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0080"/>
                </a:solidFill>
                <a:latin typeface="Times New Roman"/>
              </a:defRPr>
            </a:pPr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  <a:latin typeface="Times New Roman"/>
              </a:defRPr>
            </a:pPr>
            <a:r>
              <a:t>Created from Input 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Hướng Dẫn Sửa Chữa Ô Tô, Linh Kiện Ô Tô và Thông Tin Chung Về </a:t>
            </a:r>
          </a:p>
          <a:p>
            <a:r>
              <a:t>Ô Tô </a:t>
            </a:r>
          </a:p>
          <a:p>
            <a:r>
              <a:t>1. Sửa Chữa Ô Tô </a:t>
            </a:r>
          </a:p>
          <a:p>
            <a:r>
              <a:t>A. Các Bước Kiểm Tra Và Bảo Dưỡng Cơ Bản </a:t>
            </a:r>
          </a:p>
          <a:p>
            <a:r>
              <a:t>1. Kiểm tra dầu động cơ: </a:t>
            </a:r>
          </a:p>
          <a:p>
            <a:r>
              <a:t>o Đảm bảo mức dầu trong giới hạn khuyến nghị của nhà sản xuất. </a:t>
            </a:r>
          </a:p>
          <a:p>
            <a:r>
              <a:t>o Thay dầu định kỳ theo hướng dẫn. </a:t>
            </a:r>
          </a:p>
          <a:p>
            <a:r>
              <a:t>2. Hệ thống phanh: </a:t>
            </a:r>
          </a:p>
          <a:p>
            <a:r>
              <a:t>o Kiểm tra tình trạng má phanh và đĩa phanh. </a:t>
            </a:r>
          </a:p>
          <a:p>
            <a:r>
              <a:t>o Đảm bảo hệ thống phanh hoạt động tốt, không phát ra tiếng kêu lạ. </a:t>
            </a:r>
          </a:p>
          <a:p>
            <a:r>
              <a:t>3. Kiểm tra lốp xe: </a:t>
            </a:r>
          </a:p>
          <a:p>
            <a:r>
              <a:t>o Kiểm tra áp suất lốp theo tiêu chuẩn. </a:t>
            </a:r>
          </a:p>
          <a:p>
            <a:r>
              <a:t>o Thay lốp khi thấy dấu hiệu mòn hoặc nứt. </a:t>
            </a:r>
          </a:p>
          <a:p>
            <a:r>
              <a:t>4. Ắc quy: </a:t>
            </a:r>
          </a:p>
          <a:p>
            <a:r>
              <a:t>o Đảm bảo đầu nối ắc quy không bị rỉ sét. </a:t>
            </a:r>
          </a:p>
          <a:p>
            <a:r>
              <a:t>o Thay ắc quy khi thấy dấu hiệu yếu hoặc khó khởi động xe. </a:t>
            </a:r>
          </a:p>
          <a:p>
            <a:r>
              <a:t>B. Các Sự Cố Thường Gặp Và Cách Xử Lý </a:t>
            </a:r>
          </a:p>
          <a:p>
            <a:r>
              <a:t>1. Động cơ không khởi động: </a:t>
            </a:r>
          </a:p>
          <a:p>
            <a:r>
              <a:t>o Kiểm tra ắc quy và hệ thống đánh lửa. </a:t>
            </a:r>
          </a:p>
          <a:p>
            <a:r>
              <a:t>o Kiểm tra mức nhiên liệu. </a:t>
            </a:r>
          </a:p>
          <a:p>
            <a:r>
              <a:t>2. Đèn cảnh báo bật sáng: </a:t>
            </a:r>
          </a:p>
          <a:p>
            <a:r>
              <a:t>o Sử dụng máy đọc lỗi OBD để xác định mã lỗi. </a:t>
            </a:r>
          </a:p>
          <a:p>
            <a:r>
              <a:t>o Tham khảo sách hướng dẫn của xe hoặc đến trung tâm dịch vụ. </a:t>
            </a:r>
          </a:p>
          <a:p>
            <a:r>
              <a:t>3. Xe bị rung hoặc lệch khi lái: </a:t>
            </a:r>
          </a:p>
          <a:p>
            <a:r>
              <a:t>o Kiểm tra hệ thống treo và trục bánh xe. </a:t>
            </a:r>
          </a:p>
          <a:p>
            <a:r>
              <a:t>o Cân chỉnh lại góc đặt bánh. </a:t>
            </a:r>
          </a:p>
          <a:p>
            <a:r>
              <a:t> </a:t>
            </a:r>
          </a:p>
          <a:p>
            <a:r>
              <a:t>2. Linh Kiện Ô Tô </a:t>
            </a:r>
          </a:p>
          <a:p>
            <a:r>
              <a:t>A. Các Loại Linh Kiện Quan Trọng </a:t>
            </a:r>
          </a:p>
          <a:p>
            <a:r>
              <a:t>1. Hệ thống động cơ: </a:t>
            </a:r>
          </a:p>
          <a:p>
            <a:r>
              <a:t>o Bộ phận đánh lửa: bugi, cuộn dây. </a:t>
            </a:r>
          </a:p>
          <a:p>
            <a:r>
              <a:t>o Bộ phận làm mát: két nước, quạt làm mát. </a:t>
            </a:r>
          </a:p>
          <a:p>
            <a:r>
              <a:t>2. Hệ thống truyền động: </a:t>
            </a:r>
          </a:p>
          <a:p>
            <a:r>
              <a:t>o Hộp số: số tự động, số sàn. </a:t>
            </a:r>
          </a:p>
          <a:p>
            <a:r>
              <a:t>o Trục truyền động và khớp nối. </a:t>
            </a:r>
          </a:p>
          <a:p>
            <a:r>
              <a:t>3. Hệ thống điện: </a:t>
            </a:r>
          </a:p>
          <a:p>
            <a:r>
              <a:t>o Ắc quy, máy phát điện. </a:t>
            </a:r>
          </a:p>
          <a:p>
            <a:r>
              <a:t>o Hệ thống đèn chiếu sáng và cảm biến. </a:t>
            </a:r>
          </a:p>
          <a:p>
            <a:r>
              <a:t>4. Hệ thống phanh: </a:t>
            </a:r>
          </a:p>
          <a:p>
            <a:r>
              <a:t>o Má phanh, đĩa phanh.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trợ lực phanh ABS. </a:t>
            </a:r>
          </a:p>
          <a:p>
            <a:r>
              <a:t>B. Lựa Chọn Và Thay Thế Linh Kiện </a:t>
            </a:r>
          </a:p>
          <a:p>
            <a:r>
              <a:t>1. Nguồn gốc linh kiện: </a:t>
            </a:r>
          </a:p>
          <a:p>
            <a:r>
              <a:t>o Ưu tiên sử dụng linh kiện chính hãng để đảm bảo chất lượng và độ bền. </a:t>
            </a:r>
          </a:p>
          <a:p>
            <a:r>
              <a:t>o Tránh mua linh kiện không rõ nguồn gốc hoặc kém chất lượng. </a:t>
            </a:r>
          </a:p>
          <a:p>
            <a:r>
              <a:t>2. Lắp đặt và thay thế: </a:t>
            </a:r>
          </a:p>
          <a:p>
            <a:r>
              <a:t>o Sử dụng dịch vụ tại các trung tâm sửa chữa uy tín. </a:t>
            </a:r>
          </a:p>
          <a:p>
            <a:r>
              <a:t>o Đảm bảo linh kiện thay thế tương thích với dòng xe. </a:t>
            </a:r>
          </a:p>
          <a:p>
            <a:r>
              <a:t> </a:t>
            </a:r>
          </a:p>
          <a:p>
            <a:r>
              <a:t>3. Thông Tin Chung Về Ô Tô </a:t>
            </a:r>
          </a:p>
          <a:p>
            <a:r>
              <a:t>A. Các Dòng Xe Phổ Biến </a:t>
            </a:r>
          </a:p>
          <a:p>
            <a:r>
              <a:t>1. Xe Sedan: Phù hợp với nhu cầu di chuyển gia đình hoặc cá nhân. </a:t>
            </a:r>
          </a:p>
          <a:p>
            <a:r>
              <a:t>2. Xe SUV: Thiết kế mạnh mẽ, phù hợp cho địa hình đa dạng. </a:t>
            </a:r>
          </a:p>
          <a:p>
            <a:r>
              <a:t>3. Xe Hatchback: Nhỏ gọn, phù hợp cho đô thị. </a:t>
            </a:r>
          </a:p>
          <a:p>
            <a:r>
              <a:t>4. Xe bán tải (Pickup): Thích hợp chở hàng hóa và di chuyển đường dài. </a:t>
            </a:r>
          </a:p>
          <a:p>
            <a:r>
              <a:t>B. Công Nghệ Hiện Đại Trên Ô Tô </a:t>
            </a:r>
          </a:p>
          <a:p>
            <a:r>
              <a:t>1. Công nghệ an toàn: </a:t>
            </a:r>
          </a:p>
          <a:p>
            <a:r>
              <a:t>o Hệ thống cảnh báo va chạm, cảnh báo điểm mù. </a:t>
            </a:r>
          </a:p>
          <a:p>
            <a:r>
              <a:t>o Camera 360 độ và cảm biến lùi. </a:t>
            </a:r>
          </a:p>
          <a:p>
            <a:r>
              <a:t>2. Công nghệ hỗ trợ lái: </a:t>
            </a:r>
          </a:p>
          <a:p>
            <a:r>
              <a:t>o Kiểm soát hành trình (Cruise Control). </a:t>
            </a:r>
          </a:p>
          <a:p>
            <a:r>
              <a:t>o Hệ thống hỗ trợ giữ làn đường (Lane Assist). </a:t>
            </a:r>
          </a:p>
          <a:p>
            <a:r>
              <a:t>3. Tiện nghi hiện đại: </a:t>
            </a:r>
          </a:p>
          <a:p>
            <a:r>
              <a:t>o Hệ thống giải trí kết nối Apple CarPlay, Android Auto. </a:t>
            </a:r>
          </a:p>
          <a:p>
            <a:r>
              <a:t>o Điều hòa tự động, ghế sưởi và thông gió. </a:t>
            </a:r>
          </a:p>
          <a:p>
            <a:r>
              <a:t>C. Bảo Dưỡng Định Kỳ </a:t>
            </a:r>
          </a:p>
          <a:p>
            <a:r>
              <a:t>1. Hàng tháng: </a:t>
            </a:r>
          </a:p>
          <a:p>
            <a:r>
              <a:t>o Kiểm tra lốp, dầu động cơ, và hệ thống đèn. </a:t>
            </a:r>
          </a:p>
          <a:p>
            <a:r>
              <a:t>2. Mỗi 6 tháng hoặc 10.000 km: </a:t>
            </a:r>
          </a:p>
          <a:p>
            <a:r>
              <a:t>o Thay dầu, kiểm tra phanh và hệ thống làm mát. </a:t>
            </a:r>
          </a:p>
          <a:p>
            <a:r>
              <a:t>3. Hàng năm hoặc 20.000 km: </a:t>
            </a:r>
          </a:p>
          <a:p>
            <a:r>
              <a:t>o Bảo dưỡng toàn bộ xe, bao gồm cả động cơ và hệ thống điện. </a:t>
            </a:r>
          </a:p>
          <a:p>
            <a:r>
              <a:t> </a:t>
            </a:r>
          </a:p>
          <a:p>
            <a:r>
              <a:t>4. Gợi Ý Trung Tâm Sửa Chữa Uy Tín </a:t>
            </a:r>
          </a:p>
          <a:p>
            <a:r>
              <a:t>• </a:t>
            </a:r>
          </a:p>
          <a:p>
            <a:r>
              <a:t>Trung tâm dịch vụ chính hãng: Đảm bảo chất lượng sửa chữa và linh kiện. </a:t>
            </a:r>
          </a:p>
          <a:p>
            <a:r>
              <a:t>• </a:t>
            </a:r>
          </a:p>
          <a:p>
            <a:r>
              <a:t>Garage uy tín địa phương: Giá cả hợp lý và thời gian sửa chữa nhanh chóng.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 </a:t>
            </a:r>
          </a:p>
          <a:p>
            <a:r>
              <a:t>Tìm kiếm thông tin: Tham khảo đánh giá từ người dùng trên các diễn đàn ô tô hoặc </a:t>
            </a:r>
          </a:p>
          <a:p>
            <a:r>
              <a:t>ứng dụng. </a:t>
            </a:r>
          </a:p>
          <a:p>
            <a:r>
              <a:t>đÂy là hình ảnh về 1 cục âm dương : </a:t>
            </a:r>
          </a:p>
          <a:p>
            <a:r>
              <a:t> </a:t>
            </a:r>
          </a:p>
          <a:p>
            <a:r>
              <a:t>Hình ảnh trên là cục âm dương.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