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b="1">
                <a:solidFill>
                  <a:srgbClr val="000080"/>
                </a:solidFill>
                <a:latin typeface="Times New Roman"/>
              </a:defRPr>
            </a:pPr>
            <a:r>
              <a:t>Generated Presentation</a:t>
            </a:r>
          </a:p>
        </p:txBody>
      </p:sp>
      <p:sp>
        <p:nvSpPr>
          <p:cNvPr id="3" name="Subtitle 2"/>
          <p:cNvSpPr>
            <a:spLocks noGrp="1"/>
          </p:cNvSpPr>
          <p:nvPr>
            <p:ph type="subTitle" idx="1"/>
          </p:nvPr>
        </p:nvSpPr>
        <p:spPr/>
        <p:txBody>
          <a:bodyPr/>
          <a:lstStyle/>
          <a:p>
            <a:pPr>
              <a:defRPr sz="2000">
                <a:solidFill>
                  <a:srgbClr val="646464"/>
                </a:solidFill>
                <a:latin typeface="Times New Roman"/>
              </a:defRPr>
            </a:pPr>
            <a:r>
              <a:t>Created from Input File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0066CC"/>
                </a:solidFill>
                <a:latin typeface="Times New Roman"/>
              </a:defRPr>
            </a:pPr>
            <a:r>
              <a:t>Slide 1</a:t>
            </a:r>
          </a:p>
        </p:txBody>
      </p:sp>
      <p:sp>
        <p:nvSpPr>
          <p:cNvPr id="3" name="Content Placeholder 2"/>
          <p:cNvSpPr>
            <a:spLocks noGrp="1"/>
          </p:cNvSpPr>
          <p:nvPr>
            <p:ph idx="1"/>
          </p:nvPr>
        </p:nvSpPr>
        <p:spPr/>
        <p:txBody>
          <a:bodyPr/>
          <a:lstStyle/>
          <a:p>
            <a:pPr>
              <a:defRPr sz="2000">
                <a:solidFill>
                  <a:srgbClr val="000000"/>
                </a:solidFill>
                <a:latin typeface="Times New Roman"/>
              </a:defRPr>
            </a:pPr>
            <a:r>
              <a:t>content="1. **Title Slide:**\n\n* **Title:** RAG, RAG Pipeline, and Dify in AI Applications\n* **Subtitle:** Integrate Text to PowerPoint tool into Dify\n* **Company:** CÔNG TY CỔ PHẦN AGGREGATORI CAPACI\n* **Date:** Hà Nội, tháng 12 năm 2024.\n\n2. **Overview - Purpose and Scope:**\n\n* **Title:** Overview\n* **Purpose:** This document provides a comprehensive overview of Retrieval-Augmented Generation (RAG), highlighting its features, advantages, challenges, and implementation via a RAG Pipeline. Additionally, it discusses the role of the Dify framework in optimizing AI deployments.\n* **Scope:** The document is intended for developers, AI researchers, and decision-makers exploring RAG to enhance information retrieval and content generation tasks.\n\n3. **Overview - Abbreviations:**\n\n* **Title:** Abbreviations\n* **Table:**\n    * RAG - Retrieval-Augmented Generation\n    * Dify - A tool framework for deploying AI solutions\n\n4. **Introduction to RAG:**\n\n* **Title:** Introduction to RAG\n* **Content:** Retrieval-Augmented Generation (RAG) is a hybrid AI approach combining retrieval-based methods with generative language models... Key Features: Combines accuracy of retrieval methods with the creativity of generative AI, Reduces hallucination by grounding responses in real data, Scales efficiently with increasing data complexity.\n\n5. **RAG Pipeline Overview:**\n\n* **Title:** RAG Pipeline Overview\n* **Diagram or List:**  Visually represent the three stages:\n    * Data Indexing (Preprocessing, Embedding, Storage)\n    * Data Retrieval (Query Embedding, Similarity Measures)\n    * Response Generation (LLM Integration, Coherent Output)\n\n6. **Advantages of RAG:**\n\n* **Title:** Advantages of RAG\n* **Bullet Points:**\n    * Efficient Information Retrieval\n    * Contextual and Accurate Responses\n    * Minimized Hallucination\n\n7. **Challenges of RAG:**\n\n* **Title:** Challenges of RAG\n* **Bullet Points:**\n    * Dependence on Data Quality\n    * Computational Costs\n    * Complexity in Deployment\n\n8. **Dify and Its Role in AI:**\n\n* **Title:** Dify and Its Role in AI\n* **Content:** Dify serves as a robust platform that simplifies the deployment and management of AI tools like RAG... Key Features: Simplified Deployment, Enhanced Flexibility, Real-Time Processing.  Dify streamlines the connection between database retrieval, LLM-based generation, and user interface design.\n\n9. **Conclusion and Recommendations:**\n\n* **Title:** Conclusion and Recommendations\n* **Bullet Points:**\n    * Invest in high-quality data indexing and retrieval systems.\n    * Optimize computational resources.\n    * Continuously refine and test integrations.\n\n\nNote: The document header/footer information (company name, document number, etc.) should be included in the presentation's master slide layout, not on individual content slides.  The table of contents is not needed in the presentation itself.  The signature and revision tracking sections are also not relevant for the presentation slides." additional_kwargs={} response_metadata={'prompt_feedback': {'block_reason': 0, 'safety_ratings': []}, 'finish_reason': 'STOP', 'safety_ratings': []} id='run-15fb7b7d-b510-47b7-822e-6dc5571fb53b-0' usage_metadata={'input_tokens': 1579, 'output_tokens': 646, 'total_tokens': 2225, 'input_token_details': {'cache_read': 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