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Times New Roman"/>
              </a:defRPr>
            </a:pPr>
            <a:r>
              <a:t>Lesson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_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