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RAG Pipeline Overview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The RAG Pipeline consists of three main components: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Data Indexing: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Documents are preprocessed into smaller text chunks.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These chunks are embedded into vector representations and stored in a vector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database for efficient retrieval.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Data Retrieval: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User queries are embedded using the same method as the text chunks.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CÔNG TY CỔ PHẦN AGGREGATORI CAPACI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Integrate Text 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PowerPoint tool into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Số: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Ban hành lần……ngày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…/…/….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Tổng số trang: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The system identifies the most relevant chunks using similarity measures (e.g.,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cosine similarity).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Response Generation: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The selected text chunks are passed to a generative language model (e.g., LLM).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 The model creates a response by integrating the retrieved information into a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coherent output.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Advantages and Challenges of RAG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Advantages: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Efficient Information Retrieval: Quickly extracts relevant data to answer complex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queries.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Contextual and Accurate Responses: Generates tailored outputs by leveraging retrieved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data.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Minimized Hallucination: Grounds generated text in factual, pre-indexed information.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Challenges: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Dependence on Data Quality: Poor data indexing or noisy datasets can degrade system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performance.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Computational Costs: Requires significant resources for embedding and retrieval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operations.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Complexity in Deployment: Integration of retrieval and generation requires careful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pipeline design.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5. Dify and Its Role in AI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 serves as a robust platform that simplifies the deployment and management of AI tools like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RAG. By providing seamless integration capabilities, Dify enhances real-time interaction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between retrievers, generators, and end-users. Key features include: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Simplified Deployment: Reduces development time with pre-built modules.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Enhanced Flexibility: Allows customization for specific use cases.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Real-Time Processing: Ensures rapid data retrieval and response generation.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CÔNG TY CỔ PHẦN AGGREGATORI CAPACI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Integrate Text 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PowerPoint tool into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Số: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Ban hành lần……ngày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…/…/….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Tổng số trang: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Dify’s role in RAG implementation streamlines the connection between database retrieval, LLM-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based generation, and user interface design.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6. Conclusion and Recommendations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RAG, combined with Dify, offers a powerful framework for efficient and accurate information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retrieval and AI-powered generation. It is recommended to: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Invest in high-quality data indexing and retrieval systems.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Optimize computational resources to handle the demands of the pipeline.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Continuously refine and test integrations for improved performance.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CÔNG TY CỔ PHẦN AGGREGATORI CAPACI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Integrate Text 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PowerPoint tool into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Số: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Ban hành lần……ngày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…/…/….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Tổng số trang: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RAG, RAG Pipeline, and Dify in AI Applications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Hà Nội,  tháng 12 năm 2024.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PHÊ DUYỆT CỦA TRƯỞNG BỘ PHẬN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NGƯỜI SOẠN THẢO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NGƯỜI KIỂM TRA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CÔNG TY CỔ PHẦN AGGREGATORI CAPACI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Integrate Text 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PowerPoint tool into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Số: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Ban hành lần……ngày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…/…/….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Tổng số trang: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Chữ ký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Họ tên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Chức vụ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Ngày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Bảng theo dõi nội dung sửa đổi tài liệu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Lần sửa đổi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Ngày sửa đổi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Vị trí sửa đổi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Nội dung sửa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đổi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Ghi chú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Table of content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Overview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1,Purpose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Scope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Abbreviations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CÔNG TY CỔ PHẦN AGGREGATORI CAPACI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Integrate Text 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PowerPoint tool into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Số: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Ban hành lần……ngày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…/…/….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Tổng số trang: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II. Detail Instructions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Introduction to RAG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RAG Pipeline Overview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4. Advantages and Challenges of RAG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5. Dify and Its Role in AI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6. Conclusion and Recommendations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Overview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1,Purpose 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This document provides a comprehensive overview of Retrieval-Augmented Generation (RAG),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highlighting its features, advantages, challenges, and implementation via a RAG Pipeline.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Additionally, it discusses the role of the Dify framework in optimizing AI deployments.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2. Scope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The document is intended for developers, AI researchers, and decision-makers exploring RAG 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enhance information retrieval and content generation tasks.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CÔNG TY CỔ PHẦN AGGREGATORI CAPACI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Integrate Text 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PowerPoint tool into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Số: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Ban hành lần……ngày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…/…/….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Tổng số trang: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3. Abbreviations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STT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Abbreviations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Explain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RAG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Retrieval-Augmented Generation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Dify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A tool framework for deploying AI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solutions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II. Detail Instructions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1. Introduction to RAG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Retrieval-Augmented Generation (RAG) is a hybrid AI approach combining retrieval-based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methods with generative language models. It retrieves relevant documents or information chunks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from a database and synthesizes coherent, context-aware responses. RAG is widely applied in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question-answering systems, customer support chatbots, and real-time decision-making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platforms.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Key Features of RAG: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Combines the accuracy of retrieval methods with the creativity of generative AI.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Reduces hallucination by grounding generated responses in real data.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Scales efficiently with increasing data complexity.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