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2196F3"/>
                </a:solidFill>
                <a:latin typeface="Arial Black"/>
              </a:defRPr>
            </a:pPr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  <a:latin typeface="Arial"/>
              </a:defRPr>
            </a:pPr>
            <a:r>
              <a:t>Automotive Industry Style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Xe bị rung hoặc lệch khi lái: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Kiểm tra hệ thống treo và trục bánh xe.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Cân chỉnh lại góc đặt bánh.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Linh Kiện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A. Các Loại Linh Kiện Quan Trọng</a:t>
            </a:r>
          </a:p>
        </p:txBody>
      </p:sp>
      <p:pic>
        <p:nvPicPr>
          <p:cNvPr id="4" name="Picture 3" descr="temp_imag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Hệ thống động cơ: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Bộ phận đánh lửa: bugi, cuộn dây.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Bộ phận làm mát: két nước, quạt làm mát.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Hệ thống truyền động: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Hộp số: số tự động, số sàn.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Trục truyền động và khớp nối.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Hệ thống điện: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Ắc quy, máy phát điện.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Hệ thống đèn chiếu sáng và cảm biến.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4. Hệ thống phanh: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Má phanh, đĩa phanh.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Bộ trợ lực phanh ABS.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B. Lựa Chọn Và Thay Thế Linh Kiện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Nguồn gốc linh kiện: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Ưu tiên sử dụng linh kiện chính hãng để đảm bảo chất lượng và độ bền.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Tránh mua linh kiện không rõ nguồn gốc hoặc kém chất lượng.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Lắp đặt và thay thế: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Sử dụng dịch vụ tại các trung tâm sửa chữa uy tín.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Đảm bảo linh kiện thay thế tương thích với dòng xe.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Thông Tin Chung Về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A. Các Dòng Xe Phổ Biến</a:t>
            </a:r>
          </a:p>
        </p:txBody>
      </p:sp>
      <p:pic>
        <p:nvPicPr>
          <p:cNvPr id="4" name="Picture 3" descr="temp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Xe Sedan: Phù hợp với nhu cầu di chuyển gia đình hoặc cá nhân.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Hướng Dẫn Sửa Chữa Ô Tô, Linh Kiện Ô Tô và Thông Tin Chung Về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Ô Tô</a:t>
            </a:r>
          </a:p>
        </p:txBody>
      </p:sp>
      <p:pic>
        <p:nvPicPr>
          <p:cNvPr id="4" name="Picture 3" descr="temp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Xe SUV: Thiết kế mạnh mẽ, phù hợp cho địa hình đa dạng.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Xe Hatchback: Nhỏ gọn, phù hợp cho đô thị.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4. Xe bán tải (Pickup): Thích hợp chở hàng hóa và di chuyển đường dài.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B. Công Nghệ Hiện Đại Trên Ô Tô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Công nghệ an toàn: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Hệ thống cảnh báo va chạm, cảnh báo điểm mù.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Camera 360 độ và cảm biến lùi.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Công nghệ hỗ trợ lái: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Kiểm soát hành trình (Cruise Control).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Hệ thống hỗ trợ giữ làn đường (Lane Assist).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Tiện nghi hiện đại: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Hệ thống giải trí kết nối Apple CarPlay, Android Auto.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Điều hòa tự động, ghế sưởi và thông gió.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C. Bảo Dưỡng Định Kỳ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Hàng tháng: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Kiểm tra lốp, dầu động cơ, và hệ thống đèn.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Mỗi 6 tháng hoặc 10.000 km: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Thay dầu, kiểm tra phanh và hệ thống làm mát.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Hàng năm hoặc 20.000 km: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Bảo dưỡng toàn bộ xe, bao gồm cả động cơ và hệ thống điện.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4. Gợi Ý Trung Tâm Sửa Chữa Uy Tín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Trung tâm dịch vụ chính hãng: Đảm bảo chất lượng sửa chữa và linh kiện.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Garage uy tín địa phương: Giá cả hợp lý và thời gian sửa chữa nhanh chóng.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Tìm kiếm thông tin: Tham khảo đánh giá từ người dùng trên các diễn đàn ô tô hoặc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ứng dụng.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đÂy là hình ảnh về 1 cục âm dương 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Hình ảnh trên là cục âm dương.</a:t>
            </a:r>
          </a:p>
        </p:txBody>
      </p:sp>
      <p:pic>
        <p:nvPicPr>
          <p:cNvPr id="4" name="Picture 3" descr="temp_image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Sửa Chữa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A. Các Bước Kiểm Tra Và Bảo Dưỡng Cơ Bản</a:t>
            </a:r>
          </a:p>
        </p:txBody>
      </p:sp>
      <p:pic>
        <p:nvPicPr>
          <p:cNvPr id="4" name="Picture 3" descr="temp_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Kiểm tra dầu động cơ: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Đảm bảo mức dầu trong giới hạn khuyến nghị của nhà sản xuất.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Thay dầu định kỳ theo hướng dẫn.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Hệ thống phanh: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Kiểm tra tình trạng má phanh và đĩa phanh.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Đảm bảo hệ thống phanh hoạt động tốt, không phát ra tiếng kêu lạ.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Kiểm tra lốp xe: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Kiểm tra áp suất lốp theo tiêu chuẩn.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Thay lốp khi thấy dấu hiệu mòn hoặc nứt.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4. Ắc quy: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Đảm bảo đầu nối ắc quy không bị rỉ sét.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Thay ắc quy khi thấy dấu hiệu yếu hoặc khó khởi động xe.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B. Các Sự Cố Thường Gặp Và Cách Xử Lý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Động cơ không khởi động: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Kiểm tra ắc quy và hệ thống đánh lửa.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Kiểm tra mức nhiên liệu.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Đèn cảnh báo bật sáng: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Sử dụng máy đọc lỗi OBD để xác định mã lỗi.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Tham khảo sách hướng dẫn của xe hoặc đến trung tâm dịch vụ.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