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000080"/>
                </a:solidFill>
                <a:latin typeface="Times New Roman"/>
              </a:defRPr>
            </a:pPr>
            <a:r>
              <a:t>Generated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646464"/>
                </a:solidFill>
                <a:latin typeface="Times New Roman"/>
              </a:defRPr>
            </a:pPr>
            <a:r>
              <a:t>Created from Input File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content="## Slide Breakdown for Car Repair Guide Presentation\n\n**Slide 1: Title Slide**\n\n* **Title:** Hướng Dẫn Sửa Chữa Ô Tô, Linh Kiện Ô Tô và Thông Tin Chung Về Ô Tô (Car Repair Guide, Components, and General Information)\n* **Subtitle:** (Optional) Basic Maintenance and Troubleshooting\n\n\n**Slide 2: Basic Car Maintenance - Part 1**\n\n* **Heading:** Các Bước Kiểm Tra Và Bảo Dưỡng Cơ Bản (Basic Inspection and Maintenance Steps)\n* **Point 1:** Kiểm tra dầu động cơ (Engine Oil Check):\n    * Check oil level within manufacturer recommendations.\n    * Regular oil changes as per guidelines.\n* **Point 2:** Hệ thống phanh (Brake System):\n    * Check brake pad and disc condition.\n    * Ensure proper brake function, no unusual noises.\n\n\n**Slide 3: Basic Car Maintenance - Part 2**\n\n* **Heading:** Các Bước Kiểm Tra Và Bảo Dưỡng Cơ Bản (Basic Inspection and Maintenance Steps) - Continued\n* **Point 3:** Kiểm tra lốp xe (Tire Check):\n    * Check tire pressure according to standards.\n    * Replace tires showing wear or cracks.\n* **Point 4:** Ắc quy (Battery):\n    * Ensure battery terminals are free of corrosion.\n    * Replace battery if weak or experiencing starting difficulties.\n\n\n**Slide 4: Common Car Problems - Part 1**\n\n* **Heading:** Các Sự Cố Thường Gặp Và Cách Xử Lý (Common Problems and Solutions)\n* **Problem 1:** Động cơ không khởi động (Engine Won't Start):\n    * Check battery and ignition system.\n    * Check fuel level.\n\n\n**Slide 5: Common Car Problems - Part 2**\n\n* **Heading:** Các Sự Cố Thường Gặp Và Cách Xử Lý (Common Problems and Solutions) - Continued\n* **Problem 2:** Đèn cảnh báo bật sáng (Warning Lights On):\n    * Use an OBD scanner to identify error codes.\n    * Consult the car's manual or visit a service center.\n* **Problem 3:** Xe bị rung hoặc lệch khi lái (Car Vibrates or Pulls While Driving):\n    * Check suspension and axle.\n    * Perform wheel alignment.\n\n\nThis breakdown provides a clear and concise structure for a presentation, ensuring each slide focuses on a specific aspect of car maintenance and repair.  Remember to use visuals where appropriate to enhance understanding and engagement." additional_kwargs={} response_metadata={'prompt_feedback': {'block_reason': 0, 'safety_ratings': []}, 'finish_reason': 'STOP', 'safety_ratings': []} id='run-b64e3f6b-380e-47e0-a7bb-c0657355926f-0' usage_metadata={'input_tokens': 447, 'output_tokens': 536, 'total_tokens': 983, 'input_token_details': {'cache_read': 0}}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