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from Input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content='1. **Title Slide:**\n\n* **Title:** RAG, RAG Pipeline, and Dify in AI Applications\n* **Subtitle:** Integrate Text to PowerPoint tool into Dify\n* **Company:** CÔNG TY CỔ PHẦN AGGREGATORI CAPACI\n* **Date:** Hà Nội, tháng 12 năm 2024\n\n\n2. **Overview - Purpose and Scope:**\n\n* **Title:** Overview\n* **Purpose:** This document provides a comprehensive overview of Retrieval-Augmented Generation (RAG), highlighting its features, advantages, challenges, and implementation via a RAG Pipeline. Additionally, it discusses the role of the Dify framework in optimizing AI deployments.\n* **Scope:** The document is intended for developers, AI researchers, and decision-makers exploring RAG to enhance information retrieval and content generation tasks.\n\n\n3. **Overview - Abbreviations:**\n\n* **Title:** Abbreviations\n* **Table:**\n    * RAG - Retrieval-Augmented Generation\n    * Dify - A tool framework for deploying AI solutions\n\n\n4. **Introduction to RAG:**\n\n* **Title:** Introduction to RAG\n* **Content:** Retrieval-Augmented Generation (RAG) is a hybrid AI approach combining retrieval-based methods with generative language models. It retrieves relevant documents or information chunks from a database and synthesizes coherent, context-aware responses.  RAG is widely applied in question-answering systems, customer support chatbots, and real-time decision-making platforms.\n* **Key Features:**\n    * Combines the accuracy of retrieval methods with the creativity of generative AI.\n    * Reduces hallucination by grounding generated responses in real data.\n    * Scales efficiently with increasing data complexity.\n\n\n5. **RAG Pipeline Overview:**\n\n* **Title:** RAG Pipeline Overview\n* **Diagram or List:**  Visual representation of the three components:\n    * **Data Indexing:** Documents are preprocessed, embedded, and stored.\n    * **Data Retrieval:** User queries are embedded, and similar chunks are retrieved.\n    * **Response Generation:**  Retrieved chunks are passed to a language model to generate a response.\n\n\n6. **Advantages and Challenges of RAG:**\n\n* **Title:** Advantages and Challenges of RAG\n* **Advantages:**\n    * Efficient Information Retrieval\n    * Contextual and Accurate Responses\n    * Minimized Hallucination\n* **Challenges:**\n    * Dependence on Data Quality\n    * Computational Costs\n    * Complexity in Deployment\n\n\n7. **Dify and Its Role in AI:**\n\n* **Title:** Dify and Its Role in AI\n* **Content:** Dify serves as a robust platform that simplifies the deployment and management of AI tools like RAG.  By providing seamless integration capabilities, Dify enhances real-time interaction between retrievers, generators, and end-users.\n* **Key Features:**\n    * Simplified Deployment\n    * Enhanced Flexibility\n    * Real-Time Processing\n\n\n8. **Conclusion and Recommendations:**\n\n* **Title:** Conclusion and Recommendations\n* **Content:** RAG, combined with Dify, offers a powerful framework for efficient and accurate information retrieval and AI-powered generation.\n* **Recommendations:**\n    * Invest in high-quality data indexing and retrieval systems.\n    * Optimize computational resources.\n    * Continuously refine and test integrations.\n\n\nThis structure provides a clear and concise flow for the presentation, with each slide focusing on a specific aspect of RAG and Dify.  Remember to use visuals, keep text minimal on each slide, and elaborate further during the presentation itself.  The document header/footer information should be included only on the title slide or in handout materials, not on every slide.' additional_kwargs={} response_metadata={'prompt_feedback': {'block_reason': 0, 'safety_ratings': []}, 'finish_reason': 'STOP', 'safety_ratings': []} id='run-247dd299-e573-42a6-81e6-c217c5f3eb94-0' usage_metadata={'input_tokens': 1579, 'output_tokens': 755, 'total_tokens': 2334, 'input_token_details': {'cache_read': 0}}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