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latin typeface="Times New Roman"/>
              </a:defRPr>
            </a:pPr>
            <a:r>
              <a:t>Lesson 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Input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c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/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b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u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c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_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p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80"/>
                </a:solidFill>
                <a:latin typeface="Times New Roman"/>
              </a:defRPr>
            </a:pPr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  <a:latin typeface="Times New Roman"/>
              </a:defRPr>
            </a:pPr>
            <a:r>
              <a:t>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