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content="1. **Slide 1: Title Slide**\n\n* **Title:** RAG, RAG Pipeline, and Dify in AI Applications\n* **Subtitle:** Integrate Text to PowerPoint tool into Dify\n* **Company:** CÔNG TY CỔ PHẦN AGGREGATORI CAPACI\n* **Date:** Hà Nội, tháng 12 năm 2024.\n\n2. **Slide 2: Overview and Purpose**\n\n* **Title:** Overview\n* **Purpose:** This document provides a comprehensive overview of Retrieval-Augmented Generation (RAG), highlighting its features, advantages, challenges, and implementation via a RAG Pipeline. Additionally, it discusses the role of the Dify framework in optimizing AI deployments.\n* **Scope:** The document is intended for developers, AI researchers, and decision-makers exploring RAG to enhance information retrieval and content generation tasks.\n\n3. **Slide 3: Abbreviations**\n\n* **Title:** Abbreviations\n* **Table:**\n    * RAG - Retrieval-Augmented Generation\n    * Dify - A tool framework for deploying AI solutions\n\n4. **Slide 4: Introduction to RAG**\n\n* **Title:** Introduction to RAG\n* **Content:** Retrieval-Augmented Generation (RAG) is a hybrid AI approach combining retrieval-based methods with generative language models. It retrieves relevant documents or information chunks from a database and synthesizes coherent, context-aware responses.  Used in question-answering systems, chatbots, and real-time decision-making platforms.\n* **Key Features:**\n    * Combines accuracy of retrieval with the creativity of generative AI.\n    * Reduces hallucination by grounding responses in real data.\n    * Scales efficiently with increasing data complexity.\n\n5. **Slide 5: RAG Pipeline Overview**\n\n* **Title:** RAG Pipeline Overview\n* **Diagram or List:**\n    * **Data Indexing:** Documents preprocessed, embedded, and stored in a vector database.\n    * **Data Retrieval:** User queries embedded, similarity measures used to find relevant chunks.\n    * **Response Generation:** Selected chunks passed to a generative language model (e.g., LLM) to create a coherent response.\n\n6. **Slide 6: Advantages of RAG**\n\n* **Title:** Advantages of RAG\n* **List:**\n    * Efficient Information Retrieval\n    * Contextual and Accurate Responses\n    * Minimized Hallucination\n\n7. **Slide 7: Challenges of RAG**\n\n* **Title:** Challenges of RAG\n* **List:**\n    * Dependence on Data Quality\n    * Computational Costs\n    * Complexity in Deployment\n\n8. **Slide 8: Dify and Its Role in AI**\n\n* **Title:** Dify and Its Role in AI\n* **Content:** Dify simplifies deployment and management of AI tools like RAG.  Provides seamless integration, enhancing real-time interaction between retrievers, generators, and end-users.\n* **Key Features:**\n    * Simplified Deployment\n    * Enhanced Flexibility\n    * Real-Time Processing\n\n9. **Slide 9: Dify's Role in RAG Implementation**\n\n* **Title:** Dify Streamlines RAG Implementation\n* **Content:** Dify streamlines the connection between database retrieval, LLM-based generation, and user interface design.\n\n10. **Slide 10: Conclusion and Recommendations**\n\n* **Title:** Conclusion and Recommendations\n* **Recommendations:**\n    * Invest in high-quality data indexing and retrieval systems.\n    * Optimize computational resources.\n    * Continuously refine and test integrations.\n\n\nThis structure provides a clear and concise flow for the presentation, with each slide focusing on a specific aspect of RAG and Dify.  Remember to use visuals, diagrams, and concise bullet points to enhance understanding and engagement.  The document header/footer information should be included in the presentation template rather than on individual slides." additional_kwargs={} response_metadata={'prompt_feedback': {'block_reason': 0, 'safety_ratings': []}, 'finish_reason': 'STOP', 'safety_ratings': []} id='run-6fe06047-f2e0-45ba-a56a-a9ef22770a9b-0' usage_metadata={'input_tokens': 1579, 'output_tokens': 805, 'total_tokens': 2384, 'input_token_details': {'cache_read': 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