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bị rung hoặc lệch khi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Linh Kiện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Hệ thống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truyền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Hệ thống điện: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Ắc quy, máy phát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Má phanh,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Nguồn gốc linh kiện: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Lắp đặt và thay thế: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Thông Tin Chung Về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Dòng Xe Phổ Biến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Xe Sedan: Phù hợp với nhu cầu di chuyển gia đình hoặc cá nhân.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Hướng Dẫn Sửa Chữa Ô Tô, Linh Kiện Ô Tô và Thông Tin Chung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Ô Tô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Xe SUV: Thiết kế mạnh mẽ, phù hợp cho địa hình đa dạng.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Hatchback: Nhỏ gọn, phù hợp cho đô thị.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Xe bán tải (Pickup): Thích hợp chở hàng hóa và di chuyển đường dài.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Công nghệ an toàn: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Công nghệ hỗ trợ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Tiện nghi hiện đại: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C. Bảo Dưỡng Định Kỳ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Hàng tháng: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Mỗi 6 tháng hoặc 10.000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Hàng năm hoặc 20.000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Gợi Ý Trung Tâm Sửa Chữa Uy Tín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Sửa Chữa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Kiểm tra dầu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Kiểm tra lốp xe: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Ắc quy: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Động cơ không khởi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Đèn cảnh báo bật sáng: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