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196F3"/>
                </a:solidFill>
                <a:latin typeface="Arial Black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Arial"/>
              </a:defRPr>
            </a:pPr>
            <a:r>
              <a:t>Automotive Industry Style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hệ thống treo và trục bánh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Cân chỉnh lại góc đặt bánh.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đánh lửa: bugi, cuộn dây.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làm mát: két nước, quạt làm mát.</a:t>
            </a:r>
          </a:p>
        </p:txBody>
      </p:sp>
      <p:pic>
        <p:nvPicPr>
          <p:cNvPr id="4" name="Picture 3" descr="temp_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Hộp số: số tự động, số sàn.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Trục truyền động và khớp nối.</a:t>
            </a:r>
          </a:p>
        </p:txBody>
      </p:sp>
      <p:pic>
        <p:nvPicPr>
          <p:cNvPr id="4" name="Picture 3" descr="temp_im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Ắc quy, máy phát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đèn chiếu sáng và cảm biến.</a:t>
            </a:r>
          </a:p>
        </p:txBody>
      </p:sp>
      <p:pic>
        <p:nvPicPr>
          <p:cNvPr id="4" name="Picture 3" descr="temp_im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Má phanh,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trợ lực phanh ABS.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Lựa Chọn Và Thay Thế Linh Kiện</a:t>
            </a:r>
          </a:p>
        </p:txBody>
      </p:sp>
      <p:pic>
        <p:nvPicPr>
          <p:cNvPr id="4" name="Picture 3" descr="temp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Tránh mua linh kiện không rõ nguồn gốc hoặc kém chất lượng.</a:t>
            </a:r>
          </a:p>
        </p:txBody>
      </p:sp>
      <p:pic>
        <p:nvPicPr>
          <p:cNvPr id="4" name="Picture 3" descr="temp_imag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dịch vụ tại các trung tâm sửa chữa uy tín.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linh kiện thay thế tương thích với dòng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Công Nghệ Hiện Đại Trên Ô Tô</a:t>
            </a:r>
          </a:p>
        </p:txBody>
      </p:sp>
      <p:pic>
        <p:nvPicPr>
          <p:cNvPr id="4" name="Picture 3" descr="temp_imag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cảnh báo va chạm, cảnh báo điểm mù.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Camera 360 độ và cảm biến lùi.</a:t>
            </a:r>
          </a:p>
        </p:txBody>
      </p:sp>
      <p:pic>
        <p:nvPicPr>
          <p:cNvPr id="4" name="Picture 3" descr="temp_imag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soát hành trình (Cruise Control).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hỗ trợ giữ làn đường (Lane Assist).</a:t>
            </a:r>
          </a:p>
        </p:txBody>
      </p:sp>
      <p:pic>
        <p:nvPicPr>
          <p:cNvPr id="4" name="Picture 3" descr="temp_imag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giải trí kết nối Apple CarPlay, Android Auto.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Điều hòa tự động, ghế sưởi và thông gió.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C. Bảo Dưỡng Định Kỳ</a:t>
            </a:r>
          </a:p>
        </p:txBody>
      </p:sp>
      <p:pic>
        <p:nvPicPr>
          <p:cNvPr id="4" name="Picture 3" descr="temp_imag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lốp, dầu động cơ, và hệ thống đèn.</a:t>
            </a:r>
          </a:p>
        </p:txBody>
      </p:sp>
      <p:pic>
        <p:nvPicPr>
          <p:cNvPr id="4" name="Picture 3" descr="temp_imag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dầu, kiểm tra phanh và hệ thống làm mát.</a:t>
            </a:r>
          </a:p>
        </p:txBody>
      </p:sp>
      <p:pic>
        <p:nvPicPr>
          <p:cNvPr id="4" name="Picture 3" descr="temp_image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Bảo dưỡng toàn bộ xe, bao gồm cả động cơ và hệ thống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ứng dụng.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đÂy là hình ảnh về 1 cục âm dương 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 định kỳ theo hướng dẫn.</a:t>
            </a:r>
          </a:p>
        </p:txBody>
      </p:sp>
      <p:pic>
        <p:nvPicPr>
          <p:cNvPr id="4" name="Picture 3" descr="temp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tình trạng má phanh và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hệ thống phanh hoạt động tốt, không phát ra tiếng kêu lạ.</a:t>
            </a:r>
          </a:p>
        </p:txBody>
      </p:sp>
      <p:pic>
        <p:nvPicPr>
          <p:cNvPr id="4" name="Picture 3" descr="temp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áp suất lốp theo tiêu chuẩn.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lốp khi thấy dấu hiệu mòn hoặc nứt.</a:t>
            </a:r>
          </a:p>
        </p:txBody>
      </p:sp>
      <p:pic>
        <p:nvPicPr>
          <p:cNvPr id="4" name="Picture 3" descr="temp_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đầu nối ắc quy không bị rỉ sét.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ắc quy khi thấy dấu hiệu yếu hoặc khó khởi động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Các Sự Cố Thường Gặp Và Cách Xử Lý</a:t>
            </a:r>
          </a:p>
        </p:txBody>
      </p:sp>
      <p:pic>
        <p:nvPicPr>
          <p:cNvPr id="4" name="Picture 3" descr="temp_im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ắc quy và hệ thống đánh lửa.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mức nhiên liệu.</a:t>
            </a:r>
          </a:p>
        </p:txBody>
      </p:sp>
      <p:pic>
        <p:nvPicPr>
          <p:cNvPr id="4" name="Picture 3" descr="temp_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máy đọc lỗi OBD để xác định mã lỗi.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Tham khảo sách hướng dẫn của xe hoặc đến trung tâm dịch vụ.</a:t>
            </a: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