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  <p:pic>
        <p:nvPicPr>
          <p:cNvPr id="4" name="Picture 3" descr="temp_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  <p:pic>
        <p:nvPicPr>
          <p:cNvPr id="4" name="Picture 3" descr="temp_imag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