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solidFill>
                  <a:srgbClr val="000080"/>
                </a:solidFill>
                <a:latin typeface="Times New Roman"/>
              </a:defRPr>
            </a:pPr>
            <a:r>
              <a:t>Generated Presentation</a:t>
            </a:r>
          </a:p>
        </p:txBody>
      </p:sp>
      <p:sp>
        <p:nvSpPr>
          <p:cNvPr id="3" name="Subtitle 2"/>
          <p:cNvSpPr>
            <a:spLocks noGrp="1"/>
          </p:cNvSpPr>
          <p:nvPr>
            <p:ph type="subTitle" idx="1"/>
          </p:nvPr>
        </p:nvSpPr>
        <p:spPr/>
        <p:txBody>
          <a:bodyPr/>
          <a:lstStyle/>
          <a:p>
            <a:pPr>
              <a:defRPr sz="2000">
                <a:solidFill>
                  <a:srgbClr val="646464"/>
                </a:solidFill>
                <a:latin typeface="Times New Roman"/>
              </a:defRPr>
            </a:pPr>
            <a:r>
              <a:t>Created from Input File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0066CC"/>
                </a:solidFill>
                <a:latin typeface="Times New Roman"/>
              </a:defRPr>
            </a:pPr>
            <a:r>
              <a:t>Slide 1</a:t>
            </a:r>
          </a:p>
        </p:txBody>
      </p:sp>
      <p:sp>
        <p:nvSpPr>
          <p:cNvPr id="3" name="Content Placeholder 2"/>
          <p:cNvSpPr>
            <a:spLocks noGrp="1"/>
          </p:cNvSpPr>
          <p:nvPr>
            <p:ph idx="1"/>
          </p:nvPr>
        </p:nvSpPr>
        <p:spPr/>
        <p:txBody>
          <a:bodyPr/>
          <a:lstStyle/>
          <a:p>
            <a:pPr>
              <a:defRPr sz="2000">
                <a:solidFill>
                  <a:srgbClr val="000000"/>
                </a:solidFill>
                <a:latin typeface="Times New Roman"/>
              </a:defRPr>
            </a:pPr>
            <a:r>
              <a:t>content="## Slide Breakdown for Car Repair Presentation\n\n**Slide 1: Title Slide**\n\n* **Title:** Hướng Dẫn Sửa Chữa Ô Tô, Linh Kiện Ô Tô và Thông Tin Chung Về Ô Tô (Guide to Car Repair, Car Parts, and General Car Information)\n* **Subtitle:**  Sửa Chữa Ô Tô (Car Repair)\n\n\n**Slide 2: Basic Inspection and Maintenance**\n\n* **Title:** Các Bước Kiểm Tra Và Bảo Dưỡng Cơ Bản (Basic Inspection and Maintenance Steps)\n* **Points:**\n    * Kiểm tra dầu động cơ (Engine oil check): Level, regular changes\n    * Hệ thống phanh (Brake system): Pad/rotor condition, functionality\n\n\n**Slide 3: Basic Inspection and Maintenance (cont.)**\n\n* **Title:** Các Bước Kiểm Tra Và Bảo Dưỡng Cơ Bản (Basic Inspection and Maintenance Steps - continued)\n* **Points:**\n    * Kiểm tra lốp xe (Tire check): Pressure, wear and tear\n    * Ắc quy (Battery): Connections, starting power\n\n\n**Slide 4: Common Car Troubles and Solutions: Engine &amp; Warning Lights**\n\n* **Title:** Các Sự Cố Thường Gặp Và Cách Xử Lý (Common Problems and Solutions)\n* **Points:**\n    * Động cơ không khởi động (Engine won't start): Battery, ignition, fuel level\n    * Đèn cảnh báo bật sáng (Warning lights): OBD scanner, manual, service center\n\n\n**Slide 5: Common Car Troubles and Solutions: Vehicle Vibration**\n\n* **Title:** Các Sự Cố Thường Gặp Và Cách Xử Lý (Common Problems and Solutions - continued)\n* **Points:**\n    * Xe bị rung hoặc lệch khi lái (Car vibrates or pulls): Suspension, wheel alignment\n\n\nThis breakdown separates the content into manageable chunks for a clear and concise presentation. Each slide focuses on a specific aspect of car repair, allowing the audience to easily follow along.  It also uses the Vietnamese headings provided, but includes English translations for clarity in this response.  You can choose to keep or remove the English depending on your audience." additional_kwargs={} response_metadata={'prompt_feedback': {'block_reason': 0, 'safety_ratings': []}, 'finish_reason': 'STOP', 'safety_ratings': []} id='run-6a43b30a-f59e-4e2b-872d-6975a240dc0c-0' usage_metadata={'input_tokens': 447, 'output_tokens': 453, 'total_tokens': 900, 'input_token_details': {'cache_read': 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