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7" r:id="rId2"/>
    <p:sldId id="257" r:id="rId3"/>
    <p:sldId id="260" r:id="rId4"/>
    <p:sldId id="279" r:id="rId5"/>
    <p:sldId id="266" r:id="rId6"/>
    <p:sldId id="267" r:id="rId7"/>
    <p:sldId id="268" r:id="rId8"/>
    <p:sldId id="269" r:id="rId9"/>
    <p:sldId id="280" r:id="rId10"/>
    <p:sldId id="271" r:id="rId11"/>
    <p:sldId id="281" r:id="rId12"/>
    <p:sldId id="273" r:id="rId13"/>
    <p:sldId id="282" r:id="rId14"/>
    <p:sldId id="283" r:id="rId15"/>
    <p:sldId id="275" r:id="rId16"/>
    <p:sldId id="284" r:id="rId17"/>
    <p:sldId id="285" r:id="rId18"/>
    <p:sldId id="286" r:id="rId19"/>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4" d="100"/>
          <a:sy n="84" d="100"/>
        </p:scale>
        <p:origin x="108" y="-34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60.wmf"/><Relationship Id="rId7" Type="http://schemas.openxmlformats.org/officeDocument/2006/relationships/image" Target="../media/image63.wmf"/><Relationship Id="rId12" Type="http://schemas.openxmlformats.org/officeDocument/2006/relationships/image" Target="../media/image57.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62.wmf"/><Relationship Id="rId10" Type="http://schemas.openxmlformats.org/officeDocument/2006/relationships/image" Target="../media/image66.wmf"/><Relationship Id="rId4" Type="http://schemas.openxmlformats.org/officeDocument/2006/relationships/image" Target="../media/image61.wmf"/><Relationship Id="rId9"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png"/></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594602-9B10-4BBD-A040-D7754817CB24}" type="datetimeFigureOut">
              <a:rPr lang="en-US" smtClean="0"/>
              <a:pPr/>
              <a:t>9/26/2021</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58905B2-47EE-4E40-8EED-252C59FB0655}" type="slidenum">
              <a:rPr lang="en-US" smtClean="0"/>
              <a:pPr/>
              <a:t>‹#›</a:t>
            </a:fld>
            <a:endParaRPr lang="en-US"/>
          </a:p>
        </p:txBody>
      </p:sp>
    </p:spTree>
    <p:extLst>
      <p:ext uri="{BB962C8B-B14F-4D97-AF65-F5344CB8AC3E}">
        <p14:creationId xmlns:p14="http://schemas.microsoft.com/office/powerpoint/2010/main" xmlns="" val="400019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05979"/>
            <a:ext cx="8229600" cy="8572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00150"/>
            <a:ext cx="4038600" cy="16394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00150"/>
            <a:ext cx="4038600" cy="16394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2953942"/>
            <a:ext cx="4038600" cy="16406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2953942"/>
            <a:ext cx="4038600" cy="16406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683919"/>
            <a:ext cx="2133600" cy="357188"/>
          </a:xfrm>
        </p:spPr>
        <p:txBody>
          <a:bodyPr/>
          <a:lstStyle>
            <a:lvl1pPr>
              <a:defRPr/>
            </a:lvl1pPr>
          </a:lstStyle>
          <a:p>
            <a:endParaRPr lang="en-US"/>
          </a:p>
        </p:txBody>
      </p:sp>
      <p:sp>
        <p:nvSpPr>
          <p:cNvPr id="8" name="Footer Placeholder 7"/>
          <p:cNvSpPr>
            <a:spLocks noGrp="1"/>
          </p:cNvSpPr>
          <p:nvPr>
            <p:ph type="ftr" sz="quarter" idx="11"/>
          </p:nvPr>
        </p:nvSpPr>
        <p:spPr>
          <a:xfrm>
            <a:off x="3124200" y="4683919"/>
            <a:ext cx="2895600" cy="357188"/>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4683919"/>
            <a:ext cx="2133600" cy="357188"/>
          </a:xfrm>
        </p:spPr>
        <p:txBody>
          <a:bodyPr/>
          <a:lstStyle>
            <a:lvl1pPr>
              <a:defRPr/>
            </a:lvl1pPr>
          </a:lstStyle>
          <a:p>
            <a:fld id="{50FDA871-8C37-4CA3-A62B-73615851DC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41.bin"/><Relationship Id="rId5" Type="http://schemas.openxmlformats.org/officeDocument/2006/relationships/oleObject" Target="../embeddings/oleObject40.bin"/><Relationship Id="rId10" Type="http://schemas.openxmlformats.org/officeDocument/2006/relationships/oleObject" Target="../embeddings/oleObject45.bin"/><Relationship Id="rId4" Type="http://schemas.openxmlformats.org/officeDocument/2006/relationships/oleObject" Target="../embeddings/oleObject39.bin"/><Relationship Id="rId9" Type="http://schemas.openxmlformats.org/officeDocument/2006/relationships/oleObject" Target="../embeddings/oleObject4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oleObject" Target="../embeddings/oleObject56.bin"/><Relationship Id="rId3" Type="http://schemas.openxmlformats.org/officeDocument/2006/relationships/oleObject" Target="../embeddings/oleObject46.bin"/><Relationship Id="rId7" Type="http://schemas.openxmlformats.org/officeDocument/2006/relationships/oleObject" Target="../embeddings/oleObject50.bin"/><Relationship Id="rId12"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49.bin"/><Relationship Id="rId11" Type="http://schemas.openxmlformats.org/officeDocument/2006/relationships/oleObject" Target="../embeddings/oleObject54.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 Id="rId14" Type="http://schemas.openxmlformats.org/officeDocument/2006/relationships/oleObject" Target="../embeddings/oleObject5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8.bin"/><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 Id="rId14"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oleObject" Target="../embeddings/oleObject80.bin"/><Relationship Id="rId3" Type="http://schemas.openxmlformats.org/officeDocument/2006/relationships/oleObject" Target="../embeddings/oleObject70.bin"/><Relationship Id="rId7" Type="http://schemas.openxmlformats.org/officeDocument/2006/relationships/oleObject" Target="../embeddings/oleObject74.bin"/><Relationship Id="rId12" Type="http://schemas.openxmlformats.org/officeDocument/2006/relationships/oleObject" Target="../embeddings/oleObject79.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73.bin"/><Relationship Id="rId11" Type="http://schemas.openxmlformats.org/officeDocument/2006/relationships/oleObject" Target="../embeddings/oleObject78.bin"/><Relationship Id="rId5" Type="http://schemas.openxmlformats.org/officeDocument/2006/relationships/oleObject" Target="../embeddings/oleObject72.bin"/><Relationship Id="rId10" Type="http://schemas.openxmlformats.org/officeDocument/2006/relationships/oleObject" Target="../embeddings/oleObject77.bin"/><Relationship Id="rId4" Type="http://schemas.openxmlformats.org/officeDocument/2006/relationships/oleObject" Target="../embeddings/oleObject71.bin"/><Relationship Id="rId9" Type="http://schemas.openxmlformats.org/officeDocument/2006/relationships/oleObject" Target="../embeddings/oleObject76.bin"/><Relationship Id="rId14" Type="http://schemas.openxmlformats.org/officeDocument/2006/relationships/oleObject" Target="../embeddings/oleObject8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2" descr="DSC03886"/>
          <p:cNvPicPr>
            <a:picLocks noChangeAspect="1" noChangeArrowheads="1"/>
          </p:cNvPicPr>
          <p:nvPr/>
        </p:nvPicPr>
        <p:blipFill>
          <a:blip r:embed="rId2"/>
          <a:srcRect/>
          <a:stretch>
            <a:fillRect/>
          </a:stretch>
        </p:blipFill>
        <p:spPr bwMode="auto">
          <a:xfrm>
            <a:off x="0" y="0"/>
            <a:ext cx="9144000" cy="5143500"/>
          </a:xfrm>
          <a:prstGeom prst="rect">
            <a:avLst/>
          </a:prstGeom>
          <a:noFill/>
        </p:spPr>
      </p:pic>
      <p:sp>
        <p:nvSpPr>
          <p:cNvPr id="3075" name="Text Box 3"/>
          <p:cNvSpPr txBox="1">
            <a:spLocks noChangeArrowheads="1"/>
          </p:cNvSpPr>
          <p:nvPr/>
        </p:nvSpPr>
        <p:spPr bwMode="auto">
          <a:xfrm>
            <a:off x="609600" y="4502944"/>
            <a:ext cx="7315200" cy="707886"/>
          </a:xfrm>
          <a:prstGeom prst="rect">
            <a:avLst/>
          </a:prstGeom>
          <a:noFill/>
          <a:ln w="9525">
            <a:noFill/>
            <a:miter lim="800000"/>
            <a:headEnd/>
            <a:tailEnd/>
          </a:ln>
          <a:effectLst/>
        </p:spPr>
        <p:txBody>
          <a:bodyPr>
            <a:spAutoFit/>
          </a:bodyPr>
          <a:lstStyle/>
          <a:p>
            <a:pPr eaLnBrk="0" hangingPunct="0">
              <a:spcBef>
                <a:spcPct val="50000"/>
              </a:spcBef>
            </a:pPr>
            <a:r>
              <a:rPr lang="en-US" sz="4000" b="1">
                <a:solidFill>
                  <a:srgbClr val="990033"/>
                </a:solidFill>
                <a:effectLst>
                  <a:outerShdw blurRad="38100" dist="38100" dir="2700000" algn="tl">
                    <a:srgbClr val="C0C0C0"/>
                  </a:outerShdw>
                </a:effectLst>
                <a:latin typeface="VNI-Murray" pitchFamily="2" charset="0"/>
              </a:rPr>
              <a:t> </a:t>
            </a:r>
            <a:r>
              <a:rPr lang="en-US" sz="3600" b="1">
                <a:solidFill>
                  <a:srgbClr val="FFCC00"/>
                </a:solidFill>
                <a:effectLst>
                  <a:outerShdw blurRad="38100" dist="38100" dir="2700000" algn="tl">
                    <a:srgbClr val="C0C0C0"/>
                  </a:outerShdw>
                </a:effectLst>
                <a:latin typeface=".VnTime" pitchFamily="34" charset="0"/>
              </a:rPr>
              <a:t>Gi¸o viªn</a:t>
            </a:r>
            <a:r>
              <a:rPr lang="en-US" sz="4000" b="1">
                <a:solidFill>
                  <a:srgbClr val="FFCC00"/>
                </a:solidFill>
                <a:effectLst>
                  <a:outerShdw blurRad="38100" dist="38100" dir="2700000" algn="tl">
                    <a:srgbClr val="C0C0C0"/>
                  </a:outerShdw>
                </a:effectLst>
                <a:latin typeface=".VnTime" pitchFamily="34" charset="0"/>
              </a:rPr>
              <a:t> :</a:t>
            </a:r>
            <a:r>
              <a:rPr lang="en-US" sz="3600" b="1">
                <a:solidFill>
                  <a:srgbClr val="FFCC00"/>
                </a:solidFill>
                <a:effectLst>
                  <a:outerShdw blurRad="38100" dist="38100" dir="2700000" algn="tl">
                    <a:srgbClr val="C0C0C0"/>
                  </a:outerShdw>
                </a:effectLst>
                <a:latin typeface="VNI-Times" pitchFamily="2" charset="0"/>
              </a:rPr>
              <a:t>ÑAËNG MAÏNH THAØNH</a:t>
            </a:r>
            <a:endParaRPr lang="en-US" sz="3600" b="1">
              <a:solidFill>
                <a:srgbClr val="FFCC00"/>
              </a:solidFill>
              <a:effectLst>
                <a:outerShdw blurRad="38100" dist="38100" dir="2700000" algn="tl">
                  <a:srgbClr val="C0C0C0"/>
                </a:outerShdw>
              </a:effectLst>
              <a:latin typeface=".VnTime" pitchFamily="34" charset="0"/>
            </a:endParaRP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209550"/>
            <a:ext cx="5334000" cy="609600"/>
          </a:xfrm>
        </p:spPr>
        <p:txBody>
          <a:bodyPr>
            <a:normAutofit fontScale="90000"/>
          </a:bodyPr>
          <a:lstStyle/>
          <a:p>
            <a:pPr eaLnBrk="1" hangingPunct="1"/>
            <a:r>
              <a:rPr lang="en-US" altLang="en-US" sz="3200" b="1" dirty="0">
                <a:solidFill>
                  <a:srgbClr val="FF0000"/>
                </a:solidFill>
                <a:latin typeface="Times New Roman" pitchFamily="18" charset="0"/>
                <a:cs typeface="Times New Roman" pitchFamily="18" charset="0"/>
              </a:rPr>
              <a:t>2</a:t>
            </a:r>
            <a:r>
              <a:rPr lang="en-US" altLang="en-US" sz="3200" b="1" dirty="0" smtClean="0">
                <a:solidFill>
                  <a:srgbClr val="FF0000"/>
                </a:solidFill>
                <a:latin typeface="Times New Roman" pitchFamily="18" charset="0"/>
                <a:cs typeface="Times New Roman" pitchFamily="18" charset="0"/>
              </a:rPr>
              <a:t>. So </a:t>
            </a:r>
            <a:r>
              <a:rPr lang="en-US" altLang="en-US" sz="3200" b="1" dirty="0" err="1" smtClean="0">
                <a:solidFill>
                  <a:srgbClr val="FF0000"/>
                </a:solidFill>
                <a:latin typeface="Times New Roman" pitchFamily="18" charset="0"/>
                <a:cs typeface="Times New Roman" pitchFamily="18" charset="0"/>
              </a:rPr>
              <a:t>sánh</a:t>
            </a:r>
            <a:r>
              <a:rPr lang="en-US" altLang="en-US" sz="3200" b="1" dirty="0" smtClean="0">
                <a:solidFill>
                  <a:srgbClr val="FF0000"/>
                </a:solidFill>
                <a:latin typeface="Times New Roman" pitchFamily="18" charset="0"/>
                <a:cs typeface="Times New Roman" pitchFamily="18" charset="0"/>
              </a:rPr>
              <a:t> </a:t>
            </a:r>
            <a:r>
              <a:rPr lang="en-US" altLang="en-US" sz="3200" b="1" dirty="0" err="1" smtClean="0">
                <a:solidFill>
                  <a:srgbClr val="FF0000"/>
                </a:solidFill>
                <a:latin typeface="Times New Roman" pitchFamily="18" charset="0"/>
                <a:cs typeface="Times New Roman" pitchFamily="18" charset="0"/>
              </a:rPr>
              <a:t>các</a:t>
            </a:r>
            <a:r>
              <a:rPr lang="en-US" altLang="en-US" sz="3200" b="1" dirty="0" smtClean="0">
                <a:solidFill>
                  <a:srgbClr val="FF0000"/>
                </a:solidFill>
                <a:latin typeface="Times New Roman" pitchFamily="18" charset="0"/>
                <a:cs typeface="Times New Roman" pitchFamily="18" charset="0"/>
              </a:rPr>
              <a:t> </a:t>
            </a:r>
            <a:r>
              <a:rPr lang="en-US" altLang="en-US" sz="3200" b="1" dirty="0" err="1" smtClean="0">
                <a:solidFill>
                  <a:srgbClr val="FF0000"/>
                </a:solidFill>
                <a:latin typeface="Times New Roman" pitchFamily="18" charset="0"/>
                <a:cs typeface="Times New Roman" pitchFamily="18" charset="0"/>
              </a:rPr>
              <a:t>căn</a:t>
            </a:r>
            <a:r>
              <a:rPr lang="en-US" altLang="en-US" sz="3200" b="1" dirty="0" smtClean="0">
                <a:solidFill>
                  <a:srgbClr val="FF0000"/>
                </a:solidFill>
                <a:latin typeface="Times New Roman" pitchFamily="18" charset="0"/>
                <a:cs typeface="Times New Roman" pitchFamily="18" charset="0"/>
              </a:rPr>
              <a:t> </a:t>
            </a:r>
            <a:r>
              <a:rPr lang="en-US" altLang="en-US" sz="3200" b="1" dirty="0" err="1" smtClean="0">
                <a:solidFill>
                  <a:srgbClr val="FF0000"/>
                </a:solidFill>
                <a:latin typeface="Times New Roman" pitchFamily="18" charset="0"/>
                <a:cs typeface="Times New Roman" pitchFamily="18" charset="0"/>
              </a:rPr>
              <a:t>bậc</a:t>
            </a:r>
            <a:r>
              <a:rPr lang="en-US" altLang="en-US" sz="3200" b="1" dirty="0" smtClean="0">
                <a:solidFill>
                  <a:srgbClr val="FF0000"/>
                </a:solidFill>
                <a:latin typeface="Times New Roman" pitchFamily="18" charset="0"/>
                <a:cs typeface="Times New Roman" pitchFamily="18" charset="0"/>
              </a:rPr>
              <a:t> </a:t>
            </a:r>
            <a:r>
              <a:rPr lang="en-US" altLang="en-US" sz="3200" b="1" dirty="0" err="1" smtClean="0">
                <a:solidFill>
                  <a:srgbClr val="FF0000"/>
                </a:solidFill>
                <a:latin typeface="Times New Roman" pitchFamily="18" charset="0"/>
                <a:cs typeface="Times New Roman" pitchFamily="18" charset="0"/>
              </a:rPr>
              <a:t>hai</a:t>
            </a:r>
            <a:r>
              <a:rPr lang="en-US" altLang="en-US" sz="3200" b="1" dirty="0" smtClean="0">
                <a:solidFill>
                  <a:srgbClr val="FF0000"/>
                </a:solidFill>
                <a:latin typeface="Times New Roman" pitchFamily="18" charset="0"/>
                <a:cs typeface="Times New Roman" pitchFamily="18" charset="0"/>
              </a:rPr>
              <a:t> </a:t>
            </a:r>
            <a:r>
              <a:rPr lang="en-US" altLang="en-US" sz="3200" b="1" dirty="0" err="1" smtClean="0">
                <a:solidFill>
                  <a:srgbClr val="FF0000"/>
                </a:solidFill>
                <a:latin typeface="Times New Roman" pitchFamily="18" charset="0"/>
                <a:cs typeface="Times New Roman" pitchFamily="18" charset="0"/>
              </a:rPr>
              <a:t>số</a:t>
            </a:r>
            <a:r>
              <a:rPr lang="en-US" altLang="en-US" sz="3200" b="1" dirty="0" smtClean="0">
                <a:solidFill>
                  <a:srgbClr val="FF0000"/>
                </a:solidFill>
                <a:latin typeface="Times New Roman" pitchFamily="18" charset="0"/>
                <a:cs typeface="Times New Roman" pitchFamily="18" charset="0"/>
              </a:rPr>
              <a:t> </a:t>
            </a:r>
            <a:r>
              <a:rPr lang="en-US" altLang="en-US" sz="3200" b="1" dirty="0" err="1" smtClean="0">
                <a:solidFill>
                  <a:srgbClr val="FF0000"/>
                </a:solidFill>
                <a:latin typeface="Times New Roman" pitchFamily="18" charset="0"/>
                <a:cs typeface="Times New Roman" pitchFamily="18" charset="0"/>
              </a:rPr>
              <a:t>học</a:t>
            </a:r>
            <a:endParaRPr lang="en-US" altLang="en-US" sz="3200" b="1" dirty="0" smtClean="0">
              <a:solidFill>
                <a:srgbClr val="FF0000"/>
              </a:solidFill>
              <a:latin typeface="Times New Roman" pitchFamily="18" charset="0"/>
              <a:cs typeface="Times New Roman" pitchFamily="18" charset="0"/>
            </a:endParaRPr>
          </a:p>
        </p:txBody>
      </p:sp>
      <p:grpSp>
        <p:nvGrpSpPr>
          <p:cNvPr id="6" name="Group 5"/>
          <p:cNvGrpSpPr/>
          <p:nvPr/>
        </p:nvGrpSpPr>
        <p:grpSpPr>
          <a:xfrm>
            <a:off x="104421" y="819150"/>
            <a:ext cx="9059334" cy="2438400"/>
            <a:chOff x="104421" y="819150"/>
            <a:chExt cx="9059334" cy="2438400"/>
          </a:xfrm>
        </p:grpSpPr>
        <p:sp>
          <p:nvSpPr>
            <p:cNvPr id="13315" name="Rectangle 3"/>
            <p:cNvSpPr>
              <a:spLocks noChangeArrowheads="1"/>
            </p:cNvSpPr>
            <p:nvPr/>
          </p:nvSpPr>
          <p:spPr bwMode="auto">
            <a:xfrm>
              <a:off x="104421" y="819150"/>
              <a:ext cx="9059334"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r>
                <a:rPr lang="en-US" altLang="en-US" sz="3200" dirty="0">
                  <a:solidFill>
                    <a:schemeClr val="tx1">
                      <a:lumMod val="95000"/>
                      <a:lumOff val="5000"/>
                    </a:schemeClr>
                  </a:solidFill>
                  <a:latin typeface="Times New Roman" pitchFamily="18" charset="0"/>
                  <a:cs typeface="Times New Roman" pitchFamily="18" charset="0"/>
                </a:rPr>
                <a:t>Ta </a:t>
              </a:r>
              <a:r>
                <a:rPr lang="en-US" altLang="en-US" sz="3200" dirty="0" err="1">
                  <a:solidFill>
                    <a:schemeClr val="tx1">
                      <a:lumMod val="95000"/>
                      <a:lumOff val="5000"/>
                    </a:schemeClr>
                  </a:solidFill>
                  <a:latin typeface="Times New Roman" pitchFamily="18" charset="0"/>
                  <a:cs typeface="Times New Roman" pitchFamily="18" charset="0"/>
                </a:rPr>
                <a:t>đã</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biết</a:t>
              </a:r>
              <a:r>
                <a:rPr lang="en-US" altLang="en-US" sz="3200" dirty="0">
                  <a:solidFill>
                    <a:schemeClr val="tx1">
                      <a:lumMod val="95000"/>
                      <a:lumOff val="5000"/>
                    </a:schemeClr>
                  </a:solidFill>
                  <a:latin typeface="Times New Roman" pitchFamily="18" charset="0"/>
                  <a:cs typeface="Times New Roman" pitchFamily="18" charset="0"/>
                </a:rPr>
                <a:t>:</a:t>
              </a:r>
              <a:br>
                <a:rPr lang="en-US" altLang="en-US" sz="3200" dirty="0">
                  <a:solidFill>
                    <a:schemeClr val="tx1">
                      <a:lumMod val="95000"/>
                      <a:lumOff val="5000"/>
                    </a:schemeClr>
                  </a:solidFill>
                  <a:latin typeface="Times New Roman" pitchFamily="18" charset="0"/>
                  <a:cs typeface="Times New Roman" pitchFamily="18" charset="0"/>
                </a:rPr>
              </a:b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Với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hai</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số</a:t>
              </a:r>
              <a:r>
                <a:rPr lang="en-US" altLang="en-US" sz="3200" dirty="0">
                  <a:solidFill>
                    <a:schemeClr val="tx1">
                      <a:lumMod val="95000"/>
                      <a:lumOff val="5000"/>
                    </a:schemeClr>
                  </a:solidFill>
                  <a:latin typeface="Times New Roman" pitchFamily="18" charset="0"/>
                  <a:cs typeface="Times New Roman" pitchFamily="18" charset="0"/>
                </a:rPr>
                <a:t> a </a:t>
              </a:r>
              <a:r>
                <a:rPr lang="en-US" altLang="en-US" sz="3200" dirty="0" err="1">
                  <a:solidFill>
                    <a:schemeClr val="tx1">
                      <a:lumMod val="95000"/>
                      <a:lumOff val="5000"/>
                    </a:schemeClr>
                  </a:solidFill>
                  <a:latin typeface="Times New Roman" pitchFamily="18" charset="0"/>
                  <a:cs typeface="Times New Roman" pitchFamily="18" charset="0"/>
                </a:rPr>
                <a:t>và</a:t>
              </a:r>
              <a:r>
                <a:rPr lang="en-US" altLang="en-US" sz="3200" dirty="0">
                  <a:solidFill>
                    <a:schemeClr val="tx1">
                      <a:lumMod val="95000"/>
                      <a:lumOff val="5000"/>
                    </a:schemeClr>
                  </a:solidFill>
                  <a:latin typeface="Times New Roman" pitchFamily="18" charset="0"/>
                  <a:cs typeface="Times New Roman" pitchFamily="18" charset="0"/>
                </a:rPr>
                <a:t> b </a:t>
              </a:r>
              <a:r>
                <a:rPr lang="en-US" altLang="en-US" sz="3200" dirty="0" err="1">
                  <a:solidFill>
                    <a:schemeClr val="tx1">
                      <a:lumMod val="95000"/>
                      <a:lumOff val="5000"/>
                    </a:schemeClr>
                  </a:solidFill>
                  <a:latin typeface="Times New Roman" pitchFamily="18" charset="0"/>
                  <a:cs typeface="Times New Roman" pitchFamily="18" charset="0"/>
                </a:rPr>
                <a:t>không</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âm</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nếu</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smtClean="0">
                  <a:solidFill>
                    <a:schemeClr val="tx1">
                      <a:lumMod val="95000"/>
                      <a:lumOff val="5000"/>
                    </a:schemeClr>
                  </a:solidFill>
                  <a:latin typeface="Times New Roman" pitchFamily="18" charset="0"/>
                  <a:cs typeface="Times New Roman" pitchFamily="18" charset="0"/>
                </a:rPr>
                <a:t>a &lt; </a:t>
              </a:r>
              <a:r>
                <a:rPr lang="en-US" altLang="en-US" sz="3200" dirty="0">
                  <a:solidFill>
                    <a:schemeClr val="tx1">
                      <a:lumMod val="95000"/>
                      <a:lumOff val="5000"/>
                    </a:schemeClr>
                  </a:solidFill>
                  <a:latin typeface="Times New Roman" pitchFamily="18" charset="0"/>
                  <a:cs typeface="Times New Roman" pitchFamily="18" charset="0"/>
                </a:rPr>
                <a:t>b </a:t>
              </a:r>
              <a:r>
                <a:rPr lang="en-US" altLang="en-US" sz="3200" dirty="0" err="1">
                  <a:solidFill>
                    <a:schemeClr val="tx1">
                      <a:lumMod val="95000"/>
                      <a:lumOff val="5000"/>
                    </a:schemeClr>
                  </a:solidFill>
                  <a:latin typeface="Times New Roman" pitchFamily="18" charset="0"/>
                  <a:cs typeface="Times New Roman" pitchFamily="18" charset="0"/>
                </a:rPr>
                <a:t>thì</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a:solidFill>
                    <a:schemeClr val="tx1">
                      <a:lumMod val="95000"/>
                      <a:lumOff val="5000"/>
                    </a:schemeClr>
                  </a:solidFill>
                  <a:latin typeface="Times New Roman" pitchFamily="18" charset="0"/>
                  <a:cs typeface="Times New Roman" pitchFamily="18" charset="0"/>
                </a:rPr>
                <a:t/>
              </a:r>
              <a:br>
                <a:rPr lang="en-US" altLang="en-US" sz="3200" dirty="0">
                  <a:solidFill>
                    <a:schemeClr val="tx1">
                      <a:lumMod val="95000"/>
                      <a:lumOff val="5000"/>
                    </a:schemeClr>
                  </a:solidFill>
                  <a:latin typeface="Times New Roman" pitchFamily="18" charset="0"/>
                  <a:cs typeface="Times New Roman" pitchFamily="18" charset="0"/>
                </a:rPr>
              </a:br>
              <a:r>
                <a:rPr lang="en-US" altLang="en-US" sz="3200" dirty="0">
                  <a:solidFill>
                    <a:schemeClr val="tx1">
                      <a:lumMod val="95000"/>
                      <a:lumOff val="5000"/>
                    </a:schemeClr>
                  </a:solidFill>
                  <a:latin typeface="Times New Roman" pitchFamily="18" charset="0"/>
                  <a:cs typeface="Times New Roman" pitchFamily="18" charset="0"/>
                </a:rPr>
                <a:t>Ta </a:t>
              </a:r>
              <a:r>
                <a:rPr lang="en-US" altLang="en-US" sz="3200" dirty="0" err="1">
                  <a:solidFill>
                    <a:schemeClr val="tx1">
                      <a:lumMod val="95000"/>
                      <a:lumOff val="5000"/>
                    </a:schemeClr>
                  </a:solidFill>
                  <a:latin typeface="Times New Roman" pitchFamily="18" charset="0"/>
                  <a:cs typeface="Times New Roman" pitchFamily="18" charset="0"/>
                </a:rPr>
                <a:t>có</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thể</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chứng</a:t>
              </a:r>
              <a:r>
                <a:rPr lang="en-US" altLang="en-US" sz="3200" dirty="0">
                  <a:solidFill>
                    <a:schemeClr val="tx1">
                      <a:lumMod val="95000"/>
                      <a:lumOff val="5000"/>
                    </a:schemeClr>
                  </a:solidFill>
                  <a:latin typeface="Times New Roman" pitchFamily="18" charset="0"/>
                  <a:cs typeface="Times New Roman" pitchFamily="18" charset="0"/>
                </a:rPr>
                <a:t> minh </a:t>
              </a:r>
              <a:r>
                <a:rPr lang="en-US" altLang="en-US" sz="3200" dirty="0" err="1">
                  <a:solidFill>
                    <a:schemeClr val="tx1">
                      <a:lumMod val="95000"/>
                      <a:lumOff val="5000"/>
                    </a:schemeClr>
                  </a:solidFill>
                  <a:latin typeface="Times New Roman" pitchFamily="18" charset="0"/>
                  <a:cs typeface="Times New Roman" pitchFamily="18" charset="0"/>
                </a:rPr>
                <a:t>được</a:t>
              </a:r>
              <a:r>
                <a:rPr lang="en-US" altLang="en-US" sz="3200" dirty="0">
                  <a:solidFill>
                    <a:schemeClr val="tx1">
                      <a:lumMod val="95000"/>
                      <a:lumOff val="5000"/>
                    </a:schemeClr>
                  </a:solidFill>
                  <a:latin typeface="Times New Roman" pitchFamily="18" charset="0"/>
                  <a:cs typeface="Times New Roman" pitchFamily="18" charset="0"/>
                </a:rPr>
                <a:t>:</a:t>
              </a:r>
              <a:br>
                <a:rPr lang="en-US" altLang="en-US" sz="3200" dirty="0">
                  <a:solidFill>
                    <a:schemeClr val="tx1">
                      <a:lumMod val="95000"/>
                      <a:lumOff val="5000"/>
                    </a:schemeClr>
                  </a:solidFill>
                  <a:latin typeface="Times New Roman" pitchFamily="18" charset="0"/>
                  <a:cs typeface="Times New Roman" pitchFamily="18" charset="0"/>
                </a:rPr>
              </a:b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Với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hai</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số</a:t>
              </a:r>
              <a:r>
                <a:rPr lang="en-US" altLang="en-US" sz="3200" dirty="0">
                  <a:solidFill>
                    <a:schemeClr val="tx1">
                      <a:lumMod val="95000"/>
                      <a:lumOff val="5000"/>
                    </a:schemeClr>
                  </a:solidFill>
                  <a:latin typeface="Times New Roman" pitchFamily="18" charset="0"/>
                  <a:cs typeface="Times New Roman" pitchFamily="18" charset="0"/>
                </a:rPr>
                <a:t> a </a:t>
              </a:r>
              <a:r>
                <a:rPr lang="en-US" altLang="en-US" sz="3200" dirty="0" err="1">
                  <a:solidFill>
                    <a:schemeClr val="tx1">
                      <a:lumMod val="95000"/>
                      <a:lumOff val="5000"/>
                    </a:schemeClr>
                  </a:solidFill>
                  <a:latin typeface="Times New Roman" pitchFamily="18" charset="0"/>
                  <a:cs typeface="Times New Roman" pitchFamily="18" charset="0"/>
                </a:rPr>
                <a:t>và</a:t>
              </a:r>
              <a:r>
                <a:rPr lang="en-US" altLang="en-US" sz="3200" dirty="0">
                  <a:solidFill>
                    <a:schemeClr val="tx1">
                      <a:lumMod val="95000"/>
                      <a:lumOff val="5000"/>
                    </a:schemeClr>
                  </a:solidFill>
                  <a:latin typeface="Times New Roman" pitchFamily="18" charset="0"/>
                  <a:cs typeface="Times New Roman" pitchFamily="18" charset="0"/>
                </a:rPr>
                <a:t> b </a:t>
              </a:r>
              <a:r>
                <a:rPr lang="en-US" altLang="en-US" sz="3200" dirty="0" err="1">
                  <a:solidFill>
                    <a:schemeClr val="tx1">
                      <a:lumMod val="95000"/>
                      <a:lumOff val="5000"/>
                    </a:schemeClr>
                  </a:solidFill>
                  <a:latin typeface="Times New Roman" pitchFamily="18" charset="0"/>
                  <a:cs typeface="Times New Roman" pitchFamily="18" charset="0"/>
                </a:rPr>
                <a:t>không</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âm</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err="1">
                  <a:solidFill>
                    <a:schemeClr val="tx1">
                      <a:lumMod val="95000"/>
                      <a:lumOff val="5000"/>
                    </a:schemeClr>
                  </a:solidFill>
                  <a:latin typeface="Times New Roman" pitchFamily="18" charset="0"/>
                  <a:cs typeface="Times New Roman" pitchFamily="18" charset="0"/>
                </a:rPr>
                <a:t>nếu</a:t>
              </a:r>
              <a:r>
                <a:rPr lang="en-US" altLang="en-US" sz="3200" dirty="0">
                  <a:solidFill>
                    <a:schemeClr val="tx1">
                      <a:lumMod val="95000"/>
                      <a:lumOff val="5000"/>
                    </a:schemeClr>
                  </a:solidFill>
                  <a:latin typeface="Times New Roman" pitchFamily="18" charset="0"/>
                  <a:cs typeface="Times New Roman" pitchFamily="18" charset="0"/>
                </a:rPr>
                <a:t>          </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thì</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a:solidFill>
                    <a:schemeClr val="tx1">
                      <a:lumMod val="95000"/>
                      <a:lumOff val="5000"/>
                    </a:schemeClr>
                  </a:solidFill>
                  <a:latin typeface="Times New Roman" pitchFamily="18" charset="0"/>
                  <a:cs typeface="Times New Roman" pitchFamily="18" charset="0"/>
                </a:rPr>
                <a:t>a &lt; b</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a:solidFill>
                    <a:schemeClr val="tx1">
                      <a:lumMod val="95000"/>
                      <a:lumOff val="5000"/>
                    </a:schemeClr>
                  </a:solidFill>
                  <a:latin typeface="Times New Roman" pitchFamily="18" charset="0"/>
                  <a:cs typeface="Times New Roman" pitchFamily="18" charset="0"/>
                </a:rPr>
                <a:t/>
              </a:r>
              <a:br>
                <a:rPr lang="en-US" altLang="en-US" sz="3200" dirty="0">
                  <a:solidFill>
                    <a:schemeClr val="tx1">
                      <a:lumMod val="95000"/>
                      <a:lumOff val="5000"/>
                    </a:schemeClr>
                  </a:solidFill>
                  <a:latin typeface="Times New Roman" pitchFamily="18" charset="0"/>
                  <a:cs typeface="Times New Roman" pitchFamily="18" charset="0"/>
                </a:rPr>
              </a:b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xmlns="" val="2093787667"/>
                </p:ext>
              </p:extLst>
            </p:nvPr>
          </p:nvGraphicFramePr>
          <p:xfrm>
            <a:off x="7512756" y="1250949"/>
            <a:ext cx="1533525" cy="514350"/>
          </p:xfrm>
          <a:graphic>
            <a:graphicData uri="http://schemas.openxmlformats.org/presentationml/2006/ole">
              <p:oleObj spid="_x0000_s16475" name="Equation" r:id="rId3" imgW="838080" imgH="304560" progId="Equation.DSMT4">
                <p:embed/>
              </p:oleObj>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xmlns="" val="986137797"/>
                </p:ext>
              </p:extLst>
            </p:nvPr>
          </p:nvGraphicFramePr>
          <p:xfrm>
            <a:off x="5996163" y="2215440"/>
            <a:ext cx="1533525" cy="514350"/>
          </p:xfrm>
          <a:graphic>
            <a:graphicData uri="http://schemas.openxmlformats.org/presentationml/2006/ole">
              <p:oleObj spid="_x0000_s16476" name="Equation" r:id="rId4" imgW="1533600" imgH="514440" progId="Equation.DSMT4">
                <p:embed/>
              </p:oleObj>
            </a:graphicData>
          </a:graphic>
        </p:graphicFrame>
      </p:grpSp>
      <p:sp>
        <p:nvSpPr>
          <p:cNvPr id="3" name="TextBox 2"/>
          <p:cNvSpPr txBox="1"/>
          <p:nvPr/>
        </p:nvSpPr>
        <p:spPr>
          <a:xfrm>
            <a:off x="462843" y="2829694"/>
            <a:ext cx="2057400"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ĐỊNH LÍ</a:t>
            </a:r>
            <a:endParaRPr lang="en-US" sz="3200" b="1" dirty="0">
              <a:solidFill>
                <a:srgbClr val="FF0000"/>
              </a:solidFill>
              <a:latin typeface="Times New Roman" pitchFamily="18" charset="0"/>
              <a:cs typeface="Times New Roman" pitchFamily="18" charset="0"/>
            </a:endParaRPr>
          </a:p>
        </p:txBody>
      </p:sp>
      <p:sp>
        <p:nvSpPr>
          <p:cNvPr id="4" name="TextBox 3"/>
          <p:cNvSpPr txBox="1"/>
          <p:nvPr/>
        </p:nvSpPr>
        <p:spPr>
          <a:xfrm>
            <a:off x="1524000" y="3311172"/>
            <a:ext cx="61722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b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ta </a:t>
            </a:r>
            <a:r>
              <a:rPr lang="en-US" sz="3200" dirty="0" err="1" smtClean="0">
                <a:latin typeface="Times New Roman" pitchFamily="18" charset="0"/>
                <a:cs typeface="Times New Roman" pitchFamily="18" charset="0"/>
              </a:rPr>
              <a:t>có</a:t>
            </a:r>
            <a:endParaRPr lang="en-US" sz="3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1770239970"/>
              </p:ext>
            </p:extLst>
          </p:nvPr>
        </p:nvGraphicFramePr>
        <p:xfrm>
          <a:off x="2362200" y="3943350"/>
          <a:ext cx="3810000" cy="733647"/>
        </p:xfrm>
        <a:graphic>
          <a:graphicData uri="http://schemas.openxmlformats.org/presentationml/2006/ole">
            <p:oleObj spid="_x0000_s16477" name="Equation" r:id="rId5" imgW="1638000" imgH="342720" progId="Equation.DSMT4">
              <p:embed/>
            </p:oleObj>
          </a:graphicData>
        </a:graphic>
      </p:graphicFrame>
    </p:spTree>
    <p:extLst>
      <p:ext uri="{BB962C8B-B14F-4D97-AF65-F5344CB8AC3E}">
        <p14:creationId xmlns:p14="http://schemas.microsoft.com/office/powerpoint/2010/main" xmlns="" val="272103453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438150"/>
            <a:ext cx="7543800" cy="1077218"/>
          </a:xfrm>
          <a:prstGeom prst="rect">
            <a:avLst/>
          </a:prstGeom>
          <a:noFill/>
        </p:spPr>
        <p:txBody>
          <a:bodyPr wrap="square" rtlCol="0">
            <a:spAutoFit/>
          </a:bodyPr>
          <a:lstStyle/>
          <a:p>
            <a:r>
              <a:rPr lang="en-US" sz="3200" b="1" i="1" dirty="0" err="1" smtClean="0">
                <a:solidFill>
                  <a:srgbClr val="FF0000"/>
                </a:solidFill>
                <a:latin typeface="Times New Roman" pitchFamily="18" charset="0"/>
                <a:cs typeface="Times New Roman" pitchFamily="18" charset="0"/>
              </a:rPr>
              <a:t>Ví</a:t>
            </a:r>
            <a:r>
              <a:rPr lang="en-US" sz="3200" b="1" i="1" dirty="0" smtClean="0">
                <a:solidFill>
                  <a:srgbClr val="FF0000"/>
                </a:solidFill>
                <a:latin typeface="Times New Roman" pitchFamily="18" charset="0"/>
                <a:cs typeface="Times New Roman" pitchFamily="18" charset="0"/>
              </a:rPr>
              <a:t> </a:t>
            </a:r>
            <a:r>
              <a:rPr lang="en-US" sz="3200" b="1" i="1" dirty="0" err="1" smtClean="0">
                <a:solidFill>
                  <a:srgbClr val="FF0000"/>
                </a:solidFill>
                <a:latin typeface="Times New Roman" pitchFamily="18" charset="0"/>
                <a:cs typeface="Times New Roman" pitchFamily="18" charset="0"/>
              </a:rPr>
              <a:t>dụ</a:t>
            </a:r>
            <a:r>
              <a:rPr lang="en-US" sz="3200" b="1" i="1" dirty="0" smtClean="0">
                <a:solidFill>
                  <a:srgbClr val="FF0000"/>
                </a:solidFill>
                <a:latin typeface="Times New Roman" pitchFamily="18" charset="0"/>
                <a:cs typeface="Times New Roman" pitchFamily="18" charset="0"/>
              </a:rPr>
              <a:t> 2: </a:t>
            </a:r>
            <a:r>
              <a:rPr lang="en-US" sz="3200" dirty="0" smtClean="0">
                <a:latin typeface="Times New Roman" pitchFamily="18" charset="0"/>
                <a:cs typeface="Times New Roman" pitchFamily="18" charset="0"/>
              </a:rPr>
              <a:t>So </a:t>
            </a:r>
            <a:r>
              <a:rPr lang="en-US" sz="3200" dirty="0" err="1" smtClean="0">
                <a:latin typeface="Times New Roman" pitchFamily="18" charset="0"/>
                <a:cs typeface="Times New Roman" pitchFamily="18" charset="0"/>
              </a:rPr>
              <a:t>sánh</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 1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b) 2 </a:t>
            </a:r>
            <a:r>
              <a:rPr lang="en-US" sz="3200" dirty="0" err="1" smtClean="0">
                <a:latin typeface="Times New Roman" pitchFamily="18" charset="0"/>
                <a:cs typeface="Times New Roman" pitchFamily="18" charset="0"/>
              </a:rPr>
              <a:t>và</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4160087753"/>
              </p:ext>
            </p:extLst>
          </p:nvPr>
        </p:nvGraphicFramePr>
        <p:xfrm>
          <a:off x="2057400" y="963353"/>
          <a:ext cx="495300" cy="457200"/>
        </p:xfrm>
        <a:graphic>
          <a:graphicData uri="http://schemas.openxmlformats.org/presentationml/2006/ole">
            <p:oleObj spid="_x0000_s23696" name="Equation" r:id="rId3" imgW="330120" imgH="304560" progId="Equation.DSMT4">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1915111774"/>
              </p:ext>
            </p:extLst>
          </p:nvPr>
        </p:nvGraphicFramePr>
        <p:xfrm>
          <a:off x="5749572" y="926922"/>
          <a:ext cx="495370" cy="475555"/>
        </p:xfrm>
        <a:graphic>
          <a:graphicData uri="http://schemas.openxmlformats.org/presentationml/2006/ole">
            <p:oleObj spid="_x0000_s23697" name="Equation" r:id="rId4" imgW="317160" imgH="304560" progId="Equation.DSMT4">
              <p:embed/>
            </p:oleObj>
          </a:graphicData>
        </a:graphic>
      </p:graphicFrame>
      <p:sp>
        <p:nvSpPr>
          <p:cNvPr id="6" name="TextBox 5"/>
          <p:cNvSpPr txBox="1"/>
          <p:nvPr/>
        </p:nvSpPr>
        <p:spPr>
          <a:xfrm>
            <a:off x="3657600" y="1439168"/>
            <a:ext cx="11430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grpSp>
        <p:nvGrpSpPr>
          <p:cNvPr id="12" name="Group 11"/>
          <p:cNvGrpSpPr/>
          <p:nvPr/>
        </p:nvGrpSpPr>
        <p:grpSpPr>
          <a:xfrm>
            <a:off x="762000" y="2672775"/>
            <a:ext cx="6553200" cy="584775"/>
            <a:chOff x="762000" y="2266950"/>
            <a:chExt cx="6553200" cy="584775"/>
          </a:xfrm>
        </p:grpSpPr>
        <p:sp>
          <p:nvSpPr>
            <p:cNvPr id="7" name="TextBox 6"/>
            <p:cNvSpPr txBox="1"/>
            <p:nvPr/>
          </p:nvSpPr>
          <p:spPr>
            <a:xfrm>
              <a:off x="762000" y="2266950"/>
              <a:ext cx="65532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1 &lt; 2 </a:t>
              </a:r>
              <a:r>
                <a:rPr lang="en-US" sz="3200" dirty="0" err="1" smtClean="0">
                  <a:latin typeface="Times New Roman" pitchFamily="18" charset="0"/>
                  <a:cs typeface="Times New Roman" pitchFamily="18" charset="0"/>
                </a:rPr>
                <a:t>nên</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1 &lt;</a:t>
              </a:r>
              <a:endParaRPr lang="en-US" sz="3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2135379919"/>
                </p:ext>
              </p:extLst>
            </p:nvPr>
          </p:nvGraphicFramePr>
          <p:xfrm>
            <a:off x="2905476" y="2266950"/>
            <a:ext cx="1450336" cy="494462"/>
          </p:xfrm>
          <a:graphic>
            <a:graphicData uri="http://schemas.openxmlformats.org/presentationml/2006/ole">
              <p:oleObj spid="_x0000_s23698" name="Equation" r:id="rId5" imgW="799920" imgH="304560" progId="Equation.DSMT4">
                <p:embed/>
              </p:oleObj>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xmlns="" val="3892968679"/>
                </p:ext>
              </p:extLst>
            </p:nvPr>
          </p:nvGraphicFramePr>
          <p:xfrm>
            <a:off x="5981700" y="2320572"/>
            <a:ext cx="495300" cy="457200"/>
          </p:xfrm>
          <a:graphic>
            <a:graphicData uri="http://schemas.openxmlformats.org/presentationml/2006/ole">
              <p:oleObj spid="_x0000_s23699" name="Equation" r:id="rId6" imgW="495360" imgH="457200" progId="Equation.DSMT4">
                <p:embed/>
              </p:oleObj>
            </a:graphicData>
          </a:graphic>
        </p:graphicFrame>
      </p:grpSp>
      <p:grpSp>
        <p:nvGrpSpPr>
          <p:cNvPr id="14" name="Group 13"/>
          <p:cNvGrpSpPr/>
          <p:nvPr/>
        </p:nvGrpSpPr>
        <p:grpSpPr>
          <a:xfrm>
            <a:off x="773289" y="4086708"/>
            <a:ext cx="6705600" cy="618642"/>
            <a:chOff x="1295400" y="3299883"/>
            <a:chExt cx="6705600" cy="618642"/>
          </a:xfrm>
        </p:grpSpPr>
        <p:sp>
          <p:nvSpPr>
            <p:cNvPr id="9" name="TextBox 8"/>
            <p:cNvSpPr txBox="1"/>
            <p:nvPr/>
          </p:nvSpPr>
          <p:spPr>
            <a:xfrm>
              <a:off x="1295400" y="3333750"/>
              <a:ext cx="67056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4 &lt; 5 </a:t>
              </a:r>
              <a:r>
                <a:rPr lang="en-US" sz="3200" dirty="0" err="1" smtClean="0">
                  <a:latin typeface="Times New Roman" pitchFamily="18" charset="0"/>
                  <a:cs typeface="Times New Roman" pitchFamily="18" charset="0"/>
                </a:rPr>
                <a:t>nên</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2 &lt;  </a:t>
              </a:r>
              <a:endParaRPr lang="en-US" sz="32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645505632"/>
                </p:ext>
              </p:extLst>
            </p:nvPr>
          </p:nvGraphicFramePr>
          <p:xfrm>
            <a:off x="3383852" y="3299883"/>
            <a:ext cx="1444625" cy="533400"/>
          </p:xfrm>
          <a:graphic>
            <a:graphicData uri="http://schemas.openxmlformats.org/presentationml/2006/ole">
              <p:oleObj spid="_x0000_s23700" name="Equation" r:id="rId7" imgW="825480" imgH="304560" progId="Equation.DSMT4">
                <p:embed/>
              </p:oleObj>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xmlns="" val="2532198797"/>
                </p:ext>
              </p:extLst>
            </p:nvPr>
          </p:nvGraphicFramePr>
          <p:xfrm>
            <a:off x="6447366" y="3327576"/>
            <a:ext cx="495300" cy="474663"/>
          </p:xfrm>
          <a:graphic>
            <a:graphicData uri="http://schemas.openxmlformats.org/presentationml/2006/ole">
              <p:oleObj spid="_x0000_s23701" name="Equation" r:id="rId8" imgW="495360" imgH="474840" progId="Equation.DSMT4">
                <p:embed/>
              </p:oleObj>
            </a:graphicData>
          </a:graphic>
        </p:graphicFrame>
      </p:grpSp>
      <p:sp>
        <p:nvSpPr>
          <p:cNvPr id="15" name="TextBox 14"/>
          <p:cNvSpPr txBox="1"/>
          <p:nvPr/>
        </p:nvSpPr>
        <p:spPr>
          <a:xfrm>
            <a:off x="722488" y="1986975"/>
            <a:ext cx="232551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xmlns="" val="1884771342"/>
              </p:ext>
            </p:extLst>
          </p:nvPr>
        </p:nvGraphicFramePr>
        <p:xfrm>
          <a:off x="2327981" y="2030927"/>
          <a:ext cx="917575" cy="478735"/>
        </p:xfrm>
        <a:graphic>
          <a:graphicData uri="http://schemas.openxmlformats.org/presentationml/2006/ole">
            <p:oleObj spid="_x0000_s23702" name="Equation" r:id="rId9" imgW="583920" imgH="304560" progId="Equation.DSMT4">
              <p:embed/>
            </p:oleObj>
          </a:graphicData>
        </a:graphic>
      </p:graphicFrame>
      <p:sp>
        <p:nvSpPr>
          <p:cNvPr id="17" name="TextBox 16"/>
          <p:cNvSpPr txBox="1"/>
          <p:nvPr/>
        </p:nvSpPr>
        <p:spPr>
          <a:xfrm>
            <a:off x="688621" y="3496419"/>
            <a:ext cx="2325512" cy="584775"/>
          </a:xfrm>
          <a:prstGeom prst="rect">
            <a:avLst/>
          </a:prstGeom>
          <a:noFill/>
        </p:spPr>
        <p:txBody>
          <a:bodyPr wrap="square" rtlCol="0">
            <a:spAutoFit/>
          </a:bodyPr>
          <a:lstStyle/>
          <a:p>
            <a:r>
              <a:rPr lang="en-US" sz="3200" dirty="0">
                <a:latin typeface="Times New Roman" pitchFamily="18" charset="0"/>
                <a:cs typeface="Times New Roman" pitchFamily="18" charset="0"/>
              </a:rPr>
              <a:t>b</a:t>
            </a:r>
            <a:r>
              <a:rPr lang="en-US" sz="3200" dirty="0" smtClean="0">
                <a:latin typeface="Times New Roman" pitchFamily="18" charset="0"/>
                <a:cs typeface="Times New Roman" pitchFamily="18" charset="0"/>
              </a:rPr>
              <a:t>)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xmlns="" val="1215314442"/>
              </p:ext>
            </p:extLst>
          </p:nvPr>
        </p:nvGraphicFramePr>
        <p:xfrm>
          <a:off x="2295525" y="3548277"/>
          <a:ext cx="1057275" cy="479425"/>
        </p:xfrm>
        <a:graphic>
          <a:graphicData uri="http://schemas.openxmlformats.org/presentationml/2006/ole">
            <p:oleObj spid="_x0000_s23703" name="Equation" r:id="rId10" imgW="672840" imgH="304560" progId="Equation.DSMT4">
              <p:embed/>
            </p:oleObj>
          </a:graphicData>
        </a:graphic>
      </p:graphicFrame>
    </p:spTree>
    <p:extLst>
      <p:ext uri="{BB962C8B-B14F-4D97-AF65-F5344CB8AC3E}">
        <p14:creationId xmlns:p14="http://schemas.microsoft.com/office/powerpoint/2010/main" xmlns="" val="414812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7150"/>
            <a:ext cx="2438400" cy="708422"/>
          </a:xfrm>
        </p:spPr>
        <p:txBody>
          <a:bodyPr>
            <a:normAutofit/>
          </a:bodyPr>
          <a:lstStyle/>
          <a:p>
            <a:pPr algn="l" eaLnBrk="1" hangingPunct="1"/>
            <a:r>
              <a:rPr lang="en-US" altLang="en-US" sz="3200" b="1" dirty="0" smtClean="0">
                <a:solidFill>
                  <a:srgbClr val="FF0000"/>
                </a:solidFill>
                <a:latin typeface="Times New Roman" pitchFamily="18" charset="0"/>
                <a:cs typeface="Times New Roman" pitchFamily="18" charset="0"/>
              </a:rPr>
              <a:t>?4. </a:t>
            </a:r>
            <a:r>
              <a:rPr lang="en-US" altLang="en-US" sz="3200" dirty="0" smtClean="0">
                <a:solidFill>
                  <a:srgbClr val="0000FF"/>
                </a:solidFill>
                <a:latin typeface="Times New Roman" pitchFamily="18" charset="0"/>
                <a:cs typeface="Times New Roman" pitchFamily="18" charset="0"/>
              </a:rPr>
              <a:t>So</a:t>
            </a:r>
            <a:r>
              <a:rPr lang="en-US" altLang="en-US" sz="3200" b="1" dirty="0" smtClean="0">
                <a:latin typeface="Times New Roman" pitchFamily="18" charset="0"/>
                <a:cs typeface="Times New Roman" pitchFamily="18" charset="0"/>
              </a:rPr>
              <a:t> </a:t>
            </a:r>
            <a:r>
              <a:rPr lang="en-US" altLang="en-US" sz="3200" dirty="0" err="1" smtClean="0">
                <a:solidFill>
                  <a:srgbClr val="0000FF"/>
                </a:solidFill>
                <a:latin typeface="Times New Roman" pitchFamily="18" charset="0"/>
                <a:cs typeface="Times New Roman" pitchFamily="18" charset="0"/>
              </a:rPr>
              <a:t>sánh</a:t>
            </a:r>
            <a:endParaRPr lang="en-US" altLang="en-US" sz="3200" dirty="0" smtClean="0">
              <a:solidFill>
                <a:srgbClr val="0000FF"/>
              </a:solidFill>
              <a:latin typeface="Times New Roman" pitchFamily="18" charset="0"/>
              <a:cs typeface="Times New Roman" pitchFamily="18" charset="0"/>
            </a:endParaRPr>
          </a:p>
        </p:txBody>
      </p:sp>
      <p:sp>
        <p:nvSpPr>
          <p:cNvPr id="18435" name="Rectangle 3"/>
          <p:cNvSpPr>
            <a:spLocks noChangeArrowheads="1"/>
          </p:cNvSpPr>
          <p:nvPr/>
        </p:nvSpPr>
        <p:spPr bwMode="auto">
          <a:xfrm>
            <a:off x="609600" y="1028700"/>
            <a:ext cx="8229600"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endParaRPr lang="en-US" altLang="en-US">
              <a:solidFill>
                <a:schemeClr val="tx2"/>
              </a:solidFill>
            </a:endParaRPr>
          </a:p>
        </p:txBody>
      </p:sp>
      <p:sp>
        <p:nvSpPr>
          <p:cNvPr id="18441" name="Rectangle 9"/>
          <p:cNvSpPr>
            <a:spLocks noChangeArrowheads="1"/>
          </p:cNvSpPr>
          <p:nvPr/>
        </p:nvSpPr>
        <p:spPr bwMode="auto">
          <a:xfrm>
            <a:off x="609600" y="3429000"/>
            <a:ext cx="79248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endParaRPr lang="en-US" altLang="en-US">
              <a:solidFill>
                <a:schemeClr val="tx2"/>
              </a:solidFill>
            </a:endParaRPr>
          </a:p>
        </p:txBody>
      </p:sp>
      <p:sp>
        <p:nvSpPr>
          <p:cNvPr id="18442" name="Rectangle 10"/>
          <p:cNvSpPr>
            <a:spLocks noChangeArrowheads="1"/>
          </p:cNvSpPr>
          <p:nvPr/>
        </p:nvSpPr>
        <p:spPr bwMode="auto">
          <a:xfrm>
            <a:off x="762000" y="2000250"/>
            <a:ext cx="79248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endParaRPr lang="en-US" altLang="en-US">
              <a:solidFill>
                <a:schemeClr val="tx2"/>
              </a:solidFill>
            </a:endParaRPr>
          </a:p>
        </p:txBody>
      </p:sp>
      <p:sp>
        <p:nvSpPr>
          <p:cNvPr id="15371" name="Rectangle 11" descr="Blue tissue paper"/>
          <p:cNvSpPr>
            <a:spLocks noChangeArrowheads="1"/>
          </p:cNvSpPr>
          <p:nvPr/>
        </p:nvSpPr>
        <p:spPr bwMode="auto">
          <a:xfrm>
            <a:off x="304800" y="2584806"/>
            <a:ext cx="2630312" cy="542925"/>
          </a:xfrm>
          <a:prstGeom prst="rect">
            <a:avLst/>
          </a:prstGeom>
          <a:noFill/>
          <a:ln w="9525">
            <a:noFill/>
            <a:miter lim="800000"/>
            <a:headEnd/>
            <a:tailEnd/>
          </a:ln>
          <a:effectLst/>
          <a:extLst/>
        </p:spPr>
        <p:txBody>
          <a:bodyPr wrap="none" anchor="ctr"/>
          <a:lstStyle/>
          <a:p>
            <a:pPr eaLnBrk="1" hangingPunct="1"/>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Vì</a:t>
            </a:r>
            <a:r>
              <a:rPr lang="en-US" altLang="en-US" sz="3200" dirty="0" smtClean="0">
                <a:solidFill>
                  <a:schemeClr val="tx1">
                    <a:lumMod val="95000"/>
                    <a:lumOff val="5000"/>
                  </a:schemeClr>
                </a:solidFill>
                <a:latin typeface="Times New Roman" pitchFamily="18" charset="0"/>
                <a:cs typeface="Times New Roman" pitchFamily="18" charset="0"/>
              </a:rPr>
              <a:t> 16 </a:t>
            </a:r>
            <a:r>
              <a:rPr lang="en-US" altLang="en-US" sz="3200" dirty="0">
                <a:solidFill>
                  <a:schemeClr val="tx1">
                    <a:lumMod val="95000"/>
                    <a:lumOff val="5000"/>
                  </a:schemeClr>
                </a:solidFill>
                <a:latin typeface="Times New Roman" pitchFamily="18" charset="0"/>
                <a:cs typeface="Times New Roman" pitchFamily="18" charset="0"/>
              </a:rPr>
              <a:t>&gt; 15 </a:t>
            </a:r>
            <a:r>
              <a:rPr lang="en-US" altLang="en-US" sz="3200" dirty="0" err="1" smtClean="0">
                <a:solidFill>
                  <a:schemeClr val="tx1">
                    <a:lumMod val="95000"/>
                    <a:lumOff val="5000"/>
                  </a:schemeClr>
                </a:solidFill>
                <a:latin typeface="Times New Roman" pitchFamily="18" charset="0"/>
                <a:cs typeface="Times New Roman" pitchFamily="18" charset="0"/>
              </a:rPr>
              <a:t>nên</a:t>
            </a:r>
            <a:r>
              <a:rPr lang="en-US" altLang="en-US" sz="3200" dirty="0" smtClean="0">
                <a:solidFill>
                  <a:schemeClr val="tx1">
                    <a:lumMod val="95000"/>
                    <a:lumOff val="5000"/>
                  </a:schemeClr>
                </a:solidFill>
                <a:latin typeface="Times New Roman" pitchFamily="18" charset="0"/>
                <a:cs typeface="Times New Roman" pitchFamily="18" charset="0"/>
              </a:rPr>
              <a:t>    </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15372" name="Object 12"/>
          <p:cNvGraphicFramePr>
            <a:graphicFrameLocks noChangeAspect="1"/>
          </p:cNvGraphicFramePr>
          <p:nvPr>
            <p:extLst>
              <p:ext uri="{D42A27DB-BD31-4B8C-83A1-F6EECF244321}">
                <p14:modId xmlns:p14="http://schemas.microsoft.com/office/powerpoint/2010/main" xmlns="" val="2432873032"/>
              </p:ext>
            </p:extLst>
          </p:nvPr>
        </p:nvGraphicFramePr>
        <p:xfrm>
          <a:off x="2986794" y="2543531"/>
          <a:ext cx="1660525" cy="522288"/>
        </p:xfrm>
        <a:graphic>
          <a:graphicData uri="http://schemas.openxmlformats.org/presentationml/2006/ole">
            <p:oleObj spid="_x0000_s18680" name="Equation" r:id="rId3" imgW="1054080" imgH="304560" progId="Equation.DSMT4">
              <p:embed/>
            </p:oleObj>
          </a:graphicData>
        </a:graphic>
      </p:graphicFrame>
      <p:grpSp>
        <p:nvGrpSpPr>
          <p:cNvPr id="3" name="Group 2"/>
          <p:cNvGrpSpPr/>
          <p:nvPr/>
        </p:nvGrpSpPr>
        <p:grpSpPr>
          <a:xfrm>
            <a:off x="762000" y="666750"/>
            <a:ext cx="6248400" cy="685800"/>
            <a:chOff x="762000" y="1085850"/>
            <a:chExt cx="6248400" cy="685800"/>
          </a:xfrm>
        </p:grpSpPr>
        <p:sp>
          <p:nvSpPr>
            <p:cNvPr id="15364" name="Rectangle 4"/>
            <p:cNvSpPr>
              <a:spLocks noChangeArrowheads="1"/>
            </p:cNvSpPr>
            <p:nvPr/>
          </p:nvSpPr>
          <p:spPr bwMode="auto">
            <a:xfrm>
              <a:off x="762000" y="1085850"/>
              <a:ext cx="6248400" cy="685800"/>
            </a:xfrm>
            <a:prstGeom prst="rect">
              <a:avLst/>
            </a:prstGeom>
            <a:noFill/>
            <a:ln w="9525">
              <a:noFill/>
              <a:miter lim="800000"/>
              <a:headEnd/>
              <a:tailEnd/>
            </a:ln>
            <a:effectLst/>
            <a:extLst/>
          </p:spPr>
          <p:txBody>
            <a:bodyPr wrap="none" anchor="ctr"/>
            <a:lstStyle/>
            <a:p>
              <a:pPr eaLnBrk="1" hangingPunct="1"/>
              <a:r>
                <a:rPr lang="en-US" altLang="en-US" sz="3200" dirty="0">
                  <a:solidFill>
                    <a:schemeClr val="tx1">
                      <a:lumMod val="95000"/>
                      <a:lumOff val="5000"/>
                    </a:schemeClr>
                  </a:solidFill>
                  <a:latin typeface="Times New Roman" pitchFamily="18" charset="0"/>
                  <a:cs typeface="Times New Roman" pitchFamily="18" charset="0"/>
                </a:rPr>
                <a:t>a</a:t>
              </a:r>
              <a:r>
                <a:rPr lang="en-US" altLang="en-US" sz="3200" dirty="0" smtClean="0">
                  <a:solidFill>
                    <a:schemeClr val="tx1">
                      <a:lumMod val="95000"/>
                      <a:lumOff val="5000"/>
                    </a:schemeClr>
                  </a:solidFill>
                  <a:latin typeface="Times New Roman" pitchFamily="18" charset="0"/>
                  <a:cs typeface="Times New Roman" pitchFamily="18" charset="0"/>
                </a:rPr>
                <a:t>) 4 </a:t>
              </a:r>
              <a:r>
                <a:rPr lang="en-US" altLang="en-US" sz="3200" dirty="0" err="1" smtClean="0">
                  <a:solidFill>
                    <a:schemeClr val="tx1">
                      <a:lumMod val="95000"/>
                      <a:lumOff val="5000"/>
                    </a:schemeClr>
                  </a:solidFill>
                  <a:latin typeface="Times New Roman" pitchFamily="18" charset="0"/>
                  <a:cs typeface="Times New Roman" pitchFamily="18" charset="0"/>
                </a:rPr>
                <a:t>và</a:t>
              </a:r>
              <a:r>
                <a:rPr lang="en-US" altLang="en-US" sz="3200" dirty="0" smtClean="0">
                  <a:solidFill>
                    <a:schemeClr val="tx1">
                      <a:lumMod val="95000"/>
                      <a:lumOff val="5000"/>
                    </a:schemeClr>
                  </a:solidFill>
                  <a:latin typeface="Times New Roman" pitchFamily="18" charset="0"/>
                  <a:cs typeface="Times New Roman" pitchFamily="18" charset="0"/>
                </a:rPr>
                <a:t>                          b)        </a:t>
              </a:r>
              <a:r>
                <a:rPr lang="en-US" altLang="en-US" sz="3200" dirty="0" err="1" smtClean="0">
                  <a:solidFill>
                    <a:schemeClr val="tx1">
                      <a:lumMod val="95000"/>
                      <a:lumOff val="5000"/>
                    </a:schemeClr>
                  </a:solidFill>
                  <a:latin typeface="Times New Roman" pitchFamily="18" charset="0"/>
                  <a:cs typeface="Times New Roman" pitchFamily="18" charset="0"/>
                </a:rPr>
                <a:t>và</a:t>
              </a:r>
              <a:r>
                <a:rPr lang="en-US" altLang="en-US" sz="3200" dirty="0" smtClean="0">
                  <a:solidFill>
                    <a:schemeClr val="tx1">
                      <a:lumMod val="95000"/>
                      <a:lumOff val="5000"/>
                    </a:schemeClr>
                  </a:solidFill>
                  <a:latin typeface="Times New Roman" pitchFamily="18" charset="0"/>
                  <a:cs typeface="Times New Roman" pitchFamily="18" charset="0"/>
                </a:rPr>
                <a:t> 3  </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15365" name="Object 5"/>
            <p:cNvGraphicFramePr>
              <a:graphicFrameLocks noChangeAspect="1"/>
            </p:cNvGraphicFramePr>
            <p:nvPr>
              <p:extLst>
                <p:ext uri="{D42A27DB-BD31-4B8C-83A1-F6EECF244321}">
                  <p14:modId xmlns:p14="http://schemas.microsoft.com/office/powerpoint/2010/main" xmlns="" val="3745401041"/>
                </p:ext>
              </p:extLst>
            </p:nvPr>
          </p:nvGraphicFramePr>
          <p:xfrm>
            <a:off x="1986671" y="1143705"/>
            <a:ext cx="716592" cy="490538"/>
          </p:xfrm>
          <a:graphic>
            <a:graphicData uri="http://schemas.openxmlformats.org/presentationml/2006/ole">
              <p:oleObj spid="_x0000_s18681" name="Equation" r:id="rId4" imgW="419040" imgH="304560" progId="Equation.DSMT4">
                <p:embed/>
              </p:oleObj>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xmlns="" val="3326198617"/>
                </p:ext>
              </p:extLst>
            </p:nvPr>
          </p:nvGraphicFramePr>
          <p:xfrm>
            <a:off x="5026905" y="1157640"/>
            <a:ext cx="617537" cy="522288"/>
          </p:xfrm>
          <a:graphic>
            <a:graphicData uri="http://schemas.openxmlformats.org/presentationml/2006/ole">
              <p:oleObj spid="_x0000_s18682" name="Equation" r:id="rId5" imgW="406080" imgH="304560" progId="Equation.DSMT4">
                <p:embed/>
              </p:oleObj>
            </a:graphicData>
          </a:graphic>
        </p:graphicFrame>
      </p:grpSp>
      <p:grpSp>
        <p:nvGrpSpPr>
          <p:cNvPr id="6" name="Group 5"/>
          <p:cNvGrpSpPr/>
          <p:nvPr/>
        </p:nvGrpSpPr>
        <p:grpSpPr>
          <a:xfrm>
            <a:off x="4670775" y="2511779"/>
            <a:ext cx="2217650" cy="596770"/>
            <a:chOff x="4670775" y="2184398"/>
            <a:chExt cx="2217650" cy="596770"/>
          </a:xfrm>
        </p:grpSpPr>
        <p:sp>
          <p:nvSpPr>
            <p:cNvPr id="4" name="TextBox 3"/>
            <p:cNvSpPr txBox="1"/>
            <p:nvPr/>
          </p:nvSpPr>
          <p:spPr>
            <a:xfrm>
              <a:off x="4670775" y="2196393"/>
              <a:ext cx="17145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4 &gt; </a:t>
              </a:r>
              <a:endParaRPr lang="en-US" sz="3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139720244"/>
                </p:ext>
              </p:extLst>
            </p:nvPr>
          </p:nvGraphicFramePr>
          <p:xfrm>
            <a:off x="6175638" y="2184398"/>
            <a:ext cx="712787" cy="493713"/>
          </p:xfrm>
          <a:graphic>
            <a:graphicData uri="http://schemas.openxmlformats.org/presentationml/2006/ole">
              <p:oleObj spid="_x0000_s18683" name="Equation" r:id="rId6" imgW="713294" imgH="493819" progId="Equation.DSMT4">
                <p:embed/>
              </p:oleObj>
            </a:graphicData>
          </a:graphic>
        </p:graphicFrame>
      </p:grpSp>
      <p:sp>
        <p:nvSpPr>
          <p:cNvPr id="28" name="Rectangle 11" descr="Blue tissue paper"/>
          <p:cNvSpPr>
            <a:spLocks noChangeArrowheads="1"/>
          </p:cNvSpPr>
          <p:nvPr/>
        </p:nvSpPr>
        <p:spPr bwMode="auto">
          <a:xfrm>
            <a:off x="491067" y="4077762"/>
            <a:ext cx="2630312" cy="542925"/>
          </a:xfrm>
          <a:prstGeom prst="rect">
            <a:avLst/>
          </a:prstGeom>
          <a:noFill/>
          <a:ln w="9525">
            <a:noFill/>
            <a:miter lim="800000"/>
            <a:headEnd/>
            <a:tailEnd/>
          </a:ln>
          <a:effectLst/>
          <a:extLst/>
        </p:spPr>
        <p:txBody>
          <a:bodyPr wrap="none" anchor="ctr"/>
          <a:lstStyle/>
          <a:p>
            <a:pPr eaLnBrk="1" hangingPunct="1"/>
            <a:r>
              <a:rPr lang="en-US" altLang="en-US" sz="3200" dirty="0" err="1" smtClean="0">
                <a:solidFill>
                  <a:schemeClr val="tx1">
                    <a:lumMod val="95000"/>
                    <a:lumOff val="5000"/>
                  </a:schemeClr>
                </a:solidFill>
                <a:latin typeface="Times New Roman" pitchFamily="18" charset="0"/>
                <a:cs typeface="Times New Roman" pitchFamily="18" charset="0"/>
              </a:rPr>
              <a:t>Vì</a:t>
            </a:r>
            <a:r>
              <a:rPr lang="en-US" altLang="en-US" sz="3200" dirty="0" smtClean="0">
                <a:solidFill>
                  <a:schemeClr val="tx1">
                    <a:lumMod val="95000"/>
                    <a:lumOff val="5000"/>
                  </a:schemeClr>
                </a:solidFill>
                <a:latin typeface="Times New Roman" pitchFamily="18" charset="0"/>
                <a:cs typeface="Times New Roman" pitchFamily="18" charset="0"/>
              </a:rPr>
              <a:t> 11 </a:t>
            </a:r>
            <a:r>
              <a:rPr lang="en-US" altLang="en-US" sz="3200" dirty="0">
                <a:solidFill>
                  <a:schemeClr val="tx1">
                    <a:lumMod val="95000"/>
                    <a:lumOff val="5000"/>
                  </a:schemeClr>
                </a:solidFill>
                <a:latin typeface="Times New Roman" pitchFamily="18" charset="0"/>
                <a:cs typeface="Times New Roman" pitchFamily="18" charset="0"/>
              </a:rPr>
              <a:t>&gt; 9</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nên</a:t>
            </a:r>
            <a:r>
              <a:rPr lang="en-US" altLang="en-US" sz="3200" dirty="0" smtClean="0">
                <a:solidFill>
                  <a:schemeClr val="tx1">
                    <a:lumMod val="95000"/>
                    <a:lumOff val="5000"/>
                  </a:schemeClr>
                </a:solidFill>
                <a:latin typeface="Times New Roman" pitchFamily="18" charset="0"/>
                <a:cs typeface="Times New Roman" pitchFamily="18" charset="0"/>
              </a:rPr>
              <a:t>    </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29" name="Object 12"/>
          <p:cNvGraphicFramePr>
            <a:graphicFrameLocks noChangeAspect="1"/>
          </p:cNvGraphicFramePr>
          <p:nvPr>
            <p:extLst>
              <p:ext uri="{D42A27DB-BD31-4B8C-83A1-F6EECF244321}">
                <p14:modId xmlns:p14="http://schemas.microsoft.com/office/powerpoint/2010/main" xmlns="" val="842745753"/>
              </p:ext>
            </p:extLst>
          </p:nvPr>
        </p:nvGraphicFramePr>
        <p:xfrm>
          <a:off x="2819400" y="4036487"/>
          <a:ext cx="1481138" cy="522288"/>
        </p:xfrm>
        <a:graphic>
          <a:graphicData uri="http://schemas.openxmlformats.org/presentationml/2006/ole">
            <p:oleObj spid="_x0000_s18684" name="Equation" r:id="rId7" imgW="939600" imgH="304560" progId="Equation.DSMT4">
              <p:embed/>
            </p:oleObj>
          </a:graphicData>
        </a:graphic>
      </p:graphicFrame>
      <p:grpSp>
        <p:nvGrpSpPr>
          <p:cNvPr id="30" name="Group 29"/>
          <p:cNvGrpSpPr/>
          <p:nvPr/>
        </p:nvGrpSpPr>
        <p:grpSpPr>
          <a:xfrm>
            <a:off x="4453462" y="3968930"/>
            <a:ext cx="2480736" cy="632575"/>
            <a:chOff x="4670775" y="2148593"/>
            <a:chExt cx="1311615" cy="632575"/>
          </a:xfrm>
        </p:grpSpPr>
        <p:sp>
          <p:nvSpPr>
            <p:cNvPr id="31" name="TextBox 30"/>
            <p:cNvSpPr txBox="1"/>
            <p:nvPr/>
          </p:nvSpPr>
          <p:spPr>
            <a:xfrm>
              <a:off x="4670775" y="2196393"/>
              <a:ext cx="1311615"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&gt; 3  </a:t>
              </a:r>
              <a:endParaRPr lang="en-US" sz="3200" dirty="0">
                <a:latin typeface="Times New Roman" pitchFamily="18" charset="0"/>
                <a:cs typeface="Times New Roman" pitchFamily="18"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xmlns="" val="4090909926"/>
                </p:ext>
              </p:extLst>
            </p:nvPr>
          </p:nvGraphicFramePr>
          <p:xfrm>
            <a:off x="5119921" y="2148593"/>
            <a:ext cx="367798" cy="544513"/>
          </p:xfrm>
          <a:graphic>
            <a:graphicData uri="http://schemas.openxmlformats.org/presentationml/2006/ole">
              <p:oleObj spid="_x0000_s18685" name="Equation" r:id="rId8" imgW="406080" imgH="304560" progId="Equation.DSMT4">
                <p:embed/>
              </p:oleObj>
            </a:graphicData>
          </a:graphic>
        </p:graphicFrame>
      </p:grpSp>
      <p:sp>
        <p:nvSpPr>
          <p:cNvPr id="33" name="TextBox 32"/>
          <p:cNvSpPr txBox="1"/>
          <p:nvPr/>
        </p:nvSpPr>
        <p:spPr>
          <a:xfrm>
            <a:off x="3657600" y="1276350"/>
            <a:ext cx="11430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sp>
        <p:nvSpPr>
          <p:cNvPr id="7" name="TextBox 6"/>
          <p:cNvSpPr txBox="1"/>
          <p:nvPr/>
        </p:nvSpPr>
        <p:spPr>
          <a:xfrm>
            <a:off x="457200" y="1809750"/>
            <a:ext cx="232551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53473064"/>
              </p:ext>
            </p:extLst>
          </p:nvPr>
        </p:nvGraphicFramePr>
        <p:xfrm>
          <a:off x="2127955" y="1809750"/>
          <a:ext cx="1333501" cy="533400"/>
        </p:xfrm>
        <a:graphic>
          <a:graphicData uri="http://schemas.openxmlformats.org/presentationml/2006/ole">
            <p:oleObj spid="_x0000_s18686" name="Equation" r:id="rId9" imgW="761760" imgH="304560" progId="Equation.DSMT4">
              <p:embed/>
            </p:oleObj>
          </a:graphicData>
        </a:graphic>
      </p:graphicFrame>
      <p:sp>
        <p:nvSpPr>
          <p:cNvPr id="36" name="TextBox 35"/>
          <p:cNvSpPr txBox="1"/>
          <p:nvPr/>
        </p:nvSpPr>
        <p:spPr>
          <a:xfrm>
            <a:off x="457200" y="3381156"/>
            <a:ext cx="2325512" cy="584775"/>
          </a:xfrm>
          <a:prstGeom prst="rect">
            <a:avLst/>
          </a:prstGeom>
          <a:noFill/>
        </p:spPr>
        <p:txBody>
          <a:bodyPr wrap="square" rtlCol="0">
            <a:spAutoFit/>
          </a:bodyPr>
          <a:lstStyle/>
          <a:p>
            <a:r>
              <a:rPr lang="en-US" sz="3200" dirty="0">
                <a:latin typeface="Times New Roman" pitchFamily="18" charset="0"/>
                <a:cs typeface="Times New Roman" pitchFamily="18" charset="0"/>
              </a:rPr>
              <a:t>b</a:t>
            </a:r>
            <a:r>
              <a:rPr lang="en-US" sz="3200" dirty="0" smtClean="0">
                <a:latin typeface="Times New Roman" pitchFamily="18" charset="0"/>
                <a:cs typeface="Times New Roman" pitchFamily="18" charset="0"/>
              </a:rPr>
              <a:t>)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37" name="Object 36"/>
          <p:cNvGraphicFramePr>
            <a:graphicFrameLocks noChangeAspect="1"/>
          </p:cNvGraphicFramePr>
          <p:nvPr>
            <p:extLst>
              <p:ext uri="{D42A27DB-BD31-4B8C-83A1-F6EECF244321}">
                <p14:modId xmlns:p14="http://schemas.microsoft.com/office/powerpoint/2010/main" xmlns="" val="3823719463"/>
              </p:ext>
            </p:extLst>
          </p:nvPr>
        </p:nvGraphicFramePr>
        <p:xfrm>
          <a:off x="2227263" y="3381375"/>
          <a:ext cx="1133475" cy="533400"/>
        </p:xfrm>
        <a:graphic>
          <a:graphicData uri="http://schemas.openxmlformats.org/presentationml/2006/ole">
            <p:oleObj spid="_x0000_s18687" name="Equation" r:id="rId10" imgW="647640" imgH="304560" progId="Equation.DSMT4">
              <p:embed/>
            </p:oleObj>
          </a:graphicData>
        </a:graphic>
      </p:graphicFrame>
    </p:spTree>
    <p:extLst>
      <p:ext uri="{BB962C8B-B14F-4D97-AF65-F5344CB8AC3E}">
        <p14:creationId xmlns:p14="http://schemas.microsoft.com/office/powerpoint/2010/main" xmlns="" val="187961298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371"/>
                                        </p:tgtEl>
                                        <p:attrNameLst>
                                          <p:attrName>style.visibility</p:attrName>
                                        </p:attrNameLst>
                                      </p:cBhvr>
                                      <p:to>
                                        <p:strVal val="visible"/>
                                      </p:to>
                                    </p:set>
                                    <p:animEffect transition="in" filter="barn(inVertical)">
                                      <p:cBhvr>
                                        <p:cTn id="22" dur="500"/>
                                        <p:tgtEl>
                                          <p:spTgt spid="1537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372"/>
                                        </p:tgtEl>
                                        <p:attrNameLst>
                                          <p:attrName>style.visibility</p:attrName>
                                        </p:attrNameLst>
                                      </p:cBhvr>
                                      <p:to>
                                        <p:strVal val="visible"/>
                                      </p:to>
                                    </p:set>
                                    <p:animEffect transition="in" filter="barn(inVertical)">
                                      <p:cBhvr>
                                        <p:cTn id="27" dur="500"/>
                                        <p:tgtEl>
                                          <p:spTgt spid="1537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arn(inVertical)">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arn(inVertical)">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arn(inVertical)">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P spid="28" grpId="0"/>
      <p:bldP spid="33" grpId="0"/>
      <p:bldP spid="7"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672"/>
            <a:ext cx="6477000" cy="584775"/>
          </a:xfrm>
          <a:prstGeom prst="rect">
            <a:avLst/>
          </a:prstGeom>
          <a:noFill/>
        </p:spPr>
        <p:txBody>
          <a:bodyPr wrap="square" rtlCol="0">
            <a:spAutoFit/>
          </a:bodyPr>
          <a:lstStyle/>
          <a:p>
            <a:r>
              <a:rPr lang="en-US" sz="3200" b="1" dirty="0" err="1" smtClean="0">
                <a:solidFill>
                  <a:srgbClr val="FF0000"/>
                </a:solidFill>
                <a:latin typeface="Times New Roman" pitchFamily="18" charset="0"/>
                <a:cs typeface="Times New Roman" pitchFamily="18" charset="0"/>
              </a:rPr>
              <a:t>Ví</a:t>
            </a:r>
            <a:r>
              <a:rPr lang="en-US" sz="3200" b="1" dirty="0" smtClean="0">
                <a:solidFill>
                  <a:srgbClr val="FF0000"/>
                </a:solidFill>
                <a:latin typeface="Times New Roman" pitchFamily="18" charset="0"/>
                <a:cs typeface="Times New Roman" pitchFamily="18" charset="0"/>
              </a:rPr>
              <a:t> </a:t>
            </a:r>
            <a:r>
              <a:rPr lang="en-US" sz="3200" b="1" dirty="0" err="1" smtClean="0">
                <a:solidFill>
                  <a:srgbClr val="FF0000"/>
                </a:solidFill>
                <a:latin typeface="Times New Roman" pitchFamily="18" charset="0"/>
                <a:cs typeface="Times New Roman" pitchFamily="18" charset="0"/>
              </a:rPr>
              <a:t>dụ</a:t>
            </a:r>
            <a:r>
              <a:rPr lang="en-US" sz="3200" b="1" dirty="0" smtClean="0">
                <a:solidFill>
                  <a:srgbClr val="FF0000"/>
                </a:solidFill>
                <a:latin typeface="Times New Roman" pitchFamily="18" charset="0"/>
                <a:cs typeface="Times New Roman" pitchFamily="18" charset="0"/>
              </a:rPr>
              <a:t> 3: </a:t>
            </a:r>
            <a:r>
              <a:rPr lang="en-US" sz="3200" dirty="0" err="1" smtClean="0">
                <a:latin typeface="Times New Roman" pitchFamily="18" charset="0"/>
                <a:cs typeface="Times New Roman" pitchFamily="18" charset="0"/>
              </a:rPr>
              <a:t>Tìm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biết</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705225477"/>
              </p:ext>
            </p:extLst>
          </p:nvPr>
        </p:nvGraphicFramePr>
        <p:xfrm>
          <a:off x="2054586" y="583048"/>
          <a:ext cx="4727214" cy="644620"/>
        </p:xfrm>
        <a:graphic>
          <a:graphicData uri="http://schemas.openxmlformats.org/presentationml/2006/ole">
            <p:oleObj spid="_x0000_s24801" name="Equation" r:id="rId3" imgW="2514600" imgH="342720" progId="Equation.DSMT4">
              <p:embed/>
            </p:oleObj>
          </a:graphicData>
        </a:graphic>
      </p:graphicFrame>
      <p:sp>
        <p:nvSpPr>
          <p:cNvPr id="5" name="TextBox 4"/>
          <p:cNvSpPr txBox="1"/>
          <p:nvPr/>
        </p:nvSpPr>
        <p:spPr>
          <a:xfrm>
            <a:off x="4114800" y="1047750"/>
            <a:ext cx="11430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sp>
        <p:nvSpPr>
          <p:cNvPr id="6" name="TextBox 5"/>
          <p:cNvSpPr txBox="1"/>
          <p:nvPr/>
        </p:nvSpPr>
        <p:spPr>
          <a:xfrm>
            <a:off x="578556" y="1352550"/>
            <a:ext cx="1905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a) Ta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563118115"/>
              </p:ext>
            </p:extLst>
          </p:nvPr>
        </p:nvGraphicFramePr>
        <p:xfrm>
          <a:off x="685800" y="1807891"/>
          <a:ext cx="1212482" cy="533400"/>
        </p:xfrm>
        <a:graphic>
          <a:graphicData uri="http://schemas.openxmlformats.org/presentationml/2006/ole">
            <p:oleObj spid="_x0000_s24802" name="Equation" r:id="rId4" imgW="672840" imgH="304560" progId="Equation.DSMT4">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2492503801"/>
              </p:ext>
            </p:extLst>
          </p:nvPr>
        </p:nvGraphicFramePr>
        <p:xfrm>
          <a:off x="1902174" y="1818854"/>
          <a:ext cx="1828800" cy="525260"/>
        </p:xfrm>
        <a:graphic>
          <a:graphicData uri="http://schemas.openxmlformats.org/presentationml/2006/ole">
            <p:oleObj spid="_x0000_s24803" name="Equation" r:id="rId5" imgW="1143000" imgH="304560" progId="Equation.DSMT4">
              <p:embed/>
            </p:oleObj>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xmlns="" val="2274669481"/>
              </p:ext>
            </p:extLst>
          </p:nvPr>
        </p:nvGraphicFramePr>
        <p:xfrm>
          <a:off x="1851372" y="2400558"/>
          <a:ext cx="1430867" cy="415413"/>
        </p:xfrm>
        <a:graphic>
          <a:graphicData uri="http://schemas.openxmlformats.org/presentationml/2006/ole">
            <p:oleObj spid="_x0000_s24804" name="Equation" r:id="rId6" imgW="787320" imgH="228600" progId="Equation.DSMT4">
              <p:embed/>
            </p:oleObj>
          </a:graphicData>
        </a:graphic>
      </p:graphicFrame>
      <p:grpSp>
        <p:nvGrpSpPr>
          <p:cNvPr id="16" name="Group 15"/>
          <p:cNvGrpSpPr/>
          <p:nvPr/>
        </p:nvGrpSpPr>
        <p:grpSpPr>
          <a:xfrm>
            <a:off x="3733800" y="1758791"/>
            <a:ext cx="2286000" cy="619384"/>
            <a:chOff x="3733800" y="2449273"/>
            <a:chExt cx="2286000" cy="619384"/>
          </a:xfrm>
        </p:grpSpPr>
        <p:sp>
          <p:nvSpPr>
            <p:cNvPr id="11" name="TextBox 10"/>
            <p:cNvSpPr txBox="1"/>
            <p:nvPr/>
          </p:nvSpPr>
          <p:spPr>
            <a:xfrm>
              <a:off x="3733800" y="2483882"/>
              <a:ext cx="2286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 </a:t>
              </a:r>
              <a:endParaRPr lang="en-US" sz="32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xmlns="" val="3913162843"/>
                </p:ext>
              </p:extLst>
            </p:nvPr>
          </p:nvGraphicFramePr>
          <p:xfrm>
            <a:off x="4359628" y="2449273"/>
            <a:ext cx="1205337" cy="545813"/>
          </p:xfrm>
          <a:graphic>
            <a:graphicData uri="http://schemas.openxmlformats.org/presentationml/2006/ole">
              <p:oleObj spid="_x0000_s24805" name="Equation" r:id="rId7" imgW="672840" imgH="304560" progId="Equation.DSMT4">
                <p:embed/>
              </p:oleObj>
            </a:graphicData>
          </a:graphic>
        </p:graphicFrame>
      </p:grpSp>
      <p:grpSp>
        <p:nvGrpSpPr>
          <p:cNvPr id="2" name="Group 1"/>
          <p:cNvGrpSpPr/>
          <p:nvPr/>
        </p:nvGrpSpPr>
        <p:grpSpPr>
          <a:xfrm>
            <a:off x="491067" y="2717928"/>
            <a:ext cx="4572000" cy="584775"/>
            <a:chOff x="491067" y="2717928"/>
            <a:chExt cx="4572000" cy="584775"/>
          </a:xfrm>
        </p:grpSpPr>
        <p:sp>
          <p:nvSpPr>
            <p:cNvPr id="13" name="TextBox 12"/>
            <p:cNvSpPr txBox="1"/>
            <p:nvPr/>
          </p:nvSpPr>
          <p:spPr>
            <a:xfrm>
              <a:off x="491067" y="2717928"/>
              <a:ext cx="45720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x     0 </a:t>
              </a:r>
              <a:r>
                <a:rPr lang="en-US" sz="3200" dirty="0" err="1" smtClean="0">
                  <a:latin typeface="Times New Roman" pitchFamily="18" charset="0"/>
                  <a:cs typeface="Times New Roman" pitchFamily="18" charset="0"/>
                </a:rPr>
                <a:t>nên</a:t>
              </a:r>
              <a:r>
                <a:rPr lang="en-US" sz="3200" dirty="0" smtClean="0">
                  <a:latin typeface="Times New Roman" pitchFamily="18" charset="0"/>
                  <a:cs typeface="Times New Roman" pitchFamily="18" charset="0"/>
                </a:rPr>
                <a:t> x &gt; 4.</a:t>
              </a:r>
              <a:endParaRPr lang="en-US" sz="3200" dirty="0">
                <a:latin typeface="Times New Roman" pitchFamily="18" charset="0"/>
                <a:cs typeface="Times New Roman"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xmlns="" val="16976410"/>
                </p:ext>
              </p:extLst>
            </p:nvPr>
          </p:nvGraphicFramePr>
          <p:xfrm>
            <a:off x="1394172" y="2874685"/>
            <a:ext cx="293517" cy="338673"/>
          </p:xfrm>
          <a:graphic>
            <a:graphicData uri="http://schemas.openxmlformats.org/presentationml/2006/ole">
              <p:oleObj spid="_x0000_s24806" name="Equation" r:id="rId8" imgW="164880" imgH="190440" progId="Equation.DSMT4">
                <p:embed/>
              </p:oleObj>
            </a:graphicData>
          </a:graphic>
        </p:graphicFrame>
      </p:grpSp>
      <p:sp>
        <p:nvSpPr>
          <p:cNvPr id="15" name="TextBox 14"/>
          <p:cNvSpPr txBox="1"/>
          <p:nvPr/>
        </p:nvSpPr>
        <p:spPr>
          <a:xfrm>
            <a:off x="3811410" y="2691247"/>
            <a:ext cx="24765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x &gt; 4</a:t>
            </a:r>
            <a:endParaRPr lang="en-US" sz="3200" dirty="0">
              <a:latin typeface="Times New Roman" pitchFamily="18" charset="0"/>
              <a:cs typeface="Times New Roman" pitchFamily="18"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xmlns="" val="1469134019"/>
              </p:ext>
            </p:extLst>
          </p:nvPr>
        </p:nvGraphicFramePr>
        <p:xfrm>
          <a:off x="884238" y="3639607"/>
          <a:ext cx="1120775" cy="533400"/>
        </p:xfrm>
        <a:graphic>
          <a:graphicData uri="http://schemas.openxmlformats.org/presentationml/2006/ole">
            <p:oleObj spid="_x0000_s24807" name="Equation" r:id="rId9" imgW="622080" imgH="304560" progId="Equation.DSMT4">
              <p:embed/>
            </p:oleObj>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xmlns="" val="268691477"/>
              </p:ext>
            </p:extLst>
          </p:nvPr>
        </p:nvGraphicFramePr>
        <p:xfrm>
          <a:off x="2093913" y="3639607"/>
          <a:ext cx="1747837" cy="525463"/>
        </p:xfrm>
        <a:graphic>
          <a:graphicData uri="http://schemas.openxmlformats.org/presentationml/2006/ole">
            <p:oleObj spid="_x0000_s24808" name="Equation" r:id="rId10" imgW="1091880" imgH="304560" progId="Equation.DSMT4">
              <p:embed/>
            </p:oleObj>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xmlns="" val="3141046292"/>
              </p:ext>
            </p:extLst>
          </p:nvPr>
        </p:nvGraphicFramePr>
        <p:xfrm>
          <a:off x="2038350" y="4176182"/>
          <a:ext cx="1362075" cy="414338"/>
        </p:xfrm>
        <a:graphic>
          <a:graphicData uri="http://schemas.openxmlformats.org/presentationml/2006/ole">
            <p:oleObj spid="_x0000_s24809" name="Equation" r:id="rId11" imgW="749160" imgH="228600" progId="Equation.DSMT4">
              <p:embed/>
            </p:oleObj>
          </a:graphicData>
        </a:graphic>
      </p:graphicFrame>
      <p:grpSp>
        <p:nvGrpSpPr>
          <p:cNvPr id="20" name="Group 19"/>
          <p:cNvGrpSpPr/>
          <p:nvPr/>
        </p:nvGrpSpPr>
        <p:grpSpPr>
          <a:xfrm>
            <a:off x="3886200" y="3579282"/>
            <a:ext cx="2286000" cy="619384"/>
            <a:chOff x="3733800" y="2449273"/>
            <a:chExt cx="2286000" cy="619384"/>
          </a:xfrm>
        </p:grpSpPr>
        <p:sp>
          <p:nvSpPr>
            <p:cNvPr id="21" name="TextBox 20"/>
            <p:cNvSpPr txBox="1"/>
            <p:nvPr/>
          </p:nvSpPr>
          <p:spPr>
            <a:xfrm>
              <a:off x="3733800" y="2483882"/>
              <a:ext cx="2286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 </a:t>
              </a:r>
              <a:endParaRPr lang="en-US" sz="3200" dirty="0">
                <a:latin typeface="Times New Roman" pitchFamily="18" charset="0"/>
                <a:cs typeface="Times New Roman" pitchFamily="18" charset="0"/>
              </a:endParaRPr>
            </a:p>
          </p:txBody>
        </p:sp>
        <p:graphicFrame>
          <p:nvGraphicFramePr>
            <p:cNvPr id="22" name="Object 21"/>
            <p:cNvGraphicFramePr>
              <a:graphicFrameLocks noChangeAspect="1"/>
            </p:cNvGraphicFramePr>
            <p:nvPr>
              <p:extLst>
                <p:ext uri="{D42A27DB-BD31-4B8C-83A1-F6EECF244321}">
                  <p14:modId xmlns:p14="http://schemas.microsoft.com/office/powerpoint/2010/main" xmlns="" val="3511388589"/>
                </p:ext>
              </p:extLst>
            </p:nvPr>
          </p:nvGraphicFramePr>
          <p:xfrm>
            <a:off x="4382205" y="2449273"/>
            <a:ext cx="1044575" cy="546100"/>
          </p:xfrm>
          <a:graphic>
            <a:graphicData uri="http://schemas.openxmlformats.org/presentationml/2006/ole">
              <p:oleObj spid="_x0000_s24810" name="Equation" r:id="rId12" imgW="583920" imgH="304560" progId="Equation.DSMT4">
                <p:embed/>
              </p:oleObj>
            </a:graphicData>
          </a:graphic>
        </p:graphicFrame>
      </p:grpSp>
      <p:grpSp>
        <p:nvGrpSpPr>
          <p:cNvPr id="9" name="Group 8"/>
          <p:cNvGrpSpPr/>
          <p:nvPr/>
        </p:nvGrpSpPr>
        <p:grpSpPr>
          <a:xfrm>
            <a:off x="643467" y="4481974"/>
            <a:ext cx="4572000" cy="584775"/>
            <a:chOff x="643467" y="4481974"/>
            <a:chExt cx="4572000" cy="584775"/>
          </a:xfrm>
        </p:grpSpPr>
        <p:sp>
          <p:nvSpPr>
            <p:cNvPr id="23" name="TextBox 22"/>
            <p:cNvSpPr txBox="1"/>
            <p:nvPr/>
          </p:nvSpPr>
          <p:spPr>
            <a:xfrm>
              <a:off x="643467" y="4481974"/>
              <a:ext cx="45720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x     0 </a:t>
              </a:r>
              <a:r>
                <a:rPr lang="en-US" sz="3200" dirty="0" err="1" smtClean="0">
                  <a:latin typeface="Times New Roman" pitchFamily="18" charset="0"/>
                  <a:cs typeface="Times New Roman" pitchFamily="18" charset="0"/>
                </a:rPr>
                <a:t>mà</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x &lt; 1.</a:t>
              </a:r>
              <a:endParaRPr lang="en-US" sz="3200" dirty="0">
                <a:latin typeface="Times New Roman" pitchFamily="18" charset="0"/>
                <a:cs typeface="Times New Roman" pitchFamily="18" charset="0"/>
              </a:endParaRPr>
            </a:p>
          </p:txBody>
        </p:sp>
        <p:graphicFrame>
          <p:nvGraphicFramePr>
            <p:cNvPr id="24" name="Object 23"/>
            <p:cNvGraphicFramePr>
              <a:graphicFrameLocks noChangeAspect="1"/>
            </p:cNvGraphicFramePr>
            <p:nvPr>
              <p:extLst>
                <p:ext uri="{D42A27DB-BD31-4B8C-83A1-F6EECF244321}">
                  <p14:modId xmlns:p14="http://schemas.microsoft.com/office/powerpoint/2010/main" xmlns="" val="3636172945"/>
                </p:ext>
              </p:extLst>
            </p:nvPr>
          </p:nvGraphicFramePr>
          <p:xfrm>
            <a:off x="1535283" y="4646082"/>
            <a:ext cx="316497" cy="365189"/>
          </p:xfrm>
          <a:graphic>
            <a:graphicData uri="http://schemas.openxmlformats.org/presentationml/2006/ole">
              <p:oleObj spid="_x0000_s24811" name="Equation" r:id="rId13" imgW="164880" imgH="190440" progId="Equation.DSMT4">
                <p:embed/>
              </p:oleObj>
            </a:graphicData>
          </a:graphic>
        </p:graphicFrame>
      </p:grpSp>
      <p:sp>
        <p:nvSpPr>
          <p:cNvPr id="26" name="TextBox 25"/>
          <p:cNvSpPr txBox="1"/>
          <p:nvPr/>
        </p:nvSpPr>
        <p:spPr>
          <a:xfrm>
            <a:off x="533400" y="3181350"/>
            <a:ext cx="1905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b) Ta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grpSp>
        <p:nvGrpSpPr>
          <p:cNvPr id="28" name="Group 27"/>
          <p:cNvGrpSpPr/>
          <p:nvPr/>
        </p:nvGrpSpPr>
        <p:grpSpPr>
          <a:xfrm>
            <a:off x="3963810" y="4455293"/>
            <a:ext cx="3046590" cy="584775"/>
            <a:chOff x="3963810" y="4455293"/>
            <a:chExt cx="3046590" cy="584775"/>
          </a:xfrm>
        </p:grpSpPr>
        <p:sp>
          <p:nvSpPr>
            <p:cNvPr id="25" name="TextBox 24"/>
            <p:cNvSpPr txBox="1"/>
            <p:nvPr/>
          </p:nvSpPr>
          <p:spPr>
            <a:xfrm>
              <a:off x="3963810" y="4455293"/>
              <a:ext cx="304659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0     x &lt;1</a:t>
              </a:r>
              <a:endParaRPr lang="en-US" sz="3200" dirty="0">
                <a:latin typeface="Times New Roman" pitchFamily="18" charset="0"/>
                <a:cs typeface="Times New Roman" pitchFamily="18" charset="0"/>
              </a:endParaRPr>
            </a:p>
          </p:txBody>
        </p:sp>
        <p:graphicFrame>
          <p:nvGraphicFramePr>
            <p:cNvPr id="27" name="Object 26"/>
            <p:cNvGraphicFramePr>
              <a:graphicFrameLocks noChangeAspect="1"/>
            </p:cNvGraphicFramePr>
            <p:nvPr>
              <p:extLst>
                <p:ext uri="{D42A27DB-BD31-4B8C-83A1-F6EECF244321}">
                  <p14:modId xmlns:p14="http://schemas.microsoft.com/office/powerpoint/2010/main" xmlns="" val="557675871"/>
                </p:ext>
              </p:extLst>
            </p:nvPr>
          </p:nvGraphicFramePr>
          <p:xfrm>
            <a:off x="5099755" y="4603749"/>
            <a:ext cx="311163" cy="359034"/>
          </p:xfrm>
          <a:graphic>
            <a:graphicData uri="http://schemas.openxmlformats.org/presentationml/2006/ole">
              <p:oleObj spid="_x0000_s24812" name="Equation" r:id="rId14" imgW="164880" imgH="190440" progId="Equation.DSMT4">
                <p:embed/>
              </p:oleObj>
            </a:graphicData>
          </a:graphic>
        </p:graphicFrame>
      </p:grpSp>
    </p:spTree>
    <p:extLst>
      <p:ext uri="{BB962C8B-B14F-4D97-AF65-F5344CB8AC3E}">
        <p14:creationId xmlns:p14="http://schemas.microsoft.com/office/powerpoint/2010/main" xmlns="" val="405166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inVertic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inVertic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arn(inVertic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arn(inVertical)">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arn(inVertical)">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arn(inVertical)">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672"/>
            <a:ext cx="6477000"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?5. </a:t>
            </a:r>
            <a:r>
              <a:rPr lang="en-US" sz="3200" dirty="0" err="1" smtClean="0">
                <a:latin typeface="Times New Roman" pitchFamily="18" charset="0"/>
                <a:cs typeface="Times New Roman" pitchFamily="18" charset="0"/>
              </a:rPr>
              <a:t>Tìm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biết</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2282664002"/>
              </p:ext>
            </p:extLst>
          </p:nvPr>
        </p:nvGraphicFramePr>
        <p:xfrm>
          <a:off x="2078038" y="582613"/>
          <a:ext cx="4679950" cy="644525"/>
        </p:xfrm>
        <a:graphic>
          <a:graphicData uri="http://schemas.openxmlformats.org/presentationml/2006/ole">
            <p:oleObj spid="_x0000_s25806" name="Equation" r:id="rId3" imgW="2489040" imgH="342720" progId="Equation.DSMT4">
              <p:embed/>
            </p:oleObj>
          </a:graphicData>
        </a:graphic>
      </p:graphicFrame>
      <p:sp>
        <p:nvSpPr>
          <p:cNvPr id="5" name="TextBox 4"/>
          <p:cNvSpPr txBox="1"/>
          <p:nvPr/>
        </p:nvSpPr>
        <p:spPr>
          <a:xfrm>
            <a:off x="4114800" y="1047750"/>
            <a:ext cx="11430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sp>
        <p:nvSpPr>
          <p:cNvPr id="6" name="TextBox 5"/>
          <p:cNvSpPr txBox="1"/>
          <p:nvPr/>
        </p:nvSpPr>
        <p:spPr>
          <a:xfrm>
            <a:off x="578556" y="1352550"/>
            <a:ext cx="1905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a) Ta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2305740305"/>
              </p:ext>
            </p:extLst>
          </p:nvPr>
        </p:nvGraphicFramePr>
        <p:xfrm>
          <a:off x="720725" y="1808163"/>
          <a:ext cx="1143000" cy="533400"/>
        </p:xfrm>
        <a:graphic>
          <a:graphicData uri="http://schemas.openxmlformats.org/presentationml/2006/ole">
            <p:oleObj spid="_x0000_s25807" name="Equation" r:id="rId4" imgW="634680" imgH="304560" progId="Equation.DSMT4">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4157318874"/>
              </p:ext>
            </p:extLst>
          </p:nvPr>
        </p:nvGraphicFramePr>
        <p:xfrm>
          <a:off x="1941513" y="1819275"/>
          <a:ext cx="1747837" cy="525463"/>
        </p:xfrm>
        <a:graphic>
          <a:graphicData uri="http://schemas.openxmlformats.org/presentationml/2006/ole">
            <p:oleObj spid="_x0000_s25808" name="Equation" r:id="rId5" imgW="1091880" imgH="304560" progId="Equation.DSMT4">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531379097"/>
              </p:ext>
            </p:extLst>
          </p:nvPr>
        </p:nvGraphicFramePr>
        <p:xfrm>
          <a:off x="1885950" y="2400300"/>
          <a:ext cx="1362075" cy="415925"/>
        </p:xfrm>
        <a:graphic>
          <a:graphicData uri="http://schemas.openxmlformats.org/presentationml/2006/ole">
            <p:oleObj spid="_x0000_s25809" name="Equation" r:id="rId6" imgW="749160" imgH="228600" progId="Equation.DSMT4">
              <p:embed/>
            </p:oleObj>
          </a:graphicData>
        </a:graphic>
      </p:graphicFrame>
      <p:grpSp>
        <p:nvGrpSpPr>
          <p:cNvPr id="10" name="Group 9"/>
          <p:cNvGrpSpPr/>
          <p:nvPr/>
        </p:nvGrpSpPr>
        <p:grpSpPr>
          <a:xfrm>
            <a:off x="3733800" y="1758950"/>
            <a:ext cx="2286000" cy="619225"/>
            <a:chOff x="3733800" y="2449432"/>
            <a:chExt cx="2286000" cy="619225"/>
          </a:xfrm>
        </p:grpSpPr>
        <p:sp>
          <p:nvSpPr>
            <p:cNvPr id="11" name="TextBox 10"/>
            <p:cNvSpPr txBox="1"/>
            <p:nvPr/>
          </p:nvSpPr>
          <p:spPr>
            <a:xfrm>
              <a:off x="3733800" y="2483882"/>
              <a:ext cx="2286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 </a:t>
              </a:r>
              <a:endParaRPr lang="en-US" sz="32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xmlns="" val="1794729909"/>
                </p:ext>
              </p:extLst>
            </p:nvPr>
          </p:nvGraphicFramePr>
          <p:xfrm>
            <a:off x="4438650" y="2449432"/>
            <a:ext cx="1046163" cy="546100"/>
          </p:xfrm>
          <a:graphic>
            <a:graphicData uri="http://schemas.openxmlformats.org/presentationml/2006/ole">
              <p:oleObj spid="_x0000_s25810" name="Equation" r:id="rId7" imgW="583920" imgH="304560" progId="Equation.DSMT4">
                <p:embed/>
              </p:oleObj>
            </a:graphicData>
          </a:graphic>
        </p:graphicFrame>
      </p:grpSp>
      <p:grpSp>
        <p:nvGrpSpPr>
          <p:cNvPr id="2" name="Group 1"/>
          <p:cNvGrpSpPr/>
          <p:nvPr/>
        </p:nvGrpSpPr>
        <p:grpSpPr>
          <a:xfrm>
            <a:off x="491067" y="2717928"/>
            <a:ext cx="4572000" cy="584775"/>
            <a:chOff x="491067" y="2717928"/>
            <a:chExt cx="4572000" cy="584775"/>
          </a:xfrm>
        </p:grpSpPr>
        <p:sp>
          <p:nvSpPr>
            <p:cNvPr id="13" name="TextBox 12"/>
            <p:cNvSpPr txBox="1"/>
            <p:nvPr/>
          </p:nvSpPr>
          <p:spPr>
            <a:xfrm>
              <a:off x="491067" y="2717928"/>
              <a:ext cx="45720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x     0 </a:t>
              </a:r>
              <a:r>
                <a:rPr lang="en-US" sz="3200" dirty="0" err="1" smtClean="0">
                  <a:latin typeface="Times New Roman" pitchFamily="18" charset="0"/>
                  <a:cs typeface="Times New Roman" pitchFamily="18" charset="0"/>
                </a:rPr>
                <a:t>nên</a:t>
              </a:r>
              <a:r>
                <a:rPr lang="en-US" sz="3200" dirty="0" smtClean="0">
                  <a:latin typeface="Times New Roman" pitchFamily="18" charset="0"/>
                  <a:cs typeface="Times New Roman" pitchFamily="18" charset="0"/>
                </a:rPr>
                <a:t> x &gt; 1.</a:t>
              </a:r>
              <a:endParaRPr lang="en-US" sz="3200" dirty="0">
                <a:latin typeface="Times New Roman" pitchFamily="18" charset="0"/>
                <a:cs typeface="Times New Roman"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xmlns="" val="3805206664"/>
                </p:ext>
              </p:extLst>
            </p:nvPr>
          </p:nvGraphicFramePr>
          <p:xfrm>
            <a:off x="1394172" y="2874685"/>
            <a:ext cx="293517" cy="338673"/>
          </p:xfrm>
          <a:graphic>
            <a:graphicData uri="http://schemas.openxmlformats.org/presentationml/2006/ole">
              <p:oleObj spid="_x0000_s25811" name="Equation" r:id="rId8" imgW="164880" imgH="190440" progId="Equation.DSMT4">
                <p:embed/>
              </p:oleObj>
            </a:graphicData>
          </a:graphic>
        </p:graphicFrame>
      </p:grpSp>
      <p:sp>
        <p:nvSpPr>
          <p:cNvPr id="15" name="TextBox 14"/>
          <p:cNvSpPr txBox="1"/>
          <p:nvPr/>
        </p:nvSpPr>
        <p:spPr>
          <a:xfrm>
            <a:off x="3811410" y="2691247"/>
            <a:ext cx="24765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x &gt; 1</a:t>
            </a:r>
            <a:endParaRPr lang="en-US" sz="3200" dirty="0">
              <a:latin typeface="Times New Roman" pitchFamily="18" charset="0"/>
              <a:cs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xmlns="" val="769990928"/>
              </p:ext>
            </p:extLst>
          </p:nvPr>
        </p:nvGraphicFramePr>
        <p:xfrm>
          <a:off x="850900" y="3640138"/>
          <a:ext cx="1189038" cy="533400"/>
        </p:xfrm>
        <a:graphic>
          <a:graphicData uri="http://schemas.openxmlformats.org/presentationml/2006/ole">
            <p:oleObj spid="_x0000_s25812" name="Equation" r:id="rId9" imgW="660240" imgH="304560" progId="Equation.DSMT4">
              <p:embed/>
            </p:oleObj>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xmlns="" val="2233977968"/>
              </p:ext>
            </p:extLst>
          </p:nvPr>
        </p:nvGraphicFramePr>
        <p:xfrm>
          <a:off x="2063750" y="3640138"/>
          <a:ext cx="1808163" cy="525462"/>
        </p:xfrm>
        <a:graphic>
          <a:graphicData uri="http://schemas.openxmlformats.org/presentationml/2006/ole">
            <p:oleObj spid="_x0000_s25813" name="Equation" r:id="rId10" imgW="1130040" imgH="304560" progId="Equation.DSMT4">
              <p:embed/>
            </p:oleObj>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xmlns="" val="3252100257"/>
              </p:ext>
            </p:extLst>
          </p:nvPr>
        </p:nvGraphicFramePr>
        <p:xfrm>
          <a:off x="2003425" y="4176713"/>
          <a:ext cx="1431925" cy="414337"/>
        </p:xfrm>
        <a:graphic>
          <a:graphicData uri="http://schemas.openxmlformats.org/presentationml/2006/ole">
            <p:oleObj spid="_x0000_s25814" name="Equation" r:id="rId11" imgW="787320" imgH="228600" progId="Equation.DSMT4">
              <p:embed/>
            </p:oleObj>
          </a:graphicData>
        </a:graphic>
      </p:graphicFrame>
      <p:grpSp>
        <p:nvGrpSpPr>
          <p:cNvPr id="19" name="Group 18"/>
          <p:cNvGrpSpPr/>
          <p:nvPr/>
        </p:nvGrpSpPr>
        <p:grpSpPr>
          <a:xfrm>
            <a:off x="3886200" y="3579813"/>
            <a:ext cx="2286000" cy="618853"/>
            <a:chOff x="3733800" y="2449804"/>
            <a:chExt cx="2286000" cy="618853"/>
          </a:xfrm>
        </p:grpSpPr>
        <p:sp>
          <p:nvSpPr>
            <p:cNvPr id="20" name="TextBox 19"/>
            <p:cNvSpPr txBox="1"/>
            <p:nvPr/>
          </p:nvSpPr>
          <p:spPr>
            <a:xfrm>
              <a:off x="3733800" y="2483882"/>
              <a:ext cx="2286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 </a:t>
              </a:r>
              <a:endParaRPr lang="en-US" sz="3200" dirty="0">
                <a:latin typeface="Times New Roman" pitchFamily="18" charset="0"/>
                <a:cs typeface="Times New Roman" pitchFamily="18"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xmlns="" val="1186890908"/>
                </p:ext>
              </p:extLst>
            </p:nvPr>
          </p:nvGraphicFramePr>
          <p:xfrm>
            <a:off x="4324350" y="2449804"/>
            <a:ext cx="1158875" cy="546100"/>
          </p:xfrm>
          <a:graphic>
            <a:graphicData uri="http://schemas.openxmlformats.org/presentationml/2006/ole">
              <p:oleObj spid="_x0000_s25815" name="Equation" r:id="rId12" imgW="647640" imgH="304560" progId="Equation.DSMT4">
                <p:embed/>
              </p:oleObj>
            </a:graphicData>
          </a:graphic>
        </p:graphicFrame>
      </p:grpSp>
      <p:grpSp>
        <p:nvGrpSpPr>
          <p:cNvPr id="27" name="Group 26"/>
          <p:cNvGrpSpPr/>
          <p:nvPr/>
        </p:nvGrpSpPr>
        <p:grpSpPr>
          <a:xfrm>
            <a:off x="643467" y="4481974"/>
            <a:ext cx="4572000" cy="584775"/>
            <a:chOff x="643467" y="4481974"/>
            <a:chExt cx="4572000" cy="584775"/>
          </a:xfrm>
        </p:grpSpPr>
        <p:sp>
          <p:nvSpPr>
            <p:cNvPr id="22" name="TextBox 21"/>
            <p:cNvSpPr txBox="1"/>
            <p:nvPr/>
          </p:nvSpPr>
          <p:spPr>
            <a:xfrm>
              <a:off x="643467" y="4481974"/>
              <a:ext cx="45720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x     0 </a:t>
              </a:r>
              <a:r>
                <a:rPr lang="en-US" sz="3200" dirty="0" err="1" smtClean="0">
                  <a:latin typeface="Times New Roman" pitchFamily="18" charset="0"/>
                  <a:cs typeface="Times New Roman" pitchFamily="18" charset="0"/>
                </a:rPr>
                <a:t>mà</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x &lt; 9.</a:t>
              </a:r>
              <a:endParaRPr lang="en-US" sz="3200" dirty="0">
                <a:latin typeface="Times New Roman" pitchFamily="18" charset="0"/>
                <a:cs typeface="Times New Roman" pitchFamily="18"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xmlns="" val="413300712"/>
                </p:ext>
              </p:extLst>
            </p:nvPr>
          </p:nvGraphicFramePr>
          <p:xfrm>
            <a:off x="1535283" y="4600926"/>
            <a:ext cx="316497" cy="365189"/>
          </p:xfrm>
          <a:graphic>
            <a:graphicData uri="http://schemas.openxmlformats.org/presentationml/2006/ole">
              <p:oleObj spid="_x0000_s25816" name="Equation" r:id="rId13" imgW="164880" imgH="190440" progId="Equation.DSMT4">
                <p:embed/>
              </p:oleObj>
            </a:graphicData>
          </a:graphic>
        </p:graphicFrame>
      </p:grpSp>
      <p:sp>
        <p:nvSpPr>
          <p:cNvPr id="25" name="TextBox 24"/>
          <p:cNvSpPr txBox="1"/>
          <p:nvPr/>
        </p:nvSpPr>
        <p:spPr>
          <a:xfrm>
            <a:off x="533400" y="3181350"/>
            <a:ext cx="1905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b) Ta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grpSp>
        <p:nvGrpSpPr>
          <p:cNvPr id="28" name="Group 27"/>
          <p:cNvGrpSpPr/>
          <p:nvPr/>
        </p:nvGrpSpPr>
        <p:grpSpPr>
          <a:xfrm>
            <a:off x="3963810" y="4455293"/>
            <a:ext cx="3046590" cy="584775"/>
            <a:chOff x="3963810" y="4455293"/>
            <a:chExt cx="3046590" cy="584775"/>
          </a:xfrm>
        </p:grpSpPr>
        <p:sp>
          <p:nvSpPr>
            <p:cNvPr id="24" name="TextBox 23"/>
            <p:cNvSpPr txBox="1"/>
            <p:nvPr/>
          </p:nvSpPr>
          <p:spPr>
            <a:xfrm>
              <a:off x="3963810" y="4455293"/>
              <a:ext cx="304659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0     x &lt;9</a:t>
              </a:r>
              <a:endParaRPr lang="en-US" sz="3200" dirty="0">
                <a:latin typeface="Times New Roman" pitchFamily="18" charset="0"/>
                <a:cs typeface="Times New Roman" pitchFamily="18" charset="0"/>
              </a:endParaRPr>
            </a:p>
          </p:txBody>
        </p:sp>
        <p:graphicFrame>
          <p:nvGraphicFramePr>
            <p:cNvPr id="26" name="Object 25"/>
            <p:cNvGraphicFramePr>
              <a:graphicFrameLocks noChangeAspect="1"/>
            </p:cNvGraphicFramePr>
            <p:nvPr>
              <p:extLst>
                <p:ext uri="{D42A27DB-BD31-4B8C-83A1-F6EECF244321}">
                  <p14:modId xmlns:p14="http://schemas.microsoft.com/office/powerpoint/2010/main" xmlns="" val="1066545602"/>
                </p:ext>
              </p:extLst>
            </p:nvPr>
          </p:nvGraphicFramePr>
          <p:xfrm>
            <a:off x="5099755" y="4558593"/>
            <a:ext cx="311163" cy="359034"/>
          </p:xfrm>
          <a:graphic>
            <a:graphicData uri="http://schemas.openxmlformats.org/presentationml/2006/ole">
              <p:oleObj spid="_x0000_s25817" name="Equation" r:id="rId14" imgW="164880" imgH="190440" progId="Equation.DSMT4">
                <p:embed/>
              </p:oleObj>
            </a:graphicData>
          </a:graphic>
        </p:graphicFrame>
      </p:grpSp>
    </p:spTree>
    <p:extLst>
      <p:ext uri="{BB962C8B-B14F-4D97-AF65-F5344CB8AC3E}">
        <p14:creationId xmlns:p14="http://schemas.microsoft.com/office/powerpoint/2010/main" xmlns="" val="93595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inVertic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arn(inVertic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inVertic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arn(inVertical)">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arn(inVertical)">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71450"/>
            <a:ext cx="8153400" cy="1657350"/>
          </a:xfrm>
          <a:noFill/>
          <a:ln>
            <a:noFill/>
          </a:ln>
        </p:spPr>
        <p:txBody>
          <a:bodyPr>
            <a:normAutofit fontScale="90000"/>
          </a:bodyPr>
          <a:lstStyle/>
          <a:p>
            <a:pPr algn="l" eaLnBrk="1" hangingPunct="1"/>
            <a:r>
              <a:rPr lang="en-US" altLang="en-US" sz="3200" b="1" dirty="0" err="1" smtClean="0">
                <a:solidFill>
                  <a:srgbClr val="FF0000"/>
                </a:solidFill>
                <a:latin typeface="Times New Roman" pitchFamily="18" charset="0"/>
                <a:cs typeface="Times New Roman" pitchFamily="18" charset="0"/>
              </a:rPr>
              <a:t>Bài</a:t>
            </a:r>
            <a:r>
              <a:rPr lang="en-US" altLang="en-US" sz="3200" b="1" dirty="0" smtClean="0">
                <a:solidFill>
                  <a:srgbClr val="FF0000"/>
                </a:solidFill>
                <a:latin typeface="Times New Roman" pitchFamily="18" charset="0"/>
                <a:cs typeface="Times New Roman" pitchFamily="18" charset="0"/>
              </a:rPr>
              <a:t> 1/ </a:t>
            </a:r>
            <a:r>
              <a:rPr lang="en-US" altLang="en-US" sz="3200" b="1" dirty="0" err="1" smtClean="0">
                <a:solidFill>
                  <a:srgbClr val="FF0000"/>
                </a:solidFill>
                <a:latin typeface="Times New Roman" pitchFamily="18" charset="0"/>
                <a:cs typeface="Times New Roman" pitchFamily="18" charset="0"/>
              </a:rPr>
              <a:t>trang</a:t>
            </a:r>
            <a:r>
              <a:rPr lang="en-US" altLang="en-US" sz="3200" b="1" dirty="0" smtClean="0">
                <a:solidFill>
                  <a:srgbClr val="FF0000"/>
                </a:solidFill>
                <a:latin typeface="Times New Roman" pitchFamily="18" charset="0"/>
                <a:cs typeface="Times New Roman" pitchFamily="18" charset="0"/>
              </a:rPr>
              <a:t> 6/ SGK</a:t>
            </a:r>
            <a:r>
              <a:rPr lang="en-US" altLang="en-US" sz="3200" u="sng" dirty="0" smtClean="0">
                <a:solidFill>
                  <a:srgbClr val="0000FF"/>
                </a:solidFill>
                <a:latin typeface="Times New Roman" pitchFamily="18" charset="0"/>
                <a:cs typeface="Times New Roman" pitchFamily="18" charset="0"/>
              </a:rPr>
              <a:t/>
            </a:r>
            <a:br>
              <a:rPr lang="en-US" altLang="en-US" sz="3200" u="sng" dirty="0" smtClean="0">
                <a:solidFill>
                  <a:srgbClr val="0000FF"/>
                </a:solidFill>
                <a:latin typeface="Times New Roman" pitchFamily="18" charset="0"/>
                <a:cs typeface="Times New Roman" pitchFamily="18" charset="0"/>
              </a:rPr>
            </a:br>
            <a:r>
              <a:rPr lang="en-US" altLang="en-US" sz="3200" dirty="0" err="1" smtClean="0">
                <a:solidFill>
                  <a:schemeClr val="tx1">
                    <a:lumMod val="95000"/>
                    <a:lumOff val="5000"/>
                  </a:schemeClr>
                </a:solidFill>
                <a:latin typeface="Times New Roman" pitchFamily="18" charset="0"/>
                <a:cs typeface="Times New Roman" pitchFamily="18" charset="0"/>
              </a:rPr>
              <a:t>Tìm</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học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của</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mỗi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sau</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rồi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suy</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ra</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của</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chúng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
            </a:r>
            <a:br>
              <a:rPr lang="en-US" altLang="en-US" sz="3200" dirty="0" smtClean="0">
                <a:solidFill>
                  <a:srgbClr val="0000FF"/>
                </a:solidFill>
                <a:latin typeface="Times New Roman" pitchFamily="18" charset="0"/>
                <a:cs typeface="Times New Roman" pitchFamily="18" charset="0"/>
              </a:rPr>
            </a:br>
            <a:endParaRPr lang="en-US" altLang="en-US" sz="3200" dirty="0" smtClean="0">
              <a:solidFill>
                <a:srgbClr val="0000FF"/>
              </a:solidFill>
              <a:latin typeface="Times New Roman" pitchFamily="18" charset="0"/>
              <a:cs typeface="Times New Roman" pitchFamily="18" charset="0"/>
            </a:endParaRPr>
          </a:p>
        </p:txBody>
      </p:sp>
      <p:sp>
        <p:nvSpPr>
          <p:cNvPr id="17412" name="Rectangle 4"/>
          <p:cNvSpPr>
            <a:spLocks noChangeArrowheads="1"/>
          </p:cNvSpPr>
          <p:nvPr/>
        </p:nvSpPr>
        <p:spPr bwMode="auto">
          <a:xfrm>
            <a:off x="533400" y="1581150"/>
            <a:ext cx="15240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a</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121</a:t>
            </a:r>
            <a:endParaRPr lang="en-US" altLang="en-US" sz="3200" dirty="0">
              <a:solidFill>
                <a:srgbClr val="0000FF"/>
              </a:solidFill>
              <a:latin typeface="Times New Roman" pitchFamily="18" charset="0"/>
              <a:cs typeface="Times New Roman" pitchFamily="18" charset="0"/>
            </a:endParaRPr>
          </a:p>
        </p:txBody>
      </p:sp>
      <p:sp>
        <p:nvSpPr>
          <p:cNvPr id="17413" name="Rectangle 5"/>
          <p:cNvSpPr>
            <a:spLocks noChangeArrowheads="1"/>
          </p:cNvSpPr>
          <p:nvPr/>
        </p:nvSpPr>
        <p:spPr bwMode="auto">
          <a:xfrm>
            <a:off x="2667000" y="1581150"/>
            <a:ext cx="15240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b</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144</a:t>
            </a:r>
            <a:endParaRPr lang="en-US" altLang="en-US" sz="3200" dirty="0">
              <a:solidFill>
                <a:srgbClr val="0000FF"/>
              </a:solidFill>
              <a:latin typeface="Times New Roman" pitchFamily="18" charset="0"/>
              <a:cs typeface="Times New Roman" pitchFamily="18" charset="0"/>
            </a:endParaRPr>
          </a:p>
        </p:txBody>
      </p:sp>
      <p:sp>
        <p:nvSpPr>
          <p:cNvPr id="17414" name="Rectangle 6"/>
          <p:cNvSpPr>
            <a:spLocks noChangeArrowheads="1"/>
          </p:cNvSpPr>
          <p:nvPr/>
        </p:nvSpPr>
        <p:spPr bwMode="auto">
          <a:xfrm>
            <a:off x="533400" y="2895600"/>
            <a:ext cx="14478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e</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256</a:t>
            </a:r>
            <a:endParaRPr lang="en-US" altLang="en-US" sz="3200" dirty="0">
              <a:solidFill>
                <a:srgbClr val="0000FF"/>
              </a:solidFill>
              <a:latin typeface="Times New Roman" pitchFamily="18" charset="0"/>
              <a:cs typeface="Times New Roman" pitchFamily="18" charset="0"/>
            </a:endParaRPr>
          </a:p>
        </p:txBody>
      </p:sp>
      <p:sp>
        <p:nvSpPr>
          <p:cNvPr id="17415" name="Rectangle 7"/>
          <p:cNvSpPr>
            <a:spLocks noChangeArrowheads="1"/>
          </p:cNvSpPr>
          <p:nvPr/>
        </p:nvSpPr>
        <p:spPr bwMode="auto">
          <a:xfrm>
            <a:off x="2667000" y="2895600"/>
            <a:ext cx="14478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f</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324</a:t>
            </a:r>
            <a:endParaRPr lang="en-US" altLang="en-US" sz="3200" dirty="0">
              <a:solidFill>
                <a:srgbClr val="0000FF"/>
              </a:solidFill>
              <a:latin typeface="Times New Roman" pitchFamily="18" charset="0"/>
              <a:cs typeface="Times New Roman" pitchFamily="18" charset="0"/>
            </a:endParaRPr>
          </a:p>
        </p:txBody>
      </p:sp>
      <p:sp>
        <p:nvSpPr>
          <p:cNvPr id="17416" name="Rectangle 8"/>
          <p:cNvSpPr>
            <a:spLocks noChangeArrowheads="1"/>
          </p:cNvSpPr>
          <p:nvPr/>
        </p:nvSpPr>
        <p:spPr bwMode="auto">
          <a:xfrm>
            <a:off x="4876800" y="2895600"/>
            <a:ext cx="14478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g</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361</a:t>
            </a:r>
            <a:endParaRPr lang="en-US" altLang="en-US" sz="3200" dirty="0">
              <a:solidFill>
                <a:srgbClr val="0000FF"/>
              </a:solidFill>
              <a:latin typeface="Times New Roman" pitchFamily="18" charset="0"/>
              <a:cs typeface="Times New Roman" pitchFamily="18" charset="0"/>
            </a:endParaRPr>
          </a:p>
        </p:txBody>
      </p:sp>
      <p:sp>
        <p:nvSpPr>
          <p:cNvPr id="17417" name="Rectangle 9"/>
          <p:cNvSpPr>
            <a:spLocks noChangeArrowheads="1"/>
          </p:cNvSpPr>
          <p:nvPr/>
        </p:nvSpPr>
        <p:spPr bwMode="auto">
          <a:xfrm>
            <a:off x="7086600" y="2895600"/>
            <a:ext cx="15240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h</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400</a:t>
            </a:r>
            <a:endParaRPr lang="en-US" altLang="en-US" sz="3200" dirty="0">
              <a:solidFill>
                <a:srgbClr val="0000FF"/>
              </a:solidFill>
              <a:latin typeface="Times New Roman" pitchFamily="18" charset="0"/>
              <a:cs typeface="Times New Roman" pitchFamily="18" charset="0"/>
            </a:endParaRPr>
          </a:p>
        </p:txBody>
      </p:sp>
      <p:sp>
        <p:nvSpPr>
          <p:cNvPr id="17418" name="Rectangle 10"/>
          <p:cNvSpPr>
            <a:spLocks noChangeArrowheads="1"/>
          </p:cNvSpPr>
          <p:nvPr/>
        </p:nvSpPr>
        <p:spPr bwMode="auto">
          <a:xfrm>
            <a:off x="7086600" y="1581150"/>
            <a:ext cx="14478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d</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225</a:t>
            </a:r>
            <a:endParaRPr lang="en-US" altLang="en-US" sz="3200" dirty="0">
              <a:solidFill>
                <a:srgbClr val="0000FF"/>
              </a:solidFill>
              <a:latin typeface="Times New Roman" pitchFamily="18" charset="0"/>
              <a:cs typeface="Times New Roman" pitchFamily="18" charset="0"/>
            </a:endParaRPr>
          </a:p>
        </p:txBody>
      </p:sp>
      <p:sp>
        <p:nvSpPr>
          <p:cNvPr id="17419" name="Rectangle 11"/>
          <p:cNvSpPr>
            <a:spLocks noChangeArrowheads="1"/>
          </p:cNvSpPr>
          <p:nvPr/>
        </p:nvSpPr>
        <p:spPr bwMode="auto">
          <a:xfrm>
            <a:off x="4876800" y="1581150"/>
            <a:ext cx="1524000" cy="685800"/>
          </a:xfrm>
          <a:prstGeom prst="rect">
            <a:avLst/>
          </a:prstGeom>
          <a:noFill/>
          <a:ln w="38100" cmpd="dbl">
            <a:noFill/>
            <a:miter lim="800000"/>
            <a:headEnd/>
            <a:tailEnd/>
          </a:ln>
          <a:effectLst/>
          <a:extLst/>
        </p:spPr>
        <p:txBody>
          <a:bodyPr wrap="none" anchor="ctr"/>
          <a:lstStyle/>
          <a:p>
            <a:pPr algn="ctr" eaLnBrk="1" hangingPunct="1"/>
            <a:r>
              <a:rPr lang="en-US" altLang="en-US" sz="3200" dirty="0">
                <a:solidFill>
                  <a:srgbClr val="FF0000"/>
                </a:solidFill>
                <a:latin typeface="Times New Roman" pitchFamily="18" charset="0"/>
                <a:cs typeface="Times New Roman" pitchFamily="18" charset="0"/>
              </a:rPr>
              <a:t>c</a:t>
            </a:r>
            <a:r>
              <a:rPr lang="en-US" altLang="en-US" sz="3200" dirty="0" smtClean="0">
                <a:solidFill>
                  <a:srgbClr val="FF0000"/>
                </a:solidFill>
                <a:latin typeface="Times New Roman" pitchFamily="18" charset="0"/>
                <a:cs typeface="Times New Roman" pitchFamily="18" charset="0"/>
              </a:rPr>
              <a:t>) </a:t>
            </a:r>
            <a:r>
              <a:rPr lang="en-US" altLang="en-US" sz="3200" dirty="0" smtClean="0">
                <a:solidFill>
                  <a:srgbClr val="0000FF"/>
                </a:solidFill>
                <a:latin typeface="Times New Roman" pitchFamily="18" charset="0"/>
                <a:cs typeface="Times New Roman" pitchFamily="18" charset="0"/>
              </a:rPr>
              <a:t>169</a:t>
            </a:r>
            <a:endParaRPr lang="en-US" altLang="en-US" sz="32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639202822"/>
      </p:ext>
    </p:extLst>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599" y="-19050"/>
            <a:ext cx="4918425" cy="708422"/>
          </a:xfrm>
        </p:spPr>
        <p:txBody>
          <a:bodyPr>
            <a:normAutofit fontScale="90000"/>
          </a:bodyPr>
          <a:lstStyle/>
          <a:p>
            <a:pPr algn="l" eaLnBrk="1" hangingPunct="1"/>
            <a:r>
              <a:rPr lang="en-US" altLang="en-US" sz="3200" b="1" dirty="0" err="1" smtClean="0">
                <a:solidFill>
                  <a:srgbClr val="FF0000"/>
                </a:solidFill>
                <a:latin typeface="Times New Roman" pitchFamily="18" charset="0"/>
                <a:cs typeface="Times New Roman" pitchFamily="18" charset="0"/>
              </a:rPr>
              <a:t>Bài</a:t>
            </a:r>
            <a:r>
              <a:rPr lang="en-US" altLang="en-US" sz="3200" b="1" dirty="0" smtClean="0">
                <a:solidFill>
                  <a:srgbClr val="FF0000"/>
                </a:solidFill>
                <a:latin typeface="Times New Roman" pitchFamily="18" charset="0"/>
                <a:cs typeface="Times New Roman" pitchFamily="18" charset="0"/>
              </a:rPr>
              <a:t> 2/ </a:t>
            </a:r>
            <a:r>
              <a:rPr lang="en-US" altLang="en-US" sz="3200" b="1" dirty="0" err="1" smtClean="0">
                <a:solidFill>
                  <a:srgbClr val="FF0000"/>
                </a:solidFill>
                <a:latin typeface="Times New Roman" pitchFamily="18" charset="0"/>
                <a:cs typeface="Times New Roman" pitchFamily="18" charset="0"/>
              </a:rPr>
              <a:t>trang</a:t>
            </a:r>
            <a:r>
              <a:rPr lang="en-US" altLang="en-US" sz="3200" b="1" dirty="0" smtClean="0">
                <a:solidFill>
                  <a:srgbClr val="FF0000"/>
                </a:solidFill>
                <a:latin typeface="Times New Roman" pitchFamily="18" charset="0"/>
                <a:cs typeface="Times New Roman" pitchFamily="18" charset="0"/>
              </a:rPr>
              <a:t> 6/ SGK. </a:t>
            </a:r>
            <a:r>
              <a:rPr lang="en-US" altLang="en-US" sz="3200" dirty="0" smtClean="0">
                <a:solidFill>
                  <a:srgbClr val="0000FF"/>
                </a:solidFill>
                <a:latin typeface="Times New Roman" pitchFamily="18" charset="0"/>
                <a:cs typeface="Times New Roman" pitchFamily="18" charset="0"/>
              </a:rPr>
              <a:t>So</a:t>
            </a:r>
            <a:r>
              <a:rPr lang="en-US" altLang="en-US" sz="3200" b="1" dirty="0" smtClean="0">
                <a:latin typeface="Times New Roman" pitchFamily="18" charset="0"/>
                <a:cs typeface="Times New Roman" pitchFamily="18" charset="0"/>
              </a:rPr>
              <a:t> </a:t>
            </a:r>
            <a:r>
              <a:rPr lang="en-US" altLang="en-US" sz="3200" dirty="0" err="1" smtClean="0">
                <a:solidFill>
                  <a:srgbClr val="0000FF"/>
                </a:solidFill>
                <a:latin typeface="Times New Roman" pitchFamily="18" charset="0"/>
                <a:cs typeface="Times New Roman" pitchFamily="18" charset="0"/>
              </a:rPr>
              <a:t>sánh</a:t>
            </a:r>
            <a:endParaRPr lang="en-US" altLang="en-US" sz="3200" dirty="0" smtClean="0">
              <a:solidFill>
                <a:srgbClr val="0000FF"/>
              </a:solidFill>
              <a:latin typeface="Times New Roman" pitchFamily="18" charset="0"/>
              <a:cs typeface="Times New Roman" pitchFamily="18" charset="0"/>
            </a:endParaRPr>
          </a:p>
        </p:txBody>
      </p:sp>
      <p:sp>
        <p:nvSpPr>
          <p:cNvPr id="5" name="Rectangle 3"/>
          <p:cNvSpPr>
            <a:spLocks noChangeArrowheads="1"/>
          </p:cNvSpPr>
          <p:nvPr/>
        </p:nvSpPr>
        <p:spPr bwMode="auto">
          <a:xfrm>
            <a:off x="609600" y="1028700"/>
            <a:ext cx="8229600"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endParaRPr lang="en-US" altLang="en-US">
              <a:solidFill>
                <a:schemeClr val="tx2"/>
              </a:solidFill>
            </a:endParaRPr>
          </a:p>
        </p:txBody>
      </p:sp>
      <p:sp>
        <p:nvSpPr>
          <p:cNvPr id="6" name="Rectangle 9"/>
          <p:cNvSpPr>
            <a:spLocks noChangeArrowheads="1"/>
          </p:cNvSpPr>
          <p:nvPr/>
        </p:nvSpPr>
        <p:spPr bwMode="auto">
          <a:xfrm>
            <a:off x="609600" y="3124200"/>
            <a:ext cx="79248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endParaRPr lang="en-US" altLang="en-US">
              <a:solidFill>
                <a:schemeClr val="tx2"/>
              </a:solidFill>
            </a:endParaRPr>
          </a:p>
        </p:txBody>
      </p:sp>
      <p:sp>
        <p:nvSpPr>
          <p:cNvPr id="7" name="Rectangle 10"/>
          <p:cNvSpPr>
            <a:spLocks noChangeArrowheads="1"/>
          </p:cNvSpPr>
          <p:nvPr/>
        </p:nvSpPr>
        <p:spPr bwMode="auto">
          <a:xfrm>
            <a:off x="762000" y="2000250"/>
            <a:ext cx="79248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endParaRPr lang="en-US" altLang="en-US">
              <a:solidFill>
                <a:schemeClr val="tx2"/>
              </a:solidFill>
            </a:endParaRPr>
          </a:p>
        </p:txBody>
      </p:sp>
      <p:sp>
        <p:nvSpPr>
          <p:cNvPr id="22" name="TextBox 21"/>
          <p:cNvSpPr txBox="1"/>
          <p:nvPr/>
        </p:nvSpPr>
        <p:spPr>
          <a:xfrm>
            <a:off x="3657600" y="1047750"/>
            <a:ext cx="11430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grpSp>
        <p:nvGrpSpPr>
          <p:cNvPr id="24" name="Group 23"/>
          <p:cNvGrpSpPr/>
          <p:nvPr/>
        </p:nvGrpSpPr>
        <p:grpSpPr>
          <a:xfrm>
            <a:off x="609600" y="514350"/>
            <a:ext cx="7924800" cy="685800"/>
            <a:chOff x="762000" y="895350"/>
            <a:chExt cx="7924800" cy="685800"/>
          </a:xfrm>
        </p:grpSpPr>
        <p:grpSp>
          <p:nvGrpSpPr>
            <p:cNvPr id="10" name="Group 9"/>
            <p:cNvGrpSpPr/>
            <p:nvPr/>
          </p:nvGrpSpPr>
          <p:grpSpPr>
            <a:xfrm>
              <a:off x="762000" y="895350"/>
              <a:ext cx="7924800" cy="685800"/>
              <a:chOff x="762000" y="1085850"/>
              <a:chExt cx="6248400" cy="685800"/>
            </a:xfrm>
          </p:grpSpPr>
          <p:sp>
            <p:nvSpPr>
              <p:cNvPr id="11" name="Rectangle 4"/>
              <p:cNvSpPr>
                <a:spLocks noChangeArrowheads="1"/>
              </p:cNvSpPr>
              <p:nvPr/>
            </p:nvSpPr>
            <p:spPr bwMode="auto">
              <a:xfrm>
                <a:off x="762000" y="1085850"/>
                <a:ext cx="6248400" cy="685800"/>
              </a:xfrm>
              <a:prstGeom prst="rect">
                <a:avLst/>
              </a:prstGeom>
              <a:noFill/>
              <a:ln w="9525">
                <a:noFill/>
                <a:miter lim="800000"/>
                <a:headEnd/>
                <a:tailEnd/>
              </a:ln>
              <a:effectLst/>
              <a:extLst/>
            </p:spPr>
            <p:txBody>
              <a:bodyPr wrap="none" anchor="ctr"/>
              <a:lstStyle/>
              <a:p>
                <a:pPr eaLnBrk="1" hangingPunct="1"/>
                <a:r>
                  <a:rPr lang="en-US" altLang="en-US" sz="3200" dirty="0">
                    <a:solidFill>
                      <a:schemeClr val="tx1">
                        <a:lumMod val="95000"/>
                        <a:lumOff val="5000"/>
                      </a:schemeClr>
                    </a:solidFill>
                    <a:latin typeface="Times New Roman" pitchFamily="18" charset="0"/>
                    <a:cs typeface="Times New Roman" pitchFamily="18" charset="0"/>
                  </a:rPr>
                  <a:t>a</a:t>
                </a:r>
                <a:r>
                  <a:rPr lang="en-US" altLang="en-US" sz="3200" dirty="0" smtClean="0">
                    <a:solidFill>
                      <a:schemeClr val="tx1">
                        <a:lumMod val="95000"/>
                        <a:lumOff val="5000"/>
                      </a:schemeClr>
                    </a:solidFill>
                    <a:latin typeface="Times New Roman" pitchFamily="18" charset="0"/>
                    <a:cs typeface="Times New Roman" pitchFamily="18" charset="0"/>
                  </a:rPr>
                  <a:t>) 2 </a:t>
                </a:r>
                <a:r>
                  <a:rPr lang="en-US" altLang="en-US" sz="3200" dirty="0" err="1" smtClean="0">
                    <a:solidFill>
                      <a:schemeClr val="tx1">
                        <a:lumMod val="95000"/>
                        <a:lumOff val="5000"/>
                      </a:schemeClr>
                    </a:solidFill>
                    <a:latin typeface="Times New Roman" pitchFamily="18" charset="0"/>
                    <a:cs typeface="Times New Roman" pitchFamily="18" charset="0"/>
                  </a:rPr>
                  <a:t>và</a:t>
                </a:r>
                <a:r>
                  <a:rPr lang="en-US" altLang="en-US" sz="3200" dirty="0" smtClean="0">
                    <a:solidFill>
                      <a:schemeClr val="tx1">
                        <a:lumMod val="95000"/>
                        <a:lumOff val="5000"/>
                      </a:schemeClr>
                    </a:solidFill>
                    <a:latin typeface="Times New Roman" pitchFamily="18" charset="0"/>
                    <a:cs typeface="Times New Roman" pitchFamily="18" charset="0"/>
                  </a:rPr>
                  <a:t>                 b) 6 </a:t>
                </a:r>
                <a:r>
                  <a:rPr lang="en-US" altLang="en-US" sz="3200" dirty="0" err="1" smtClean="0">
                    <a:solidFill>
                      <a:schemeClr val="tx1">
                        <a:lumMod val="95000"/>
                        <a:lumOff val="5000"/>
                      </a:schemeClr>
                    </a:solidFill>
                    <a:latin typeface="Times New Roman" pitchFamily="18" charset="0"/>
                    <a:cs typeface="Times New Roman" pitchFamily="18" charset="0"/>
                  </a:rPr>
                  <a:t>và</a:t>
                </a:r>
                <a:r>
                  <a:rPr lang="en-US" altLang="en-US" sz="3200" dirty="0" smtClean="0">
                    <a:solidFill>
                      <a:schemeClr val="tx1">
                        <a:lumMod val="95000"/>
                        <a:lumOff val="5000"/>
                      </a:schemeClr>
                    </a:solidFill>
                    <a:latin typeface="Times New Roman" pitchFamily="18" charset="0"/>
                    <a:cs typeface="Times New Roman" pitchFamily="18" charset="0"/>
                  </a:rPr>
                  <a:t>                   c) 7 </a:t>
                </a:r>
                <a:r>
                  <a:rPr lang="en-US" altLang="en-US" sz="3200" dirty="0" err="1" smtClean="0">
                    <a:solidFill>
                      <a:schemeClr val="tx1">
                        <a:lumMod val="95000"/>
                        <a:lumOff val="5000"/>
                      </a:schemeClr>
                    </a:solidFill>
                    <a:latin typeface="Times New Roman" pitchFamily="18" charset="0"/>
                    <a:cs typeface="Times New Roman" pitchFamily="18" charset="0"/>
                  </a:rPr>
                  <a:t>và</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12" name="Object 5"/>
              <p:cNvGraphicFramePr>
                <a:graphicFrameLocks noChangeAspect="1"/>
              </p:cNvGraphicFramePr>
              <p:nvPr>
                <p:extLst>
                  <p:ext uri="{D42A27DB-BD31-4B8C-83A1-F6EECF244321}">
                    <p14:modId xmlns:p14="http://schemas.microsoft.com/office/powerpoint/2010/main" xmlns="" val="2237712767"/>
                  </p:ext>
                </p:extLst>
              </p:nvPr>
            </p:nvGraphicFramePr>
            <p:xfrm>
              <a:off x="1721094" y="1143000"/>
              <a:ext cx="542925" cy="490538"/>
            </p:xfrm>
            <a:graphic>
              <a:graphicData uri="http://schemas.openxmlformats.org/presentationml/2006/ole">
                <p:oleObj spid="_x0000_s26783" name="Equation" r:id="rId3" imgW="317160" imgH="304560" progId="Equation.DSMT4">
                  <p:embed/>
                </p:oleObj>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xmlns="" val="3800456944"/>
                  </p:ext>
                </p:extLst>
              </p:nvPr>
            </p:nvGraphicFramePr>
            <p:xfrm>
              <a:off x="3946281" y="1112838"/>
              <a:ext cx="655637" cy="522287"/>
            </p:xfrm>
            <a:graphic>
              <a:graphicData uri="http://schemas.openxmlformats.org/presentationml/2006/ole">
                <p:oleObj spid="_x0000_s26784" name="Equation" r:id="rId4" imgW="431640" imgH="304560" progId="Equation.DSMT4">
                  <p:embed/>
                </p:oleObj>
              </a:graphicData>
            </a:graphic>
          </p:graphicFrame>
        </p:grpSp>
        <p:graphicFrame>
          <p:nvGraphicFramePr>
            <p:cNvPr id="23" name="Object 22"/>
            <p:cNvGraphicFramePr>
              <a:graphicFrameLocks noChangeAspect="1"/>
            </p:cNvGraphicFramePr>
            <p:nvPr>
              <p:extLst>
                <p:ext uri="{D42A27DB-BD31-4B8C-83A1-F6EECF244321}">
                  <p14:modId xmlns:p14="http://schemas.microsoft.com/office/powerpoint/2010/main" xmlns="" val="2705778581"/>
                </p:ext>
              </p:extLst>
            </p:nvPr>
          </p:nvGraphicFramePr>
          <p:xfrm>
            <a:off x="7926033" y="947737"/>
            <a:ext cx="636588" cy="481013"/>
          </p:xfrm>
          <a:graphic>
            <a:graphicData uri="http://schemas.openxmlformats.org/presentationml/2006/ole">
              <p:oleObj spid="_x0000_s26785" name="Equation" r:id="rId5" imgW="444240" imgH="304560" progId="Equation.DSMT4">
                <p:embed/>
              </p:oleObj>
            </a:graphicData>
          </a:graphic>
        </p:graphicFrame>
      </p:grpSp>
      <p:sp>
        <p:nvSpPr>
          <p:cNvPr id="25" name="Rectangle 11" descr="Blue tissue paper"/>
          <p:cNvSpPr>
            <a:spLocks noChangeArrowheads="1"/>
          </p:cNvSpPr>
          <p:nvPr/>
        </p:nvSpPr>
        <p:spPr bwMode="auto">
          <a:xfrm>
            <a:off x="711199" y="2054226"/>
            <a:ext cx="2630312" cy="542925"/>
          </a:xfrm>
          <a:prstGeom prst="rect">
            <a:avLst/>
          </a:prstGeom>
          <a:noFill/>
          <a:ln w="9525">
            <a:noFill/>
            <a:miter lim="800000"/>
            <a:headEnd/>
            <a:tailEnd/>
          </a:ln>
          <a:effectLst/>
          <a:extLst/>
        </p:spPr>
        <p:txBody>
          <a:bodyPr wrap="none" anchor="ctr"/>
          <a:lstStyle/>
          <a:p>
            <a:pPr eaLnBrk="1" hangingPunct="1"/>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Vì</a:t>
            </a:r>
            <a:r>
              <a:rPr lang="en-US" altLang="en-US" sz="3200" dirty="0" smtClean="0">
                <a:solidFill>
                  <a:schemeClr val="tx1">
                    <a:lumMod val="95000"/>
                    <a:lumOff val="5000"/>
                  </a:schemeClr>
                </a:solidFill>
                <a:latin typeface="Times New Roman" pitchFamily="18" charset="0"/>
                <a:cs typeface="Times New Roman" pitchFamily="18" charset="0"/>
              </a:rPr>
              <a:t> 4 </a:t>
            </a:r>
            <a:r>
              <a:rPr lang="en-US" altLang="en-US" sz="3200" dirty="0">
                <a:solidFill>
                  <a:schemeClr val="tx1">
                    <a:lumMod val="95000"/>
                    <a:lumOff val="5000"/>
                  </a:schemeClr>
                </a:solidFill>
                <a:latin typeface="Times New Roman" pitchFamily="18" charset="0"/>
                <a:cs typeface="Times New Roman" pitchFamily="18" charset="0"/>
              </a:rPr>
              <a:t>&gt; 3</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nên</a:t>
            </a:r>
            <a:r>
              <a:rPr lang="en-US" altLang="en-US" sz="3200" dirty="0" smtClean="0">
                <a:solidFill>
                  <a:schemeClr val="tx1">
                    <a:lumMod val="95000"/>
                    <a:lumOff val="5000"/>
                  </a:schemeClr>
                </a:solidFill>
                <a:latin typeface="Times New Roman" pitchFamily="18" charset="0"/>
                <a:cs typeface="Times New Roman" pitchFamily="18" charset="0"/>
              </a:rPr>
              <a:t>    </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26" name="Object 12"/>
          <p:cNvGraphicFramePr>
            <a:graphicFrameLocks noChangeAspect="1"/>
          </p:cNvGraphicFramePr>
          <p:nvPr>
            <p:extLst>
              <p:ext uri="{D42A27DB-BD31-4B8C-83A1-F6EECF244321}">
                <p14:modId xmlns:p14="http://schemas.microsoft.com/office/powerpoint/2010/main" xmlns="" val="844668308"/>
              </p:ext>
            </p:extLst>
          </p:nvPr>
        </p:nvGraphicFramePr>
        <p:xfrm>
          <a:off x="3022423" y="2012595"/>
          <a:ext cx="1360487" cy="522288"/>
        </p:xfrm>
        <a:graphic>
          <a:graphicData uri="http://schemas.openxmlformats.org/presentationml/2006/ole">
            <p:oleObj spid="_x0000_s26786" name="Equation" r:id="rId6" imgW="863280" imgH="304560" progId="Equation.DSMT4">
              <p:embed/>
            </p:oleObj>
          </a:graphicData>
        </a:graphic>
      </p:graphicFrame>
      <p:grpSp>
        <p:nvGrpSpPr>
          <p:cNvPr id="27" name="Group 26"/>
          <p:cNvGrpSpPr/>
          <p:nvPr/>
        </p:nvGrpSpPr>
        <p:grpSpPr>
          <a:xfrm>
            <a:off x="4389403" y="1993194"/>
            <a:ext cx="2011397" cy="584775"/>
            <a:chOff x="4670775" y="2196393"/>
            <a:chExt cx="2011397" cy="584775"/>
          </a:xfrm>
        </p:grpSpPr>
        <p:sp>
          <p:nvSpPr>
            <p:cNvPr id="28" name="TextBox 27"/>
            <p:cNvSpPr txBox="1"/>
            <p:nvPr/>
          </p:nvSpPr>
          <p:spPr>
            <a:xfrm>
              <a:off x="4670775" y="2196393"/>
              <a:ext cx="1714500"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2 &gt; </a:t>
              </a:r>
              <a:endParaRPr lang="en-US" sz="3200" dirty="0">
                <a:latin typeface="Times New Roman" pitchFamily="18" charset="0"/>
                <a:cs typeface="Times New Roman" pitchFamily="18" charset="0"/>
              </a:endParaRPr>
            </a:p>
          </p:txBody>
        </p:sp>
        <p:graphicFrame>
          <p:nvGraphicFramePr>
            <p:cNvPr id="29" name="Object 28"/>
            <p:cNvGraphicFramePr>
              <a:graphicFrameLocks noChangeAspect="1"/>
            </p:cNvGraphicFramePr>
            <p:nvPr>
              <p:extLst>
                <p:ext uri="{D42A27DB-BD31-4B8C-83A1-F6EECF244321}">
                  <p14:modId xmlns:p14="http://schemas.microsoft.com/office/powerpoint/2010/main" xmlns="" val="1493789947"/>
                </p:ext>
              </p:extLst>
            </p:nvPr>
          </p:nvGraphicFramePr>
          <p:xfrm>
            <a:off x="6157733" y="2198683"/>
            <a:ext cx="524439" cy="503461"/>
          </p:xfrm>
          <a:graphic>
            <a:graphicData uri="http://schemas.openxmlformats.org/presentationml/2006/ole">
              <p:oleObj spid="_x0000_s26787" name="Equation" r:id="rId7" imgW="317160" imgH="304560" progId="Equation.DSMT4">
                <p:embed/>
              </p:oleObj>
            </a:graphicData>
          </a:graphic>
        </p:graphicFrame>
      </p:grpSp>
      <p:sp>
        <p:nvSpPr>
          <p:cNvPr id="30" name="Rectangle 11" descr="Blue tissue paper"/>
          <p:cNvSpPr>
            <a:spLocks noChangeArrowheads="1"/>
          </p:cNvSpPr>
          <p:nvPr/>
        </p:nvSpPr>
        <p:spPr bwMode="auto">
          <a:xfrm>
            <a:off x="491067" y="3262710"/>
            <a:ext cx="2630312" cy="542925"/>
          </a:xfrm>
          <a:prstGeom prst="rect">
            <a:avLst/>
          </a:prstGeom>
          <a:noFill/>
          <a:ln w="9525">
            <a:noFill/>
            <a:miter lim="800000"/>
            <a:headEnd/>
            <a:tailEnd/>
          </a:ln>
          <a:effectLst/>
          <a:extLst/>
        </p:spPr>
        <p:txBody>
          <a:bodyPr wrap="none" anchor="ctr"/>
          <a:lstStyle/>
          <a:p>
            <a:pPr eaLnBrk="1" hangingPunct="1"/>
            <a:r>
              <a:rPr lang="en-US" altLang="en-US" sz="3200" dirty="0" err="1" smtClean="0">
                <a:solidFill>
                  <a:schemeClr val="tx1">
                    <a:lumMod val="95000"/>
                    <a:lumOff val="5000"/>
                  </a:schemeClr>
                </a:solidFill>
                <a:latin typeface="Times New Roman" pitchFamily="18" charset="0"/>
                <a:cs typeface="Times New Roman" pitchFamily="18" charset="0"/>
              </a:rPr>
              <a:t>Vì</a:t>
            </a:r>
            <a:r>
              <a:rPr lang="en-US" altLang="en-US" sz="3200" dirty="0" smtClean="0">
                <a:solidFill>
                  <a:schemeClr val="tx1">
                    <a:lumMod val="95000"/>
                    <a:lumOff val="5000"/>
                  </a:schemeClr>
                </a:solidFill>
                <a:latin typeface="Times New Roman" pitchFamily="18" charset="0"/>
                <a:cs typeface="Times New Roman" pitchFamily="18" charset="0"/>
              </a:rPr>
              <a:t> 36 &lt;41 </a:t>
            </a:r>
            <a:r>
              <a:rPr lang="en-US" altLang="en-US" sz="3200" dirty="0" err="1" smtClean="0">
                <a:solidFill>
                  <a:schemeClr val="tx1">
                    <a:lumMod val="95000"/>
                    <a:lumOff val="5000"/>
                  </a:schemeClr>
                </a:solidFill>
                <a:latin typeface="Times New Roman" pitchFamily="18" charset="0"/>
                <a:cs typeface="Times New Roman" pitchFamily="18" charset="0"/>
              </a:rPr>
              <a:t>nên</a:t>
            </a:r>
            <a:r>
              <a:rPr lang="en-US" altLang="en-US" sz="3200" dirty="0" smtClean="0">
                <a:solidFill>
                  <a:schemeClr val="tx1">
                    <a:lumMod val="95000"/>
                    <a:lumOff val="5000"/>
                  </a:schemeClr>
                </a:solidFill>
                <a:latin typeface="Times New Roman" pitchFamily="18" charset="0"/>
                <a:cs typeface="Times New Roman" pitchFamily="18" charset="0"/>
              </a:rPr>
              <a:t>    </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31" name="Object 12"/>
          <p:cNvGraphicFramePr>
            <a:graphicFrameLocks noChangeAspect="1"/>
          </p:cNvGraphicFramePr>
          <p:nvPr>
            <p:extLst>
              <p:ext uri="{D42A27DB-BD31-4B8C-83A1-F6EECF244321}">
                <p14:modId xmlns:p14="http://schemas.microsoft.com/office/powerpoint/2010/main" xmlns="" val="968573123"/>
              </p:ext>
            </p:extLst>
          </p:nvPr>
        </p:nvGraphicFramePr>
        <p:xfrm>
          <a:off x="2946400" y="3221961"/>
          <a:ext cx="1701800" cy="522287"/>
        </p:xfrm>
        <a:graphic>
          <a:graphicData uri="http://schemas.openxmlformats.org/presentationml/2006/ole">
            <p:oleObj spid="_x0000_s26788" name="Equation" r:id="rId8" imgW="1079280" imgH="304560" progId="Equation.DSMT4">
              <p:embed/>
            </p:oleObj>
          </a:graphicData>
        </a:graphic>
      </p:graphicFrame>
      <p:grpSp>
        <p:nvGrpSpPr>
          <p:cNvPr id="32" name="Group 31"/>
          <p:cNvGrpSpPr/>
          <p:nvPr/>
        </p:nvGrpSpPr>
        <p:grpSpPr>
          <a:xfrm>
            <a:off x="4758263" y="3153698"/>
            <a:ext cx="2480736" cy="632755"/>
            <a:chOff x="4670775" y="2148413"/>
            <a:chExt cx="1311615" cy="632755"/>
          </a:xfrm>
        </p:grpSpPr>
        <p:sp>
          <p:nvSpPr>
            <p:cNvPr id="33" name="TextBox 32"/>
            <p:cNvSpPr txBox="1"/>
            <p:nvPr/>
          </p:nvSpPr>
          <p:spPr>
            <a:xfrm>
              <a:off x="4670775" y="2196393"/>
              <a:ext cx="1311615"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6 &lt;  </a:t>
              </a:r>
              <a:endParaRPr lang="en-US" sz="3200" dirty="0">
                <a:latin typeface="Times New Roman" pitchFamily="18" charset="0"/>
                <a:cs typeface="Times New Roman" pitchFamily="18" charset="0"/>
              </a:endParaRPr>
            </a:p>
          </p:txBody>
        </p:sp>
        <p:graphicFrame>
          <p:nvGraphicFramePr>
            <p:cNvPr id="34" name="Object 33"/>
            <p:cNvGraphicFramePr>
              <a:graphicFrameLocks noChangeAspect="1"/>
            </p:cNvGraphicFramePr>
            <p:nvPr>
              <p:extLst>
                <p:ext uri="{D42A27DB-BD31-4B8C-83A1-F6EECF244321}">
                  <p14:modId xmlns:p14="http://schemas.microsoft.com/office/powerpoint/2010/main" xmlns="" val="2367416895"/>
                </p:ext>
              </p:extLst>
            </p:nvPr>
          </p:nvGraphicFramePr>
          <p:xfrm>
            <a:off x="5447729" y="2148413"/>
            <a:ext cx="390294" cy="544513"/>
          </p:xfrm>
          <a:graphic>
            <a:graphicData uri="http://schemas.openxmlformats.org/presentationml/2006/ole">
              <p:oleObj spid="_x0000_s26789" name="Equation" r:id="rId9" imgW="431640" imgH="304560" progId="Equation.DSMT4">
                <p:embed/>
              </p:oleObj>
            </a:graphicData>
          </a:graphic>
        </p:graphicFrame>
      </p:grpSp>
      <p:sp>
        <p:nvSpPr>
          <p:cNvPr id="35" name="TextBox 34"/>
          <p:cNvSpPr txBox="1"/>
          <p:nvPr/>
        </p:nvSpPr>
        <p:spPr>
          <a:xfrm>
            <a:off x="457200" y="1504950"/>
            <a:ext cx="232551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36" name="Object 35"/>
          <p:cNvGraphicFramePr>
            <a:graphicFrameLocks noChangeAspect="1"/>
          </p:cNvGraphicFramePr>
          <p:nvPr>
            <p:extLst>
              <p:ext uri="{D42A27DB-BD31-4B8C-83A1-F6EECF244321}">
                <p14:modId xmlns:p14="http://schemas.microsoft.com/office/powerpoint/2010/main" xmlns="" val="3065156223"/>
              </p:ext>
            </p:extLst>
          </p:nvPr>
        </p:nvGraphicFramePr>
        <p:xfrm>
          <a:off x="2205038" y="1504950"/>
          <a:ext cx="1177925" cy="533400"/>
        </p:xfrm>
        <a:graphic>
          <a:graphicData uri="http://schemas.openxmlformats.org/presentationml/2006/ole">
            <p:oleObj spid="_x0000_s26790" name="Equation" r:id="rId10" imgW="672840" imgH="304560" progId="Equation.DSMT4">
              <p:embed/>
            </p:oleObj>
          </a:graphicData>
        </a:graphic>
      </p:graphicFrame>
      <p:sp>
        <p:nvSpPr>
          <p:cNvPr id="37" name="TextBox 36"/>
          <p:cNvSpPr txBox="1"/>
          <p:nvPr/>
        </p:nvSpPr>
        <p:spPr>
          <a:xfrm>
            <a:off x="423333" y="2724150"/>
            <a:ext cx="2325512" cy="584775"/>
          </a:xfrm>
          <a:prstGeom prst="rect">
            <a:avLst/>
          </a:prstGeom>
          <a:noFill/>
        </p:spPr>
        <p:txBody>
          <a:bodyPr wrap="square" rtlCol="0">
            <a:spAutoFit/>
          </a:bodyPr>
          <a:lstStyle/>
          <a:p>
            <a:r>
              <a:rPr lang="en-US" sz="3200" dirty="0">
                <a:latin typeface="Times New Roman" pitchFamily="18" charset="0"/>
                <a:cs typeface="Times New Roman" pitchFamily="18" charset="0"/>
              </a:rPr>
              <a:t>b</a:t>
            </a:r>
            <a:r>
              <a:rPr lang="en-US" sz="3200" dirty="0" smtClean="0">
                <a:latin typeface="Times New Roman" pitchFamily="18" charset="0"/>
                <a:cs typeface="Times New Roman" pitchFamily="18" charset="0"/>
              </a:rPr>
              <a:t>)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38" name="Object 37"/>
          <p:cNvGraphicFramePr>
            <a:graphicFrameLocks noChangeAspect="1"/>
          </p:cNvGraphicFramePr>
          <p:nvPr>
            <p:extLst>
              <p:ext uri="{D42A27DB-BD31-4B8C-83A1-F6EECF244321}">
                <p14:modId xmlns:p14="http://schemas.microsoft.com/office/powerpoint/2010/main" xmlns="" val="3536926314"/>
              </p:ext>
            </p:extLst>
          </p:nvPr>
        </p:nvGraphicFramePr>
        <p:xfrm>
          <a:off x="2048404" y="2724369"/>
          <a:ext cx="1355725" cy="533400"/>
        </p:xfrm>
        <a:graphic>
          <a:graphicData uri="http://schemas.openxmlformats.org/presentationml/2006/ole">
            <p:oleObj spid="_x0000_s26791" name="Equation" r:id="rId11" imgW="774360" imgH="304560" progId="Equation.DSMT4">
              <p:embed/>
            </p:oleObj>
          </a:graphicData>
        </a:graphic>
      </p:graphicFrame>
      <p:sp>
        <p:nvSpPr>
          <p:cNvPr id="46" name="Rectangle 11" descr="Blue tissue paper"/>
          <p:cNvSpPr>
            <a:spLocks noChangeArrowheads="1"/>
          </p:cNvSpPr>
          <p:nvPr/>
        </p:nvSpPr>
        <p:spPr bwMode="auto">
          <a:xfrm>
            <a:off x="414867" y="4543425"/>
            <a:ext cx="2630312" cy="542925"/>
          </a:xfrm>
          <a:prstGeom prst="rect">
            <a:avLst/>
          </a:prstGeom>
          <a:noFill/>
          <a:ln w="9525">
            <a:noFill/>
            <a:miter lim="800000"/>
            <a:headEnd/>
            <a:tailEnd/>
          </a:ln>
          <a:effectLst/>
          <a:extLst/>
        </p:spPr>
        <p:txBody>
          <a:bodyPr wrap="none" anchor="ctr"/>
          <a:lstStyle/>
          <a:p>
            <a:pPr eaLnBrk="1" hangingPunct="1"/>
            <a:r>
              <a:rPr lang="en-US" altLang="en-US" sz="3200" dirty="0" err="1" smtClean="0">
                <a:solidFill>
                  <a:schemeClr val="tx1">
                    <a:lumMod val="95000"/>
                    <a:lumOff val="5000"/>
                  </a:schemeClr>
                </a:solidFill>
                <a:latin typeface="Times New Roman" pitchFamily="18" charset="0"/>
                <a:cs typeface="Times New Roman" pitchFamily="18" charset="0"/>
              </a:rPr>
              <a:t>Vì</a:t>
            </a:r>
            <a:r>
              <a:rPr lang="en-US" altLang="en-US" sz="3200" dirty="0" smtClean="0">
                <a:solidFill>
                  <a:schemeClr val="tx1">
                    <a:lumMod val="95000"/>
                    <a:lumOff val="5000"/>
                  </a:schemeClr>
                </a:solidFill>
                <a:latin typeface="Times New Roman" pitchFamily="18" charset="0"/>
                <a:cs typeface="Times New Roman" pitchFamily="18" charset="0"/>
              </a:rPr>
              <a:t> 49 &lt; 47 </a:t>
            </a:r>
            <a:r>
              <a:rPr lang="en-US" altLang="en-US" sz="3200" dirty="0" err="1" smtClean="0">
                <a:solidFill>
                  <a:schemeClr val="tx1">
                    <a:lumMod val="95000"/>
                    <a:lumOff val="5000"/>
                  </a:schemeClr>
                </a:solidFill>
                <a:latin typeface="Times New Roman" pitchFamily="18" charset="0"/>
                <a:cs typeface="Times New Roman" pitchFamily="18" charset="0"/>
              </a:rPr>
              <a:t>nên</a:t>
            </a:r>
            <a:r>
              <a:rPr lang="en-US" altLang="en-US" sz="3200" dirty="0" smtClean="0">
                <a:solidFill>
                  <a:schemeClr val="tx1">
                    <a:lumMod val="95000"/>
                    <a:lumOff val="5000"/>
                  </a:schemeClr>
                </a:solidFill>
                <a:latin typeface="Times New Roman" pitchFamily="18" charset="0"/>
                <a:cs typeface="Times New Roman" pitchFamily="18" charset="0"/>
              </a:rPr>
              <a:t>    </a:t>
            </a:r>
            <a:endParaRPr lang="en-US" altLang="en-US" sz="3200" dirty="0">
              <a:solidFill>
                <a:schemeClr val="tx1">
                  <a:lumMod val="95000"/>
                  <a:lumOff val="5000"/>
                </a:schemeClr>
              </a:solidFill>
              <a:latin typeface="Times New Roman" pitchFamily="18" charset="0"/>
              <a:cs typeface="Times New Roman" pitchFamily="18" charset="0"/>
            </a:endParaRPr>
          </a:p>
        </p:txBody>
      </p:sp>
      <p:graphicFrame>
        <p:nvGraphicFramePr>
          <p:cNvPr id="47" name="Object 12"/>
          <p:cNvGraphicFramePr>
            <a:graphicFrameLocks noChangeAspect="1"/>
          </p:cNvGraphicFramePr>
          <p:nvPr>
            <p:extLst>
              <p:ext uri="{D42A27DB-BD31-4B8C-83A1-F6EECF244321}">
                <p14:modId xmlns:p14="http://schemas.microsoft.com/office/powerpoint/2010/main" xmlns="" val="2159385410"/>
              </p:ext>
            </p:extLst>
          </p:nvPr>
        </p:nvGraphicFramePr>
        <p:xfrm>
          <a:off x="3003550" y="4502150"/>
          <a:ext cx="1741488" cy="522288"/>
        </p:xfrm>
        <a:graphic>
          <a:graphicData uri="http://schemas.openxmlformats.org/presentationml/2006/ole">
            <p:oleObj spid="_x0000_s26792" name="Equation" r:id="rId12" imgW="1104840" imgH="304560" progId="Equation.DSMT4">
              <p:embed/>
            </p:oleObj>
          </a:graphicData>
        </a:graphic>
      </p:graphicFrame>
      <p:grpSp>
        <p:nvGrpSpPr>
          <p:cNvPr id="48" name="Group 47"/>
          <p:cNvGrpSpPr/>
          <p:nvPr/>
        </p:nvGrpSpPr>
        <p:grpSpPr>
          <a:xfrm>
            <a:off x="4682063" y="4433888"/>
            <a:ext cx="2480736" cy="633280"/>
            <a:chOff x="4670775" y="2147888"/>
            <a:chExt cx="1311615" cy="633280"/>
          </a:xfrm>
        </p:grpSpPr>
        <p:sp>
          <p:nvSpPr>
            <p:cNvPr id="49" name="TextBox 48"/>
            <p:cNvSpPr txBox="1"/>
            <p:nvPr/>
          </p:nvSpPr>
          <p:spPr>
            <a:xfrm>
              <a:off x="4670775" y="2196393"/>
              <a:ext cx="1311615" cy="584775"/>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7 </a:t>
              </a:r>
              <a:r>
                <a:rPr lang="en-US" sz="3200" dirty="0">
                  <a:latin typeface="Times New Roman" pitchFamily="18" charset="0"/>
                  <a:cs typeface="Times New Roman" pitchFamily="18" charset="0"/>
                </a:rPr>
                <a:t>&gt;</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50" name="Object 49"/>
            <p:cNvGraphicFramePr>
              <a:graphicFrameLocks noChangeAspect="1"/>
            </p:cNvGraphicFramePr>
            <p:nvPr>
              <p:extLst>
                <p:ext uri="{D42A27DB-BD31-4B8C-83A1-F6EECF244321}">
                  <p14:modId xmlns:p14="http://schemas.microsoft.com/office/powerpoint/2010/main" xmlns="" val="2986244590"/>
                </p:ext>
              </p:extLst>
            </p:nvPr>
          </p:nvGraphicFramePr>
          <p:xfrm>
            <a:off x="5441854" y="2147888"/>
            <a:ext cx="402046" cy="544512"/>
          </p:xfrm>
          <a:graphic>
            <a:graphicData uri="http://schemas.openxmlformats.org/presentationml/2006/ole">
              <p:oleObj spid="_x0000_s26793" name="Equation" r:id="rId13" imgW="444240" imgH="304560" progId="Equation.DSMT4">
                <p:embed/>
              </p:oleObj>
            </a:graphicData>
          </a:graphic>
        </p:graphicFrame>
      </p:grpSp>
      <p:sp>
        <p:nvSpPr>
          <p:cNvPr id="51" name="TextBox 50"/>
          <p:cNvSpPr txBox="1"/>
          <p:nvPr/>
        </p:nvSpPr>
        <p:spPr>
          <a:xfrm>
            <a:off x="381000" y="3846819"/>
            <a:ext cx="232551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c) Ta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graphicFrame>
        <p:nvGraphicFramePr>
          <p:cNvPr id="52" name="Object 51"/>
          <p:cNvGraphicFramePr>
            <a:graphicFrameLocks noChangeAspect="1"/>
          </p:cNvGraphicFramePr>
          <p:nvPr>
            <p:extLst>
              <p:ext uri="{D42A27DB-BD31-4B8C-83A1-F6EECF244321}">
                <p14:modId xmlns:p14="http://schemas.microsoft.com/office/powerpoint/2010/main" xmlns="" val="2013656423"/>
              </p:ext>
            </p:extLst>
          </p:nvPr>
        </p:nvGraphicFramePr>
        <p:xfrm>
          <a:off x="2028825" y="3846513"/>
          <a:ext cx="1377950" cy="533400"/>
        </p:xfrm>
        <a:graphic>
          <a:graphicData uri="http://schemas.openxmlformats.org/presentationml/2006/ole">
            <p:oleObj spid="_x0000_s26794" name="Equation" r:id="rId14" imgW="787320" imgH="304560" progId="Equation.DSMT4">
              <p:embed/>
            </p:oleObj>
          </a:graphicData>
        </a:graphic>
      </p:graphicFrame>
    </p:spTree>
    <p:extLst>
      <p:ext uri="{BB962C8B-B14F-4D97-AF65-F5344CB8AC3E}">
        <p14:creationId xmlns:p14="http://schemas.microsoft.com/office/powerpoint/2010/main" xmlns="" val="22339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arn(inVertical)">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barn(inVertical)">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arn(inVertic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arn(inVertical)">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barn(inVertical)">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barn(inVertical)">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arn(inVertical)">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barn(inVertical)">
                                      <p:cBhvr>
                                        <p:cTn id="7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35" grpId="0"/>
      <p:bldP spid="37" grpId="0"/>
      <p:bldP spid="46"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361950"/>
            <a:ext cx="7086600" cy="3539430"/>
          </a:xfrm>
          <a:prstGeom prst="rect">
            <a:avLst/>
          </a:prstGeom>
          <a:noFill/>
        </p:spPr>
        <p:txBody>
          <a:bodyPr wrap="square" rtlCol="0">
            <a:spAutoFit/>
          </a:bodyPr>
          <a:lstStyle/>
          <a:p>
            <a:pPr algn="ctr"/>
            <a:r>
              <a:rPr lang="en-US" sz="4800" b="1" dirty="0" err="1" smtClean="0">
                <a:solidFill>
                  <a:srgbClr val="FF0000"/>
                </a:solidFill>
                <a:latin typeface="Times New Roman" pitchFamily="18" charset="0"/>
                <a:cs typeface="Times New Roman" pitchFamily="18" charset="0"/>
              </a:rPr>
              <a:t>Hướng</a:t>
            </a:r>
            <a:r>
              <a:rPr lang="en-US" sz="4800" b="1" dirty="0" smtClean="0">
                <a:solidFill>
                  <a:srgbClr val="FF0000"/>
                </a:solidFill>
                <a:latin typeface="Times New Roman" pitchFamily="18" charset="0"/>
                <a:cs typeface="Times New Roman" pitchFamily="18" charset="0"/>
              </a:rPr>
              <a:t> </a:t>
            </a:r>
            <a:r>
              <a:rPr lang="en-US" sz="4800" b="1" dirty="0" err="1" smtClean="0">
                <a:solidFill>
                  <a:srgbClr val="FF0000"/>
                </a:solidFill>
                <a:latin typeface="Times New Roman" pitchFamily="18" charset="0"/>
                <a:cs typeface="Times New Roman" pitchFamily="18" charset="0"/>
              </a:rPr>
              <a:t>dẫn</a:t>
            </a:r>
            <a:r>
              <a:rPr lang="en-US" sz="4800" b="1" dirty="0" smtClean="0">
                <a:solidFill>
                  <a:srgbClr val="FF0000"/>
                </a:solidFill>
                <a:latin typeface="Times New Roman" pitchFamily="18" charset="0"/>
                <a:cs typeface="Times New Roman" pitchFamily="18" charset="0"/>
              </a:rPr>
              <a:t> </a:t>
            </a:r>
            <a:r>
              <a:rPr lang="en-US" sz="4800" b="1" dirty="0" err="1" smtClean="0">
                <a:solidFill>
                  <a:srgbClr val="FF0000"/>
                </a:solidFill>
                <a:latin typeface="Times New Roman" pitchFamily="18" charset="0"/>
                <a:cs typeface="Times New Roman" pitchFamily="18" charset="0"/>
              </a:rPr>
              <a:t>về</a:t>
            </a:r>
            <a:r>
              <a:rPr lang="en-US" sz="4800" b="1" dirty="0" smtClean="0">
                <a:solidFill>
                  <a:srgbClr val="FF0000"/>
                </a:solidFill>
                <a:latin typeface="Times New Roman" pitchFamily="18" charset="0"/>
                <a:cs typeface="Times New Roman" pitchFamily="18" charset="0"/>
              </a:rPr>
              <a:t> </a:t>
            </a:r>
            <a:r>
              <a:rPr lang="en-US" sz="4800" b="1" dirty="0" err="1" smtClean="0">
                <a:solidFill>
                  <a:srgbClr val="FF0000"/>
                </a:solidFill>
                <a:latin typeface="Times New Roman" pitchFamily="18" charset="0"/>
                <a:cs typeface="Times New Roman" pitchFamily="18" charset="0"/>
              </a:rPr>
              <a:t>nhà</a:t>
            </a:r>
            <a:endParaRPr lang="en-US" sz="4800" b="1" dirty="0" smtClean="0">
              <a:solidFill>
                <a:srgbClr val="FF0000"/>
              </a:solidFill>
              <a:latin typeface="Times New Roman" pitchFamily="18" charset="0"/>
              <a:cs typeface="Times New Roman" pitchFamily="18" charset="0"/>
            </a:endParaRPr>
          </a:p>
          <a:p>
            <a:endParaRPr lang="en-US" sz="4800" dirty="0" smtClean="0">
              <a:solidFill>
                <a:srgbClr val="FF0000"/>
              </a:solidFill>
              <a:latin typeface="Times New Roman" pitchFamily="18" charset="0"/>
              <a:cs typeface="Times New Roman" pitchFamily="18" charset="0"/>
            </a:endParaRPr>
          </a:p>
          <a:p>
            <a:pPr>
              <a:lnSpc>
                <a:spcPct val="150000"/>
              </a:lnSpc>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Học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xem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endParaRPr lang="en-US" sz="3200" dirty="0" smtClean="0">
              <a:latin typeface="Times New Roman" pitchFamily="18" charset="0"/>
              <a:cs typeface="Times New Roman" pitchFamily="18" charset="0"/>
            </a:endParaRPr>
          </a:p>
          <a:p>
            <a:pPr>
              <a:lnSpc>
                <a:spcPct val="150000"/>
              </a:lnSpc>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Bài</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trang</a:t>
            </a:r>
            <a:r>
              <a:rPr lang="en-US" sz="3200" dirty="0" smtClean="0">
                <a:latin typeface="Times New Roman" pitchFamily="18" charset="0"/>
                <a:cs typeface="Times New Roman" pitchFamily="18" charset="0"/>
              </a:rPr>
              <a:t> 7 /SGK</a:t>
            </a: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2989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514350"/>
            <a:ext cx="7848600" cy="1569660"/>
          </a:xfrm>
          <a:prstGeom prst="rect">
            <a:avLst/>
          </a:prstGeom>
          <a:noFill/>
        </p:spPr>
        <p:txBody>
          <a:bodyPr wrap="square" rtlCol="0">
            <a:spAutoFit/>
          </a:bodyPr>
          <a:lstStyle/>
          <a:p>
            <a:pPr algn="ctr"/>
            <a:r>
              <a:rPr lang="en-US" sz="4800" dirty="0" smtClean="0">
                <a:solidFill>
                  <a:srgbClr val="FF0000"/>
                </a:solidFill>
                <a:latin typeface="Times New Roman" pitchFamily="18" charset="0"/>
                <a:cs typeface="Times New Roman" pitchFamily="18" charset="0"/>
              </a:rPr>
              <a:t>CHÚC CÁC EM HỌC TẬP THẬT TỐT</a:t>
            </a:r>
            <a:endParaRPr lang="en-US" sz="4800" dirty="0">
              <a:solidFill>
                <a:srgbClr val="FF0000"/>
              </a:solidFill>
              <a:latin typeface="Times New Roman" pitchFamily="18" charset="0"/>
              <a:cs typeface="Times New Roman" pitchFamily="18" charset="0"/>
            </a:endParaRPr>
          </a:p>
        </p:txBody>
      </p:sp>
      <p:sp>
        <p:nvSpPr>
          <p:cNvPr id="4" name="TextBox 3"/>
          <p:cNvSpPr txBox="1"/>
          <p:nvPr/>
        </p:nvSpPr>
        <p:spPr>
          <a:xfrm>
            <a:off x="1066800" y="2724150"/>
            <a:ext cx="7086600" cy="1569660"/>
          </a:xfrm>
          <a:prstGeom prst="rect">
            <a:avLst/>
          </a:prstGeom>
          <a:noFill/>
        </p:spPr>
        <p:txBody>
          <a:bodyPr wrap="square" rtlCol="0">
            <a:spAutoFit/>
          </a:bodyPr>
          <a:lstStyle/>
          <a:p>
            <a:pPr algn="ctr"/>
            <a:r>
              <a:rPr lang="en-US" sz="4800" dirty="0" err="1" smtClean="0">
                <a:solidFill>
                  <a:srgbClr val="0070C0"/>
                </a:solidFill>
                <a:latin typeface="Times New Roman" pitchFamily="18" charset="0"/>
                <a:cs typeface="Times New Roman" pitchFamily="18" charset="0"/>
              </a:rPr>
              <a:t>Hẹn</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gặp</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lại</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các</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em</a:t>
            </a:r>
            <a:endParaRPr lang="en-US" sz="4800" dirty="0" smtClean="0">
              <a:solidFill>
                <a:srgbClr val="0070C0"/>
              </a:solidFill>
              <a:latin typeface="Times New Roman" pitchFamily="18" charset="0"/>
              <a:cs typeface="Times New Roman" pitchFamily="18" charset="0"/>
            </a:endParaRPr>
          </a:p>
          <a:p>
            <a:pPr algn="ct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trong</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tiết</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học</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tiếp</a:t>
            </a:r>
            <a:r>
              <a:rPr lang="en-US" sz="4800" dirty="0" smtClean="0">
                <a:solidFill>
                  <a:srgbClr val="0070C0"/>
                </a:solidFill>
                <a:latin typeface="Times New Roman" pitchFamily="18" charset="0"/>
                <a:cs typeface="Times New Roman" pitchFamily="18" charset="0"/>
              </a:rPr>
              <a:t> </a:t>
            </a:r>
            <a:r>
              <a:rPr lang="en-US" sz="4800" dirty="0" err="1" smtClean="0">
                <a:solidFill>
                  <a:srgbClr val="0070C0"/>
                </a:solidFill>
                <a:latin typeface="Times New Roman" pitchFamily="18" charset="0"/>
                <a:cs typeface="Times New Roman" pitchFamily="18" charset="0"/>
              </a:rPr>
              <a:t>theo</a:t>
            </a:r>
            <a:endParaRPr lang="en-US" sz="48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878622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38200" y="275358"/>
            <a:ext cx="72390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eaLnBrk="0" hangingPunct="0"/>
            <a:r>
              <a:rPr lang="vi-VN" sz="5400" b="1" i="1" dirty="0">
                <a:solidFill>
                  <a:srgbClr val="FF0000"/>
                </a:solidFill>
                <a:latin typeface="Times New Roman" pitchFamily="18" charset="0"/>
                <a:cs typeface="Times New Roman" pitchFamily="18" charset="0"/>
              </a:rPr>
              <a:t>CHƯƠNG I</a:t>
            </a:r>
            <a:endParaRPr lang="vi-VN" sz="4800" b="1" i="1" dirty="0">
              <a:solidFill>
                <a:srgbClr val="FF0000"/>
              </a:solidFill>
              <a:latin typeface="Times New Roman" pitchFamily="18" charset="0"/>
              <a:cs typeface="Times New Roman" pitchFamily="18" charset="0"/>
            </a:endParaRPr>
          </a:p>
        </p:txBody>
      </p:sp>
      <p:sp>
        <p:nvSpPr>
          <p:cNvPr id="3079" name="WordArt 7"/>
          <p:cNvSpPr>
            <a:spLocks noChangeArrowheads="1" noChangeShapeType="1" noTextEdit="1"/>
          </p:cNvSpPr>
          <p:nvPr/>
        </p:nvSpPr>
        <p:spPr bwMode="auto">
          <a:xfrm>
            <a:off x="990600" y="1143000"/>
            <a:ext cx="7391400" cy="148590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dirty="0">
                <a:solidFill>
                  <a:srgbClr val="0070C0"/>
                </a:solidFill>
                <a:latin typeface="Times New Roman"/>
                <a:cs typeface="Times New Roman"/>
              </a:rPr>
              <a:t>CĂN BẬC HAI – CĂN BẬC BA</a:t>
            </a:r>
          </a:p>
        </p:txBody>
      </p:sp>
      <p:sp>
        <p:nvSpPr>
          <p:cNvPr id="3080" name="WordArt 8" descr="537016"/>
          <p:cNvSpPr>
            <a:spLocks noChangeArrowheads="1" noChangeShapeType="1" noTextEdit="1"/>
          </p:cNvSpPr>
          <p:nvPr/>
        </p:nvSpPr>
        <p:spPr bwMode="auto">
          <a:xfrm>
            <a:off x="2743200" y="3018559"/>
            <a:ext cx="5181600" cy="120015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b="1" kern="10" dirty="0">
                <a:solidFill>
                  <a:srgbClr val="FF0000"/>
                </a:solidFill>
                <a:latin typeface="Times New Roman"/>
                <a:cs typeface="Times New Roman"/>
              </a:rPr>
              <a:t>CĂN BẬC HAI</a:t>
            </a:r>
          </a:p>
        </p:txBody>
      </p:sp>
      <p:sp>
        <p:nvSpPr>
          <p:cNvPr id="3081" name="WordArt 9"/>
          <p:cNvSpPr>
            <a:spLocks noChangeArrowheads="1" noChangeShapeType="1" noTextEdit="1"/>
          </p:cNvSpPr>
          <p:nvPr/>
        </p:nvSpPr>
        <p:spPr bwMode="auto">
          <a:xfrm>
            <a:off x="942085" y="3241973"/>
            <a:ext cx="1066800" cy="857250"/>
          </a:xfrm>
          <a:prstGeom prst="rect">
            <a:avLst/>
          </a:prstGeom>
        </p:spPr>
        <p:txBody>
          <a:bodyPr wrap="none" fromWordArt="1">
            <a:prstTxWarp prst="textPlain">
              <a:avLst>
                <a:gd name="adj" fmla="val 50000"/>
              </a:avLst>
            </a:prstTxWarp>
          </a:bodyPr>
          <a:lstStyle/>
          <a:p>
            <a:pPr algn="ctr"/>
            <a:r>
              <a:rPr lang="en-US" sz="3600" kern="10" dirty="0">
                <a:ln w="19050">
                  <a:solidFill>
                    <a:srgbClr val="99CCFF"/>
                  </a:solidFill>
                  <a:round/>
                  <a:headEnd/>
                  <a:tailEnd/>
                </a:ln>
                <a:solidFill>
                  <a:srgbClr val="FF0000"/>
                </a:solidFill>
                <a:effectLst>
                  <a:outerShdw dist="35921" dir="2700000" algn="ctr" rotWithShape="0">
                    <a:srgbClr val="990000"/>
                  </a:outerShdw>
                </a:effectLst>
                <a:latin typeface="Times New Roman"/>
                <a:cs typeface="Times New Roman"/>
              </a:rPr>
              <a:t>§1</a:t>
            </a:r>
          </a:p>
        </p:txBody>
      </p:sp>
      <p:sp>
        <p:nvSpPr>
          <p:cNvPr id="3082" name="WordArt 10"/>
          <p:cNvSpPr>
            <a:spLocks noChangeArrowheads="1" noChangeShapeType="1" noTextEdit="1"/>
          </p:cNvSpPr>
          <p:nvPr/>
        </p:nvSpPr>
        <p:spPr bwMode="auto">
          <a:xfrm>
            <a:off x="2209800" y="3857625"/>
            <a:ext cx="114300" cy="85725"/>
          </a:xfrm>
          <a:prstGeom prst="rect">
            <a:avLst/>
          </a:prstGeom>
        </p:spPr>
        <p:txBody>
          <a:bodyPr wrap="none" fromWordArt="1">
            <a:prstTxWarp prst="textPlain">
              <a:avLst>
                <a:gd name="adj" fmla="val 50000"/>
              </a:avLst>
            </a:prstTxWarp>
          </a:bodyPr>
          <a:lstStyle/>
          <a:p>
            <a:pPr algn="ctr"/>
            <a:r>
              <a:rPr lang="en-US" sz="3600" kern="10" dirty="0">
                <a:ln w="19050">
                  <a:solidFill>
                    <a:srgbClr val="99CCFF"/>
                  </a:solidFill>
                  <a:round/>
                  <a:headEnd/>
                  <a:tailEnd/>
                </a:ln>
                <a:blipFill dpi="0" rotWithShape="1">
                  <a:blip r:embed="rId2"/>
                  <a:srcRect/>
                  <a:stretch>
                    <a:fillRect/>
                  </a:stretch>
                </a:blipFill>
                <a:effectLst>
                  <a:outerShdw dist="35921" dir="2700000" algn="ctr" rotWithShape="0">
                    <a:srgbClr val="990000"/>
                  </a:outerShdw>
                </a:effectLst>
                <a:latin typeface="Times New Roman"/>
                <a:cs typeface="Times New Roman"/>
              </a:rPr>
              <a:t>.</a:t>
            </a:r>
          </a:p>
        </p:txBody>
      </p:sp>
    </p:spTree>
    <p:extLst>
      <p:ext uri="{BB962C8B-B14F-4D97-AF65-F5344CB8AC3E}">
        <p14:creationId xmlns:p14="http://schemas.microsoft.com/office/powerpoint/2010/main" xmlns="" val="327502633"/>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afterEffect">
                                  <p:stCondLst>
                                    <p:cond delay="0"/>
                                  </p:stCondLst>
                                  <p:iterate type="lt">
                                    <p:tmPct val="0"/>
                                  </p:iterate>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fade">
                                      <p:cBhvr>
                                        <p:cTn id="7" dur="1000"/>
                                        <p:tgtEl>
                                          <p:spTgt spid="3076">
                                            <p:txEl>
                                              <p:pRg st="0" end="0"/>
                                            </p:txEl>
                                          </p:spTgt>
                                        </p:tgtEl>
                                      </p:cBhvr>
                                    </p:animEffect>
                                    <p:anim calcmode="lin" valueType="num">
                                      <p:cBhvr>
                                        <p:cTn id="8" dur="1000" fill="hold"/>
                                        <p:tgtEl>
                                          <p:spTgt spid="3076">
                                            <p:txEl>
                                              <p:pRg st="0" end="0"/>
                                            </p:txEl>
                                          </p:spTgt>
                                        </p:tgtEl>
                                        <p:attrNameLst>
                                          <p:attrName>style.rotation</p:attrName>
                                        </p:attrNameLst>
                                      </p:cBhvr>
                                      <p:tavLst>
                                        <p:tav tm="0">
                                          <p:val>
                                            <p:fltVal val="720"/>
                                          </p:val>
                                        </p:tav>
                                        <p:tav tm="100000">
                                          <p:val>
                                            <p:fltVal val="0"/>
                                          </p:val>
                                        </p:tav>
                                      </p:tavLst>
                                    </p:anim>
                                    <p:anim calcmode="lin" valueType="num">
                                      <p:cBhvr>
                                        <p:cTn id="9" dur="1000" fill="hold"/>
                                        <p:tgtEl>
                                          <p:spTgt spid="3076">
                                            <p:txEl>
                                              <p:pRg st="0" end="0"/>
                                            </p:txEl>
                                          </p:spTgt>
                                        </p:tgtEl>
                                        <p:attrNameLst>
                                          <p:attrName>ppt_h</p:attrName>
                                        </p:attrNameLst>
                                      </p:cBhvr>
                                      <p:tavLst>
                                        <p:tav tm="0">
                                          <p:val>
                                            <p:fltVal val="0"/>
                                          </p:val>
                                        </p:tav>
                                        <p:tav tm="100000">
                                          <p:val>
                                            <p:strVal val="#ppt_h"/>
                                          </p:val>
                                        </p:tav>
                                      </p:tavLst>
                                    </p:anim>
                                    <p:anim calcmode="lin" valueType="num">
                                      <p:cBhvr>
                                        <p:cTn id="10" dur="1000" fill="hold"/>
                                        <p:tgtEl>
                                          <p:spTgt spid="3076">
                                            <p:txEl>
                                              <p:pRg st="0" end="0"/>
                                            </p:txEl>
                                          </p:spTgt>
                                        </p:tgtEl>
                                        <p:attrNameLst>
                                          <p:attrName>ppt_w</p:attrName>
                                        </p:attrNameLst>
                                      </p:cBhvr>
                                      <p:tavLst>
                                        <p:tav tm="0">
                                          <p:val>
                                            <p:fltVal val="0"/>
                                          </p:val>
                                        </p:tav>
                                        <p:tav tm="100000">
                                          <p:val>
                                            <p:strVal val="#ppt_w"/>
                                          </p:val>
                                        </p:tav>
                                      </p:tavLst>
                                    </p:anim>
                                  </p:childTnLst>
                                </p:cTn>
                              </p:par>
                              <p:par>
                                <p:cTn id="11" presetID="20" presetClass="entr" presetSubtype="0" fill="hold" grpId="0" nodeType="withEffect">
                                  <p:stCondLst>
                                    <p:cond delay="0"/>
                                  </p:stCondLst>
                                  <p:childTnLst>
                                    <p:set>
                                      <p:cBhvr>
                                        <p:cTn id="12" dur="1" fill="hold">
                                          <p:stCondLst>
                                            <p:cond delay="0"/>
                                          </p:stCondLst>
                                        </p:cTn>
                                        <p:tgtEl>
                                          <p:spTgt spid="3079"/>
                                        </p:tgtEl>
                                        <p:attrNameLst>
                                          <p:attrName>style.visibility</p:attrName>
                                        </p:attrNameLst>
                                      </p:cBhvr>
                                      <p:to>
                                        <p:strVal val="visible"/>
                                      </p:to>
                                    </p:set>
                                    <p:animEffect transition="in" filter="wedge">
                                      <p:cBhvr>
                                        <p:cTn id="13" dur="1000"/>
                                        <p:tgtEl>
                                          <p:spTgt spid="30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3080"/>
                                        </p:tgtEl>
                                        <p:attrNameLst>
                                          <p:attrName>style.visibility</p:attrName>
                                        </p:attrNameLst>
                                      </p:cBhvr>
                                      <p:to>
                                        <p:strVal val="visible"/>
                                      </p:to>
                                    </p:set>
                                    <p:animEffect transition="in" filter="fade">
                                      <p:cBhvr>
                                        <p:cTn id="18" dur="770" decel="100000"/>
                                        <p:tgtEl>
                                          <p:spTgt spid="3080"/>
                                        </p:tgtEl>
                                      </p:cBhvr>
                                    </p:animEffect>
                                    <p:animScale>
                                      <p:cBhvr>
                                        <p:cTn id="19" dur="770" decel="100000"/>
                                        <p:tgtEl>
                                          <p:spTgt spid="3080"/>
                                        </p:tgtEl>
                                      </p:cBhvr>
                                      <p:from x="10000" y="10000"/>
                                      <p:to x="200000" y="450000"/>
                                    </p:animScale>
                                    <p:animScale>
                                      <p:cBhvr>
                                        <p:cTn id="20" dur="1230" accel="100000" fill="hold">
                                          <p:stCondLst>
                                            <p:cond delay="770"/>
                                          </p:stCondLst>
                                        </p:cTn>
                                        <p:tgtEl>
                                          <p:spTgt spid="3080"/>
                                        </p:tgtEl>
                                      </p:cBhvr>
                                      <p:from x="200000" y="450000"/>
                                      <p:to x="100000" y="100000"/>
                                    </p:animScale>
                                    <p:set>
                                      <p:cBhvr>
                                        <p:cTn id="21" dur="770" fill="hold"/>
                                        <p:tgtEl>
                                          <p:spTgt spid="3080"/>
                                        </p:tgtEl>
                                        <p:attrNameLst>
                                          <p:attrName>ppt_x</p:attrName>
                                        </p:attrNameLst>
                                      </p:cBhvr>
                                      <p:to>
                                        <p:strVal val="(0.5)"/>
                                      </p:to>
                                    </p:set>
                                    <p:anim from="(0.5)" to="(#ppt_x)" calcmode="lin" valueType="num">
                                      <p:cBhvr>
                                        <p:cTn id="22" dur="1230" accel="100000" fill="hold">
                                          <p:stCondLst>
                                            <p:cond delay="770"/>
                                          </p:stCondLst>
                                        </p:cTn>
                                        <p:tgtEl>
                                          <p:spTgt spid="3080"/>
                                        </p:tgtEl>
                                        <p:attrNameLst>
                                          <p:attrName>ppt_x</p:attrName>
                                        </p:attrNameLst>
                                      </p:cBhvr>
                                    </p:anim>
                                    <p:set>
                                      <p:cBhvr>
                                        <p:cTn id="23" dur="770" fill="hold"/>
                                        <p:tgtEl>
                                          <p:spTgt spid="3080"/>
                                        </p:tgtEl>
                                        <p:attrNameLst>
                                          <p:attrName>ppt_y</p:attrName>
                                        </p:attrNameLst>
                                      </p:cBhvr>
                                      <p:to>
                                        <p:strVal val="(#ppt_y+0.4)"/>
                                      </p:to>
                                    </p:set>
                                    <p:anim from="(#ppt_y+0.4)" to="(#ppt_y)" calcmode="lin" valueType="num">
                                      <p:cBhvr>
                                        <p:cTn id="24" dur="1230" accel="100000" fill="hold">
                                          <p:stCondLst>
                                            <p:cond delay="770"/>
                                          </p:stCondLst>
                                        </p:cTn>
                                        <p:tgtEl>
                                          <p:spTgt spid="3080"/>
                                        </p:tgtEl>
                                        <p:attrNameLst>
                                          <p:attrName>ppt_y</p:attrName>
                                        </p:attrNameLst>
                                      </p:cBhvr>
                                    </p:anim>
                                  </p:childTnLst>
                                </p:cTn>
                              </p:par>
                              <p:par>
                                <p:cTn id="25" presetID="51" presetClass="entr" presetSubtype="0" fill="hold" grpId="0" nodeType="withEffect">
                                  <p:stCondLst>
                                    <p:cond delay="0"/>
                                  </p:stCondLst>
                                  <p:childTnLst>
                                    <p:set>
                                      <p:cBhvr>
                                        <p:cTn id="26" dur="1" fill="hold">
                                          <p:stCondLst>
                                            <p:cond delay="0"/>
                                          </p:stCondLst>
                                        </p:cTn>
                                        <p:tgtEl>
                                          <p:spTgt spid="3081"/>
                                        </p:tgtEl>
                                        <p:attrNameLst>
                                          <p:attrName>style.visibility</p:attrName>
                                        </p:attrNameLst>
                                      </p:cBhvr>
                                      <p:to>
                                        <p:strVal val="visible"/>
                                      </p:to>
                                    </p:set>
                                    <p:animEffect transition="in" filter="fade">
                                      <p:cBhvr>
                                        <p:cTn id="27" dur="770" decel="100000"/>
                                        <p:tgtEl>
                                          <p:spTgt spid="3081"/>
                                        </p:tgtEl>
                                      </p:cBhvr>
                                    </p:animEffect>
                                    <p:animScale>
                                      <p:cBhvr>
                                        <p:cTn id="28" dur="770" decel="100000"/>
                                        <p:tgtEl>
                                          <p:spTgt spid="3081"/>
                                        </p:tgtEl>
                                      </p:cBhvr>
                                      <p:from x="10000" y="10000"/>
                                      <p:to x="200000" y="450000"/>
                                    </p:animScale>
                                    <p:animScale>
                                      <p:cBhvr>
                                        <p:cTn id="29" dur="1230" accel="100000" fill="hold">
                                          <p:stCondLst>
                                            <p:cond delay="770"/>
                                          </p:stCondLst>
                                        </p:cTn>
                                        <p:tgtEl>
                                          <p:spTgt spid="3081"/>
                                        </p:tgtEl>
                                      </p:cBhvr>
                                      <p:from x="200000" y="450000"/>
                                      <p:to x="100000" y="100000"/>
                                    </p:animScale>
                                    <p:set>
                                      <p:cBhvr>
                                        <p:cTn id="30" dur="770" fill="hold"/>
                                        <p:tgtEl>
                                          <p:spTgt spid="3081"/>
                                        </p:tgtEl>
                                        <p:attrNameLst>
                                          <p:attrName>ppt_x</p:attrName>
                                        </p:attrNameLst>
                                      </p:cBhvr>
                                      <p:to>
                                        <p:strVal val="(0.5)"/>
                                      </p:to>
                                    </p:set>
                                    <p:anim from="(0.5)" to="(#ppt_x)" calcmode="lin" valueType="num">
                                      <p:cBhvr>
                                        <p:cTn id="31" dur="1230" accel="100000" fill="hold">
                                          <p:stCondLst>
                                            <p:cond delay="770"/>
                                          </p:stCondLst>
                                        </p:cTn>
                                        <p:tgtEl>
                                          <p:spTgt spid="3081"/>
                                        </p:tgtEl>
                                        <p:attrNameLst>
                                          <p:attrName>ppt_x</p:attrName>
                                        </p:attrNameLst>
                                      </p:cBhvr>
                                    </p:anim>
                                    <p:set>
                                      <p:cBhvr>
                                        <p:cTn id="32" dur="770" fill="hold"/>
                                        <p:tgtEl>
                                          <p:spTgt spid="3081"/>
                                        </p:tgtEl>
                                        <p:attrNameLst>
                                          <p:attrName>ppt_y</p:attrName>
                                        </p:attrNameLst>
                                      </p:cBhvr>
                                      <p:to>
                                        <p:strVal val="(#ppt_y+0.4)"/>
                                      </p:to>
                                    </p:set>
                                    <p:anim from="(#ppt_y+0.4)" to="(#ppt_y)" calcmode="lin" valueType="num">
                                      <p:cBhvr>
                                        <p:cTn id="33" dur="1230" accel="100000" fill="hold">
                                          <p:stCondLst>
                                            <p:cond delay="770"/>
                                          </p:stCondLst>
                                        </p:cTn>
                                        <p:tgtEl>
                                          <p:spTgt spid="3081"/>
                                        </p:tgtEl>
                                        <p:attrNameLst>
                                          <p:attrName>ppt_y</p:attrName>
                                        </p:attrNameLst>
                                      </p:cBhvr>
                                    </p:anim>
                                  </p:childTnLst>
                                </p:cTn>
                              </p:par>
                              <p:par>
                                <p:cTn id="34" presetID="51" presetClass="entr" presetSubtype="0" fill="hold" grpId="0" nodeType="withEffect">
                                  <p:stCondLst>
                                    <p:cond delay="0"/>
                                  </p:stCondLst>
                                  <p:childTnLst>
                                    <p:set>
                                      <p:cBhvr>
                                        <p:cTn id="35" dur="1" fill="hold">
                                          <p:stCondLst>
                                            <p:cond delay="0"/>
                                          </p:stCondLst>
                                        </p:cTn>
                                        <p:tgtEl>
                                          <p:spTgt spid="3082"/>
                                        </p:tgtEl>
                                        <p:attrNameLst>
                                          <p:attrName>style.visibility</p:attrName>
                                        </p:attrNameLst>
                                      </p:cBhvr>
                                      <p:to>
                                        <p:strVal val="visible"/>
                                      </p:to>
                                    </p:set>
                                    <p:animEffect transition="in" filter="fade">
                                      <p:cBhvr>
                                        <p:cTn id="36" dur="770" decel="100000"/>
                                        <p:tgtEl>
                                          <p:spTgt spid="3082"/>
                                        </p:tgtEl>
                                      </p:cBhvr>
                                    </p:animEffect>
                                    <p:animScale>
                                      <p:cBhvr>
                                        <p:cTn id="37" dur="770" decel="100000"/>
                                        <p:tgtEl>
                                          <p:spTgt spid="3082"/>
                                        </p:tgtEl>
                                      </p:cBhvr>
                                      <p:from x="10000" y="10000"/>
                                      <p:to x="200000" y="450000"/>
                                    </p:animScale>
                                    <p:animScale>
                                      <p:cBhvr>
                                        <p:cTn id="38" dur="1230" accel="100000" fill="hold">
                                          <p:stCondLst>
                                            <p:cond delay="770"/>
                                          </p:stCondLst>
                                        </p:cTn>
                                        <p:tgtEl>
                                          <p:spTgt spid="3082"/>
                                        </p:tgtEl>
                                      </p:cBhvr>
                                      <p:from x="200000" y="450000"/>
                                      <p:to x="100000" y="100000"/>
                                    </p:animScale>
                                    <p:set>
                                      <p:cBhvr>
                                        <p:cTn id="39" dur="770" fill="hold"/>
                                        <p:tgtEl>
                                          <p:spTgt spid="3082"/>
                                        </p:tgtEl>
                                        <p:attrNameLst>
                                          <p:attrName>ppt_x</p:attrName>
                                        </p:attrNameLst>
                                      </p:cBhvr>
                                      <p:to>
                                        <p:strVal val="(0.5)"/>
                                      </p:to>
                                    </p:set>
                                    <p:anim from="(0.5)" to="(#ppt_x)" calcmode="lin" valueType="num">
                                      <p:cBhvr>
                                        <p:cTn id="40" dur="1230" accel="100000" fill="hold">
                                          <p:stCondLst>
                                            <p:cond delay="770"/>
                                          </p:stCondLst>
                                        </p:cTn>
                                        <p:tgtEl>
                                          <p:spTgt spid="3082"/>
                                        </p:tgtEl>
                                        <p:attrNameLst>
                                          <p:attrName>ppt_x</p:attrName>
                                        </p:attrNameLst>
                                      </p:cBhvr>
                                    </p:anim>
                                    <p:set>
                                      <p:cBhvr>
                                        <p:cTn id="41" dur="770" fill="hold"/>
                                        <p:tgtEl>
                                          <p:spTgt spid="3082"/>
                                        </p:tgtEl>
                                        <p:attrNameLst>
                                          <p:attrName>ppt_y</p:attrName>
                                        </p:attrNameLst>
                                      </p:cBhvr>
                                      <p:to>
                                        <p:strVal val="(#ppt_y+0.4)"/>
                                      </p:to>
                                    </p:set>
                                    <p:anim from="(#ppt_y+0.4)" to="(#ppt_y)" calcmode="lin" valueType="num">
                                      <p:cBhvr>
                                        <p:cTn id="42" dur="1230" accel="100000" fill="hold">
                                          <p:stCondLst>
                                            <p:cond delay="770"/>
                                          </p:stCondLst>
                                        </p:cTn>
                                        <p:tgtEl>
                                          <p:spTgt spid="3082"/>
                                        </p:tgtEl>
                                        <p:attrNameLst>
                                          <p:attrName>ppt_y</p:attrName>
                                        </p:attrNameLst>
                                      </p:cBhvr>
                                    </p:anim>
                                  </p:childTnLst>
                                </p:cTn>
                              </p:par>
                              <p:par>
                                <p:cTn id="43" presetID="19" presetClass="entr" presetSubtype="10" repeatCount="indefinite" fill="hold" grpId="1" nodeType="withEffect">
                                  <p:stCondLst>
                                    <p:cond delay="0"/>
                                  </p:stCondLst>
                                  <p:childTnLst>
                                    <p:set>
                                      <p:cBhvr>
                                        <p:cTn id="44" dur="1" fill="hold">
                                          <p:stCondLst>
                                            <p:cond delay="0"/>
                                          </p:stCondLst>
                                        </p:cTn>
                                        <p:tgtEl>
                                          <p:spTgt spid="3081"/>
                                        </p:tgtEl>
                                        <p:attrNameLst>
                                          <p:attrName>style.visibility</p:attrName>
                                        </p:attrNameLst>
                                      </p:cBhvr>
                                      <p:to>
                                        <p:strVal val="visible"/>
                                      </p:to>
                                    </p:set>
                                    <p:anim calcmode="lin" valueType="num">
                                      <p:cBhvr>
                                        <p:cTn id="45" dur="3000" fill="hold"/>
                                        <p:tgtEl>
                                          <p:spTgt spid="3081"/>
                                        </p:tgtEl>
                                        <p:attrNameLst>
                                          <p:attrName>ppt_w</p:attrName>
                                        </p:attrNameLst>
                                      </p:cBhvr>
                                      <p:tavLst>
                                        <p:tav tm="0" fmla="#ppt_w*sin(2.5*pi*$)">
                                          <p:val>
                                            <p:fltVal val="0"/>
                                          </p:val>
                                        </p:tav>
                                        <p:tav tm="100000">
                                          <p:val>
                                            <p:fltVal val="1"/>
                                          </p:val>
                                        </p:tav>
                                      </p:tavLst>
                                    </p:anim>
                                    <p:anim calcmode="lin" valueType="num">
                                      <p:cBhvr>
                                        <p:cTn id="46" dur="3000" fill="hold"/>
                                        <p:tgtEl>
                                          <p:spTgt spid="30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allAtOnce"/>
      <p:bldP spid="3079" grpId="0"/>
      <p:bldP spid="3080" grpId="0"/>
      <p:bldP spid="3081" grpId="0"/>
      <p:bldP spid="3081" grpId="1"/>
      <p:bldP spid="30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73022" y="170040"/>
            <a:ext cx="3581400" cy="607219"/>
          </a:xfrm>
        </p:spPr>
        <p:txBody>
          <a:bodyPr anchor="ctr">
            <a:normAutofit/>
          </a:bodyPr>
          <a:lstStyle/>
          <a:p>
            <a:pPr eaLnBrk="1" hangingPunct="1"/>
            <a:r>
              <a:rPr lang="en-US" altLang="en-US" sz="3200" b="1" dirty="0" smtClean="0">
                <a:solidFill>
                  <a:srgbClr val="FF0000"/>
                </a:solidFill>
                <a:latin typeface="Times New Roman" pitchFamily="18" charset="0"/>
                <a:cs typeface="Times New Roman" pitchFamily="18" charset="0"/>
              </a:rPr>
              <a:t>§1. CĂN BẬC HAI</a:t>
            </a:r>
          </a:p>
        </p:txBody>
      </p:sp>
      <p:sp>
        <p:nvSpPr>
          <p:cNvPr id="2051" name="Rectangle 3"/>
          <p:cNvSpPr>
            <a:spLocks noGrp="1" noChangeArrowheads="1"/>
          </p:cNvSpPr>
          <p:nvPr>
            <p:ph type="subTitle" idx="1"/>
          </p:nvPr>
        </p:nvSpPr>
        <p:spPr>
          <a:xfrm>
            <a:off x="279399" y="1660176"/>
            <a:ext cx="8636001" cy="609600"/>
          </a:xfrm>
        </p:spPr>
        <p:txBody>
          <a:bodyPr>
            <a:normAutofit/>
          </a:bodyPr>
          <a:lstStyle/>
          <a:p>
            <a:pPr algn="l" eaLnBrk="1" hangingPunct="1">
              <a:lnSpc>
                <a:spcPct val="90000"/>
              </a:lnSpc>
            </a:pP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Căn</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bậc</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hai</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của</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một</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số</a:t>
            </a:r>
            <a:r>
              <a:rPr lang="en-US" altLang="en-US" sz="2800" dirty="0" smtClean="0">
                <a:solidFill>
                  <a:schemeClr val="tx1">
                    <a:lumMod val="95000"/>
                    <a:lumOff val="5000"/>
                  </a:schemeClr>
                </a:solidFill>
                <a:latin typeface="Times New Roman" pitchFamily="18" charset="0"/>
                <a:cs typeface="Times New Roman" pitchFamily="18" charset="0"/>
              </a:rPr>
              <a:t> a </a:t>
            </a:r>
            <a:r>
              <a:rPr lang="en-US" altLang="en-US" sz="2800" dirty="0" err="1" smtClean="0">
                <a:solidFill>
                  <a:schemeClr val="tx1">
                    <a:lumMod val="95000"/>
                    <a:lumOff val="5000"/>
                  </a:schemeClr>
                </a:solidFill>
                <a:latin typeface="Times New Roman" pitchFamily="18" charset="0"/>
                <a:cs typeface="Times New Roman" pitchFamily="18" charset="0"/>
              </a:rPr>
              <a:t>không</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âm</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là</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số</a:t>
            </a:r>
            <a:r>
              <a:rPr lang="en-US" altLang="en-US" sz="2800" dirty="0" smtClean="0">
                <a:solidFill>
                  <a:schemeClr val="tx1">
                    <a:lumMod val="95000"/>
                    <a:lumOff val="5000"/>
                  </a:schemeClr>
                </a:solidFill>
                <a:latin typeface="Times New Roman" pitchFamily="18" charset="0"/>
                <a:cs typeface="Times New Roman" pitchFamily="18" charset="0"/>
              </a:rPr>
              <a:t> x </a:t>
            </a:r>
            <a:r>
              <a:rPr lang="en-US" altLang="en-US" sz="2800" dirty="0" err="1" smtClean="0">
                <a:solidFill>
                  <a:schemeClr val="tx1">
                    <a:lumMod val="95000"/>
                    <a:lumOff val="5000"/>
                  </a:schemeClr>
                </a:solidFill>
                <a:latin typeface="Times New Roman" pitchFamily="18" charset="0"/>
                <a:cs typeface="Times New Roman" pitchFamily="18" charset="0"/>
              </a:rPr>
              <a:t>sao</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cho</a:t>
            </a:r>
            <a:r>
              <a:rPr lang="en-US" altLang="en-US" sz="2800" dirty="0" smtClean="0">
                <a:solidFill>
                  <a:schemeClr val="tx1">
                    <a:lumMod val="95000"/>
                    <a:lumOff val="5000"/>
                  </a:schemeClr>
                </a:solidFill>
                <a:latin typeface="Times New Roman" pitchFamily="18" charset="0"/>
                <a:cs typeface="Times New Roman" pitchFamily="18" charset="0"/>
              </a:rPr>
              <a:t> x</a:t>
            </a:r>
            <a:r>
              <a:rPr lang="en-US" altLang="en-US" sz="2800" baseline="30000" dirty="0" smtClean="0">
                <a:solidFill>
                  <a:schemeClr val="tx1">
                    <a:lumMod val="95000"/>
                    <a:lumOff val="5000"/>
                  </a:schemeClr>
                </a:solidFill>
                <a:latin typeface="Times New Roman" pitchFamily="18" charset="0"/>
                <a:cs typeface="Times New Roman" pitchFamily="18" charset="0"/>
              </a:rPr>
              <a:t>2</a:t>
            </a:r>
            <a:r>
              <a:rPr lang="en-US" altLang="en-US" sz="2800" dirty="0" smtClean="0">
                <a:solidFill>
                  <a:schemeClr val="tx1">
                    <a:lumMod val="95000"/>
                    <a:lumOff val="5000"/>
                  </a:schemeClr>
                </a:solidFill>
                <a:latin typeface="Times New Roman" pitchFamily="18" charset="0"/>
                <a:cs typeface="Times New Roman" pitchFamily="18" charset="0"/>
              </a:rPr>
              <a:t> = a.</a:t>
            </a:r>
          </a:p>
        </p:txBody>
      </p:sp>
      <p:grpSp>
        <p:nvGrpSpPr>
          <p:cNvPr id="9" name="Group 8"/>
          <p:cNvGrpSpPr/>
          <p:nvPr/>
        </p:nvGrpSpPr>
        <p:grpSpPr>
          <a:xfrm>
            <a:off x="285044" y="2348799"/>
            <a:ext cx="8500533" cy="954107"/>
            <a:chOff x="262466" y="1885950"/>
            <a:chExt cx="8500533" cy="954107"/>
          </a:xfrm>
        </p:grpSpPr>
        <p:sp>
          <p:nvSpPr>
            <p:cNvPr id="2" name="TextBox 1"/>
            <p:cNvSpPr txBox="1"/>
            <p:nvPr/>
          </p:nvSpPr>
          <p:spPr>
            <a:xfrm>
              <a:off x="262466" y="1885950"/>
              <a:ext cx="8500533" cy="954107"/>
            </a:xfrm>
            <a:prstGeom prst="rect">
              <a:avLst/>
            </a:prstGeom>
            <a:noFill/>
          </p:spPr>
          <p:txBody>
            <a:bodyPr wrap="square" rtlCol="0">
              <a:spAutoFit/>
            </a:bodyPr>
            <a:lstStyle/>
            <a:p>
              <a:r>
                <a:rPr lang="en-US" altLang="en-US" sz="2800" dirty="0" smtClean="0">
                  <a:solidFill>
                    <a:schemeClr val="tx1">
                      <a:lumMod val="95000"/>
                      <a:lumOff val="5000"/>
                    </a:schemeClr>
                  </a:solidFill>
                  <a:latin typeface="Times New Roman" pitchFamily="18" charset="0"/>
                  <a:cs typeface="Times New Roman" pitchFamily="18" charset="0"/>
                </a:rPr>
                <a:t>.</a:t>
              </a:r>
              <a:r>
                <a:rPr lang="en-US" altLang="en-US" sz="2800" dirty="0" err="1" smtClean="0">
                  <a:solidFill>
                    <a:schemeClr val="tx1">
                      <a:lumMod val="95000"/>
                      <a:lumOff val="5000"/>
                    </a:schemeClr>
                  </a:solidFill>
                  <a:latin typeface="Times New Roman" pitchFamily="18" charset="0"/>
                  <a:cs typeface="Times New Roman" pitchFamily="18" charset="0"/>
                </a:rPr>
                <a:t>Với</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số</a:t>
              </a:r>
              <a:r>
                <a:rPr lang="en-US" altLang="en-US" sz="2800" dirty="0">
                  <a:solidFill>
                    <a:schemeClr val="tx1">
                      <a:lumMod val="95000"/>
                      <a:lumOff val="5000"/>
                    </a:schemeClr>
                  </a:solidFill>
                  <a:latin typeface="Times New Roman" pitchFamily="18" charset="0"/>
                  <a:cs typeface="Times New Roman" pitchFamily="18" charset="0"/>
                </a:rPr>
                <a:t> a </a:t>
              </a:r>
              <a:r>
                <a:rPr lang="en-US" altLang="en-US" sz="2800" dirty="0" err="1">
                  <a:solidFill>
                    <a:schemeClr val="tx1">
                      <a:lumMod val="95000"/>
                      <a:lumOff val="5000"/>
                    </a:schemeClr>
                  </a:solidFill>
                  <a:latin typeface="Times New Roman" pitchFamily="18" charset="0"/>
                  <a:cs typeface="Times New Roman" pitchFamily="18" charset="0"/>
                </a:rPr>
                <a:t>dương</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có</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đúng</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hai</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căn</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bậc</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hai</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là</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hai</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số</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đối</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nhau</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là</a:t>
              </a:r>
              <a:r>
                <a:rPr lang="en-US" altLang="en-US" sz="2800" dirty="0">
                  <a:solidFill>
                    <a:schemeClr val="tx1">
                      <a:lumMod val="95000"/>
                      <a:lumOff val="5000"/>
                    </a:schemeClr>
                  </a:solidFill>
                  <a:latin typeface="Times New Roman" pitchFamily="18" charset="0"/>
                  <a:cs typeface="Times New Roman" pitchFamily="18" charset="0"/>
                </a:rPr>
                <a:t>        </a:t>
              </a:r>
              <a:r>
                <a:rPr lang="en-US" altLang="en-US" sz="2800" dirty="0" err="1">
                  <a:solidFill>
                    <a:schemeClr val="tx1">
                      <a:lumMod val="95000"/>
                      <a:lumOff val="5000"/>
                    </a:schemeClr>
                  </a:solidFill>
                  <a:latin typeface="Times New Roman" pitchFamily="18" charset="0"/>
                  <a:cs typeface="Times New Roman" pitchFamily="18" charset="0"/>
                </a:rPr>
                <a:t>và</a:t>
              </a:r>
              <a:endParaRPr lang="en-US" sz="2800" dirty="0">
                <a:solidFill>
                  <a:schemeClr val="tx1">
                    <a:lumMod val="95000"/>
                    <a:lumOff val="5000"/>
                  </a:schemeClr>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3195005613"/>
                </p:ext>
              </p:extLst>
            </p:nvPr>
          </p:nvGraphicFramePr>
          <p:xfrm>
            <a:off x="678295" y="2329136"/>
            <a:ext cx="479485" cy="431898"/>
          </p:xfrm>
          <a:graphic>
            <a:graphicData uri="http://schemas.openxmlformats.org/presentationml/2006/ole">
              <p:oleObj spid="_x0000_s8276" name="Equation" r:id="rId3" imgW="279360" imgH="253800" progId="Equation.DSMT4">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3198038005"/>
                </p:ext>
              </p:extLst>
            </p:nvPr>
          </p:nvGraphicFramePr>
          <p:xfrm>
            <a:off x="1746250" y="2286000"/>
            <a:ext cx="652463" cy="546100"/>
          </p:xfrm>
          <a:graphic>
            <a:graphicData uri="http://schemas.openxmlformats.org/presentationml/2006/ole">
              <p:oleObj spid="_x0000_s8277" name="Equation" r:id="rId4" imgW="419040" imgH="279360" progId="Equation.DSMT4">
                <p:embed/>
              </p:oleObj>
            </a:graphicData>
          </a:graphic>
        </p:graphicFrame>
      </p:grpSp>
      <p:grpSp>
        <p:nvGrpSpPr>
          <p:cNvPr id="8" name="Group 7"/>
          <p:cNvGrpSpPr/>
          <p:nvPr/>
        </p:nvGrpSpPr>
        <p:grpSpPr>
          <a:xfrm>
            <a:off x="293511" y="3433151"/>
            <a:ext cx="8593670" cy="573399"/>
            <a:chOff x="457199" y="3207371"/>
            <a:chExt cx="8593670" cy="573399"/>
          </a:xfrm>
        </p:grpSpPr>
        <p:sp>
          <p:nvSpPr>
            <p:cNvPr id="6" name="TextBox 5"/>
            <p:cNvSpPr txBox="1"/>
            <p:nvPr/>
          </p:nvSpPr>
          <p:spPr>
            <a:xfrm>
              <a:off x="457199" y="3257550"/>
              <a:ext cx="8305799"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0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đúng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bậc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0, ta </a:t>
              </a:r>
              <a:r>
                <a:rPr lang="en-US" sz="2800" dirty="0" err="1" smtClean="0">
                  <a:latin typeface="Times New Roman" pitchFamily="18" charset="0"/>
                  <a:cs typeface="Times New Roman" pitchFamily="18" charset="0"/>
                </a:rPr>
                <a:t>viết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314354714"/>
                </p:ext>
              </p:extLst>
            </p:nvPr>
          </p:nvGraphicFramePr>
          <p:xfrm>
            <a:off x="8001441" y="3207371"/>
            <a:ext cx="1049428" cy="511916"/>
          </p:xfrm>
          <a:graphic>
            <a:graphicData uri="http://schemas.openxmlformats.org/presentationml/2006/ole">
              <p:oleObj spid="_x0000_s8278" name="Equation" r:id="rId5" imgW="520560" imgH="253800" progId="Equation.DSMT4">
                <p:embed/>
              </p:oleObj>
            </a:graphicData>
          </a:graphic>
        </p:graphicFrame>
      </p:grpSp>
      <p:sp>
        <p:nvSpPr>
          <p:cNvPr id="10" name="TextBox 9"/>
          <p:cNvSpPr txBox="1"/>
          <p:nvPr/>
        </p:nvSpPr>
        <p:spPr>
          <a:xfrm>
            <a:off x="381000" y="911176"/>
            <a:ext cx="3657600" cy="523220"/>
          </a:xfrm>
          <a:prstGeom prst="rect">
            <a:avLst/>
          </a:prstGeom>
          <a:noFill/>
        </p:spPr>
        <p:txBody>
          <a:bodyPr wrap="square" rtlCol="0">
            <a:spAutoFit/>
          </a:bodyPr>
          <a:lstStyle/>
          <a:p>
            <a:r>
              <a:rPr lang="en-US" altLang="en-US" sz="2800" b="1" dirty="0">
                <a:solidFill>
                  <a:srgbClr val="FF0000"/>
                </a:solidFill>
                <a:latin typeface="Times New Roman" pitchFamily="18" charset="0"/>
                <a:cs typeface="Times New Roman" pitchFamily="18" charset="0"/>
              </a:rPr>
              <a:t>1. </a:t>
            </a:r>
            <a:r>
              <a:rPr lang="en-US" altLang="en-US" sz="2800" b="1" dirty="0" err="1">
                <a:solidFill>
                  <a:srgbClr val="FF0000"/>
                </a:solidFill>
                <a:latin typeface="Times New Roman" pitchFamily="18" charset="0"/>
                <a:cs typeface="Times New Roman" pitchFamily="18" charset="0"/>
              </a:rPr>
              <a:t>Căn</a:t>
            </a:r>
            <a:r>
              <a:rPr lang="en-US" altLang="en-US" sz="2800" b="1" dirty="0">
                <a:solidFill>
                  <a:srgbClr val="FF0000"/>
                </a:solidFill>
                <a:latin typeface="Times New Roman" pitchFamily="18" charset="0"/>
                <a:cs typeface="Times New Roman" pitchFamily="18" charset="0"/>
              </a:rPr>
              <a:t> </a:t>
            </a:r>
            <a:r>
              <a:rPr lang="en-US" altLang="en-US" sz="2800" b="1" dirty="0" err="1">
                <a:solidFill>
                  <a:srgbClr val="FF0000"/>
                </a:solidFill>
                <a:latin typeface="Times New Roman" pitchFamily="18" charset="0"/>
                <a:cs typeface="Times New Roman" pitchFamily="18" charset="0"/>
              </a:rPr>
              <a:t>bậc</a:t>
            </a:r>
            <a:r>
              <a:rPr lang="en-US" altLang="en-US" sz="2800" b="1" dirty="0">
                <a:solidFill>
                  <a:srgbClr val="FF0000"/>
                </a:solidFill>
                <a:latin typeface="Times New Roman" pitchFamily="18" charset="0"/>
                <a:cs typeface="Times New Roman" pitchFamily="18" charset="0"/>
              </a:rPr>
              <a:t> </a:t>
            </a:r>
            <a:r>
              <a:rPr lang="en-US" altLang="en-US" sz="2800" b="1" dirty="0" err="1">
                <a:solidFill>
                  <a:srgbClr val="FF0000"/>
                </a:solidFill>
                <a:latin typeface="Times New Roman" pitchFamily="18" charset="0"/>
                <a:cs typeface="Times New Roman" pitchFamily="18" charset="0"/>
              </a:rPr>
              <a:t>hai</a:t>
            </a:r>
            <a:r>
              <a:rPr lang="en-US" altLang="en-US" sz="2800" b="1" dirty="0">
                <a:solidFill>
                  <a:srgbClr val="FF0000"/>
                </a:solidFill>
                <a:latin typeface="Times New Roman" pitchFamily="18" charset="0"/>
                <a:cs typeface="Times New Roman" pitchFamily="18" charset="0"/>
              </a:rPr>
              <a:t> </a:t>
            </a:r>
            <a:r>
              <a:rPr lang="en-US" altLang="en-US" sz="2800" b="1" dirty="0" err="1">
                <a:solidFill>
                  <a:srgbClr val="FF0000"/>
                </a:solidFill>
                <a:latin typeface="Times New Roman" pitchFamily="18" charset="0"/>
                <a:cs typeface="Times New Roman" pitchFamily="18" charset="0"/>
              </a:rPr>
              <a:t>số</a:t>
            </a:r>
            <a:r>
              <a:rPr lang="en-US" altLang="en-US" sz="2800" b="1" dirty="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học</a:t>
            </a:r>
            <a:endParaRPr lang="en-US" sz="2800" dirty="0">
              <a:solidFill>
                <a:srgbClr val="FF0000"/>
              </a:solidFill>
            </a:endParaRPr>
          </a:p>
        </p:txBody>
      </p:sp>
    </p:spTree>
    <p:extLst>
      <p:ext uri="{BB962C8B-B14F-4D97-AF65-F5344CB8AC3E}">
        <p14:creationId xmlns:p14="http://schemas.microsoft.com/office/powerpoint/2010/main" xmlns="" val="3593714865"/>
      </p:ext>
    </p:extLst>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051">
                                            <p:txEl>
                                              <p:pRg st="0" end="0"/>
                                            </p:txEl>
                                          </p:spTgt>
                                        </p:tgtEl>
                                        <p:attrNameLst>
                                          <p:attrName>style.visibility</p:attrName>
                                        </p:attrNameLst>
                                      </p:cBhvr>
                                      <p:to>
                                        <p:strVal val="visible"/>
                                      </p:to>
                                    </p:set>
                                    <p:animEffect transition="in" filter="barn(inVertical)">
                                      <p:cBhvr>
                                        <p:cTn id="19" dur="500"/>
                                        <p:tgtEl>
                                          <p:spTgt spid="205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09550"/>
            <a:ext cx="6477000" cy="523220"/>
          </a:xfrm>
          <a:prstGeom prst="rect">
            <a:avLst/>
          </a:prstGeom>
          <a:noFill/>
        </p:spPr>
        <p:txBody>
          <a:bodyPr wrap="square" rtlCol="0">
            <a:spAutoFit/>
          </a:bodyPr>
          <a:lstStyle/>
          <a:p>
            <a:r>
              <a:rPr lang="en-US" altLang="en-US" sz="2800" b="1" dirty="0">
                <a:solidFill>
                  <a:srgbClr val="FF0000"/>
                </a:solidFill>
                <a:latin typeface="Times New Roman" pitchFamily="18" charset="0"/>
                <a:cs typeface="Times New Roman" pitchFamily="18" charset="0"/>
              </a:rPr>
              <a:t>?1</a:t>
            </a:r>
            <a:r>
              <a:rPr lang="en-US" altLang="en-US" sz="2800" dirty="0">
                <a:solidFill>
                  <a:srgbClr val="0000FF"/>
                </a:solidFill>
                <a:latin typeface="Times New Roman" pitchFamily="18" charset="0"/>
                <a:cs typeface="Times New Roman" pitchFamily="18" charset="0"/>
              </a:rPr>
              <a:t>.Tìm </a:t>
            </a:r>
            <a:r>
              <a:rPr lang="en-US" altLang="en-US" sz="2800" dirty="0" err="1">
                <a:solidFill>
                  <a:srgbClr val="0000FF"/>
                </a:solidFill>
                <a:latin typeface="Times New Roman" pitchFamily="18" charset="0"/>
                <a:cs typeface="Times New Roman" pitchFamily="18" charset="0"/>
              </a:rPr>
              <a:t>các</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căn</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bậc</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hai</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của</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mỗi</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số</a:t>
            </a:r>
            <a:r>
              <a:rPr lang="en-US" altLang="en-US" sz="2800" dirty="0">
                <a:solidFill>
                  <a:srgbClr val="0000FF"/>
                </a:solidFill>
                <a:latin typeface="Times New Roman" pitchFamily="18" charset="0"/>
                <a:cs typeface="Times New Roman" pitchFamily="18" charset="0"/>
              </a:rPr>
              <a:t> </a:t>
            </a:r>
            <a:r>
              <a:rPr lang="en-US" altLang="en-US" sz="2800" dirty="0" err="1">
                <a:solidFill>
                  <a:srgbClr val="0000FF"/>
                </a:solidFill>
                <a:latin typeface="Times New Roman" pitchFamily="18" charset="0"/>
                <a:cs typeface="Times New Roman" pitchFamily="18" charset="0"/>
              </a:rPr>
              <a:t>sau</a:t>
            </a:r>
            <a:r>
              <a:rPr lang="en-US" altLang="en-US" sz="2800" dirty="0">
                <a:solidFill>
                  <a:srgbClr val="0000FF"/>
                </a:solidFill>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1145537366"/>
              </p:ext>
            </p:extLst>
          </p:nvPr>
        </p:nvGraphicFramePr>
        <p:xfrm>
          <a:off x="1020763" y="741363"/>
          <a:ext cx="6591300" cy="915987"/>
        </p:xfrm>
        <a:graphic>
          <a:graphicData uri="http://schemas.openxmlformats.org/presentationml/2006/ole">
            <p:oleObj spid="_x0000_s22670" name="Equation" r:id="rId3" imgW="4114800" imgH="571320" progId="Equation.DSMT4">
              <p:embed/>
            </p:oleObj>
          </a:graphicData>
        </a:graphic>
      </p:graphicFrame>
      <p:sp>
        <p:nvSpPr>
          <p:cNvPr id="6" name="Rectangle 2"/>
          <p:cNvSpPr>
            <a:spLocks noGrp="1" noChangeArrowheads="1"/>
          </p:cNvSpPr>
          <p:nvPr>
            <p:ph type="title"/>
          </p:nvPr>
        </p:nvSpPr>
        <p:spPr>
          <a:xfrm>
            <a:off x="457200" y="2038350"/>
            <a:ext cx="5943600" cy="708422"/>
          </a:xfrm>
        </p:spPr>
        <p:txBody>
          <a:bodyPr>
            <a:normAutofit/>
          </a:bodyPr>
          <a:lstStyle/>
          <a:p>
            <a:pPr algn="l"/>
            <a:r>
              <a:rPr lang="en-US" altLang="en-US" sz="2800" dirty="0" smtClean="0">
                <a:solidFill>
                  <a:schemeClr val="tx1">
                    <a:lumMod val="95000"/>
                    <a:lumOff val="5000"/>
                  </a:schemeClr>
                </a:solidFill>
                <a:latin typeface="Times New Roman" pitchFamily="18" charset="0"/>
                <a:cs typeface="Times New Roman" pitchFamily="18" charset="0"/>
              </a:rPr>
              <a:t>a) </a:t>
            </a:r>
            <a:r>
              <a:rPr lang="en-US" altLang="en-US" sz="2800" dirty="0" err="1" smtClean="0">
                <a:solidFill>
                  <a:schemeClr val="tx1">
                    <a:lumMod val="95000"/>
                    <a:lumOff val="5000"/>
                  </a:schemeClr>
                </a:solidFill>
                <a:latin typeface="Times New Roman" pitchFamily="18" charset="0"/>
                <a:cs typeface="Times New Roman" pitchFamily="18" charset="0"/>
              </a:rPr>
              <a:t>Căn</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bậc</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hai</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của</a:t>
            </a:r>
            <a:r>
              <a:rPr lang="en-US" altLang="en-US" sz="2800" dirty="0" smtClean="0">
                <a:solidFill>
                  <a:schemeClr val="tx1">
                    <a:lumMod val="95000"/>
                    <a:lumOff val="5000"/>
                  </a:schemeClr>
                </a:solidFill>
                <a:latin typeface="Times New Roman" pitchFamily="18" charset="0"/>
                <a:cs typeface="Times New Roman" pitchFamily="18" charset="0"/>
              </a:rPr>
              <a:t> 9 </a:t>
            </a:r>
            <a:r>
              <a:rPr lang="en-US" altLang="en-US" sz="2800" dirty="0" err="1" smtClean="0">
                <a:solidFill>
                  <a:schemeClr val="tx1">
                    <a:lumMod val="95000"/>
                    <a:lumOff val="5000"/>
                  </a:schemeClr>
                </a:solidFill>
                <a:latin typeface="Times New Roman" pitchFamily="18" charset="0"/>
                <a:cs typeface="Times New Roman" pitchFamily="18" charset="0"/>
              </a:rPr>
              <a:t>là</a:t>
            </a:r>
            <a:r>
              <a:rPr lang="en-US" altLang="en-US" sz="2800" dirty="0" smtClean="0">
                <a:solidFill>
                  <a:schemeClr val="tx1">
                    <a:lumMod val="95000"/>
                    <a:lumOff val="5000"/>
                  </a:schemeClr>
                </a:solidFill>
                <a:latin typeface="Times New Roman" pitchFamily="18" charset="0"/>
                <a:cs typeface="Times New Roman" pitchFamily="18" charset="0"/>
              </a:rPr>
              <a:t>: 3 </a:t>
            </a:r>
            <a:r>
              <a:rPr lang="en-US" altLang="en-US" sz="2800" dirty="0" err="1" smtClean="0">
                <a:solidFill>
                  <a:schemeClr val="tx1">
                    <a:lumMod val="95000"/>
                    <a:lumOff val="5000"/>
                  </a:schemeClr>
                </a:solidFill>
                <a:latin typeface="Times New Roman" pitchFamily="18" charset="0"/>
                <a:cs typeface="Times New Roman" pitchFamily="18" charset="0"/>
              </a:rPr>
              <a:t>và</a:t>
            </a:r>
            <a:r>
              <a:rPr lang="en-US" altLang="en-US" sz="2800" dirty="0" smtClean="0">
                <a:solidFill>
                  <a:schemeClr val="tx1">
                    <a:lumMod val="95000"/>
                    <a:lumOff val="5000"/>
                  </a:schemeClr>
                </a:solidFill>
                <a:latin typeface="Times New Roman" pitchFamily="18" charset="0"/>
                <a:cs typeface="Times New Roman" pitchFamily="18" charset="0"/>
              </a:rPr>
              <a:t> –3 </a:t>
            </a:r>
          </a:p>
        </p:txBody>
      </p:sp>
      <p:sp>
        <p:nvSpPr>
          <p:cNvPr id="7" name="TextBox 6"/>
          <p:cNvSpPr txBox="1"/>
          <p:nvPr/>
        </p:nvSpPr>
        <p:spPr>
          <a:xfrm>
            <a:off x="3657600" y="1591330"/>
            <a:ext cx="10668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Giải</a:t>
            </a:r>
            <a:endParaRPr lang="en-US" sz="2800" dirty="0">
              <a:solidFill>
                <a:srgbClr val="FF0000"/>
              </a:solidFill>
              <a:latin typeface="Times New Roman" pitchFamily="18" charset="0"/>
              <a:cs typeface="Times New Roman" pitchFamily="18" charset="0"/>
            </a:endParaRPr>
          </a:p>
        </p:txBody>
      </p:sp>
      <p:sp>
        <p:nvSpPr>
          <p:cNvPr id="9" name="Rectangle 2"/>
          <p:cNvSpPr txBox="1">
            <a:spLocks noChangeArrowheads="1"/>
          </p:cNvSpPr>
          <p:nvPr/>
        </p:nvSpPr>
        <p:spPr>
          <a:xfrm>
            <a:off x="403578" y="3426885"/>
            <a:ext cx="5943600" cy="7084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solidFill>
                  <a:schemeClr val="tx1">
                    <a:lumMod val="95000"/>
                    <a:lumOff val="5000"/>
                  </a:schemeClr>
                </a:solidFill>
                <a:latin typeface="Times New Roman" pitchFamily="18" charset="0"/>
                <a:cs typeface="Times New Roman" pitchFamily="18" charset="0"/>
              </a:rPr>
              <a:t>c</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Căn</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bậc</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hai</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của</a:t>
            </a:r>
            <a:r>
              <a:rPr lang="en-US" altLang="en-US" sz="2800" dirty="0" smtClean="0">
                <a:solidFill>
                  <a:schemeClr val="tx1">
                    <a:lumMod val="95000"/>
                    <a:lumOff val="5000"/>
                  </a:schemeClr>
                </a:solidFill>
                <a:latin typeface="Times New Roman" pitchFamily="18" charset="0"/>
                <a:cs typeface="Times New Roman" pitchFamily="18" charset="0"/>
              </a:rPr>
              <a:t> 0,25 </a:t>
            </a:r>
            <a:r>
              <a:rPr lang="en-US" altLang="en-US" sz="2800" dirty="0" err="1" smtClean="0">
                <a:solidFill>
                  <a:schemeClr val="tx1">
                    <a:lumMod val="95000"/>
                    <a:lumOff val="5000"/>
                  </a:schemeClr>
                </a:solidFill>
                <a:latin typeface="Times New Roman" pitchFamily="18" charset="0"/>
                <a:cs typeface="Times New Roman" pitchFamily="18" charset="0"/>
              </a:rPr>
              <a:t>là</a:t>
            </a:r>
            <a:r>
              <a:rPr lang="en-US" altLang="en-US" sz="2800" dirty="0" smtClean="0">
                <a:solidFill>
                  <a:schemeClr val="tx1">
                    <a:lumMod val="95000"/>
                    <a:lumOff val="5000"/>
                  </a:schemeClr>
                </a:solidFill>
                <a:latin typeface="Times New Roman" pitchFamily="18" charset="0"/>
                <a:cs typeface="Times New Roman" pitchFamily="18" charset="0"/>
              </a:rPr>
              <a:t>: 0,5 </a:t>
            </a:r>
            <a:r>
              <a:rPr lang="en-US" altLang="en-US" sz="2800" dirty="0" err="1" smtClean="0">
                <a:solidFill>
                  <a:schemeClr val="tx1">
                    <a:lumMod val="95000"/>
                    <a:lumOff val="5000"/>
                  </a:schemeClr>
                </a:solidFill>
                <a:latin typeface="Times New Roman" pitchFamily="18" charset="0"/>
                <a:cs typeface="Times New Roman" pitchFamily="18" charset="0"/>
              </a:rPr>
              <a:t>và</a:t>
            </a:r>
            <a:r>
              <a:rPr lang="en-US" altLang="en-US" sz="2800" dirty="0" smtClean="0">
                <a:solidFill>
                  <a:schemeClr val="tx1">
                    <a:lumMod val="95000"/>
                    <a:lumOff val="5000"/>
                  </a:schemeClr>
                </a:solidFill>
                <a:latin typeface="Times New Roman" pitchFamily="18" charset="0"/>
                <a:cs typeface="Times New Roman" pitchFamily="18" charset="0"/>
              </a:rPr>
              <a:t> –0,5 </a:t>
            </a:r>
          </a:p>
        </p:txBody>
      </p:sp>
      <p:grpSp>
        <p:nvGrpSpPr>
          <p:cNvPr id="16" name="Group 15"/>
          <p:cNvGrpSpPr/>
          <p:nvPr/>
        </p:nvGrpSpPr>
        <p:grpSpPr>
          <a:xfrm>
            <a:off x="428976" y="2642257"/>
            <a:ext cx="5943600" cy="832604"/>
            <a:chOff x="428976" y="2642257"/>
            <a:chExt cx="5943600" cy="832604"/>
          </a:xfrm>
        </p:grpSpPr>
        <p:sp>
          <p:nvSpPr>
            <p:cNvPr id="8" name="Rectangle 2"/>
            <p:cNvSpPr txBox="1">
              <a:spLocks noChangeArrowheads="1"/>
            </p:cNvSpPr>
            <p:nvPr/>
          </p:nvSpPr>
          <p:spPr>
            <a:xfrm>
              <a:off x="428976" y="2664835"/>
              <a:ext cx="5943600" cy="7084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solidFill>
                    <a:schemeClr val="tx1">
                      <a:lumMod val="95000"/>
                      <a:lumOff val="5000"/>
                    </a:schemeClr>
                  </a:solidFill>
                  <a:latin typeface="Times New Roman" pitchFamily="18" charset="0"/>
                  <a:cs typeface="Times New Roman" pitchFamily="18" charset="0"/>
                </a:rPr>
                <a:t>b</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Căn</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bậc</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hai</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của</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là</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và</a:t>
              </a:r>
              <a:r>
                <a:rPr lang="en-US" altLang="en-US" sz="2800" dirty="0" smtClean="0">
                  <a:solidFill>
                    <a:schemeClr val="tx1">
                      <a:lumMod val="95000"/>
                      <a:lumOff val="5000"/>
                    </a:schemeClr>
                  </a:solidFill>
                  <a:latin typeface="Times New Roman" pitchFamily="18" charset="0"/>
                  <a:cs typeface="Times New Roman" pitchFamily="18" charset="0"/>
                </a:rPr>
                <a:t>   </a:t>
              </a:r>
            </a:p>
          </p:txBody>
        </p:sp>
        <p:graphicFrame>
          <p:nvGraphicFramePr>
            <p:cNvPr id="11" name="Object 10"/>
            <p:cNvGraphicFramePr>
              <a:graphicFrameLocks noChangeAspect="1"/>
            </p:cNvGraphicFramePr>
            <p:nvPr>
              <p:extLst>
                <p:ext uri="{D42A27DB-BD31-4B8C-83A1-F6EECF244321}">
                  <p14:modId xmlns:p14="http://schemas.microsoft.com/office/powerpoint/2010/main" xmlns="" val="2575641030"/>
                </p:ext>
              </p:extLst>
            </p:nvPr>
          </p:nvGraphicFramePr>
          <p:xfrm>
            <a:off x="3200400" y="2642257"/>
            <a:ext cx="457200" cy="821315"/>
          </p:xfrm>
          <a:graphic>
            <a:graphicData uri="http://schemas.openxmlformats.org/presentationml/2006/ole">
              <p:oleObj spid="_x0000_s22671" name="Equation" r:id="rId4" imgW="190440" imgH="571320" progId="Equation.DSMT4">
                <p:embed/>
              </p:oleObj>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xmlns="" val="4110150197"/>
                </p:ext>
              </p:extLst>
            </p:nvPr>
          </p:nvGraphicFramePr>
          <p:xfrm>
            <a:off x="4114800" y="2673354"/>
            <a:ext cx="381000" cy="801507"/>
          </p:xfrm>
          <a:graphic>
            <a:graphicData uri="http://schemas.openxmlformats.org/presentationml/2006/ole">
              <p:oleObj spid="_x0000_s22672" name="Equation" r:id="rId5" imgW="190440" imgH="571320" progId="Equation.DSMT4">
                <p:embed/>
              </p:oleObj>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xmlns="" val="1187806517"/>
                </p:ext>
              </p:extLst>
            </p:nvPr>
          </p:nvGraphicFramePr>
          <p:xfrm>
            <a:off x="5050048" y="2653546"/>
            <a:ext cx="444818" cy="801560"/>
          </p:xfrm>
          <a:graphic>
            <a:graphicData uri="http://schemas.openxmlformats.org/presentationml/2006/ole">
              <p:oleObj spid="_x0000_s22673" name="Equation" r:id="rId6" imgW="342720" imgH="571320" progId="Equation.DSMT4">
                <p:embed/>
              </p:oleObj>
            </a:graphicData>
          </a:graphic>
        </p:graphicFrame>
      </p:grpSp>
      <p:grpSp>
        <p:nvGrpSpPr>
          <p:cNvPr id="17" name="Group 16"/>
          <p:cNvGrpSpPr/>
          <p:nvPr/>
        </p:nvGrpSpPr>
        <p:grpSpPr>
          <a:xfrm>
            <a:off x="406398" y="4208590"/>
            <a:ext cx="5943600" cy="708422"/>
            <a:chOff x="406398" y="4208590"/>
            <a:chExt cx="5943600" cy="708422"/>
          </a:xfrm>
        </p:grpSpPr>
        <p:sp>
          <p:nvSpPr>
            <p:cNvPr id="10" name="Rectangle 2"/>
            <p:cNvSpPr txBox="1">
              <a:spLocks noChangeArrowheads="1"/>
            </p:cNvSpPr>
            <p:nvPr/>
          </p:nvSpPr>
          <p:spPr>
            <a:xfrm>
              <a:off x="406398" y="4208590"/>
              <a:ext cx="5943600" cy="7084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solidFill>
                    <a:schemeClr val="tx1">
                      <a:lumMod val="95000"/>
                      <a:lumOff val="5000"/>
                    </a:schemeClr>
                  </a:solidFill>
                  <a:latin typeface="Times New Roman" pitchFamily="18" charset="0"/>
                  <a:cs typeface="Times New Roman" pitchFamily="18" charset="0"/>
                </a:rPr>
                <a:t>d</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Căn</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bậc</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hai</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của</a:t>
              </a:r>
              <a:r>
                <a:rPr lang="en-US" altLang="en-US" sz="2800" dirty="0" smtClean="0">
                  <a:solidFill>
                    <a:schemeClr val="tx1">
                      <a:lumMod val="95000"/>
                      <a:lumOff val="5000"/>
                    </a:schemeClr>
                  </a:solidFill>
                  <a:latin typeface="Times New Roman" pitchFamily="18" charset="0"/>
                  <a:cs typeface="Times New Roman" pitchFamily="18" charset="0"/>
                </a:rPr>
                <a:t> 2 </a:t>
              </a:r>
              <a:r>
                <a:rPr lang="en-US" altLang="en-US" sz="2800" dirty="0" err="1" smtClean="0">
                  <a:solidFill>
                    <a:schemeClr val="tx1">
                      <a:lumMod val="95000"/>
                      <a:lumOff val="5000"/>
                    </a:schemeClr>
                  </a:solidFill>
                  <a:latin typeface="Times New Roman" pitchFamily="18" charset="0"/>
                  <a:cs typeface="Times New Roman" pitchFamily="18" charset="0"/>
                </a:rPr>
                <a:t>là</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err="1" smtClean="0">
                  <a:solidFill>
                    <a:schemeClr val="tx1">
                      <a:lumMod val="95000"/>
                      <a:lumOff val="5000"/>
                    </a:schemeClr>
                  </a:solidFill>
                  <a:latin typeface="Times New Roman" pitchFamily="18" charset="0"/>
                  <a:cs typeface="Times New Roman" pitchFamily="18" charset="0"/>
                </a:rPr>
                <a:t>và</a:t>
              </a:r>
              <a:r>
                <a:rPr lang="en-US" altLang="en-US" sz="2800" dirty="0" smtClean="0">
                  <a:solidFill>
                    <a:schemeClr val="tx1">
                      <a:lumMod val="95000"/>
                      <a:lumOff val="5000"/>
                    </a:schemeClr>
                  </a:solidFill>
                  <a:latin typeface="Times New Roman" pitchFamily="18" charset="0"/>
                  <a:cs typeface="Times New Roman" pitchFamily="18" charset="0"/>
                </a:rPr>
                <a:t>  </a:t>
              </a:r>
            </a:p>
          </p:txBody>
        </p:sp>
        <p:graphicFrame>
          <p:nvGraphicFramePr>
            <p:cNvPr id="14" name="Object 13"/>
            <p:cNvGraphicFramePr>
              <a:graphicFrameLocks noChangeAspect="1"/>
            </p:cNvGraphicFramePr>
            <p:nvPr>
              <p:extLst>
                <p:ext uri="{D42A27DB-BD31-4B8C-83A1-F6EECF244321}">
                  <p14:modId xmlns:p14="http://schemas.microsoft.com/office/powerpoint/2010/main" xmlns="" val="2847135081"/>
                </p:ext>
              </p:extLst>
            </p:nvPr>
          </p:nvGraphicFramePr>
          <p:xfrm>
            <a:off x="3946877" y="4324350"/>
            <a:ext cx="423422" cy="436007"/>
          </p:xfrm>
          <a:graphic>
            <a:graphicData uri="http://schemas.openxmlformats.org/presentationml/2006/ole">
              <p:oleObj spid="_x0000_s22674" name="Equation" r:id="rId7" imgW="330120" imgH="304560" progId="Equation.DSMT4">
                <p:embed/>
              </p:oleObj>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xmlns="" val="3326427444"/>
                </p:ext>
              </p:extLst>
            </p:nvPr>
          </p:nvGraphicFramePr>
          <p:xfrm>
            <a:off x="4851400" y="4339519"/>
            <a:ext cx="479425" cy="473075"/>
          </p:xfrm>
          <a:graphic>
            <a:graphicData uri="http://schemas.openxmlformats.org/presentationml/2006/ole">
              <p:oleObj spid="_x0000_s22675" name="Equation" r:id="rId8" imgW="520560" imgH="342720" progId="Equation.DSMT4">
                <p:embed/>
              </p:oleObj>
            </a:graphicData>
          </a:graphic>
        </p:graphicFrame>
      </p:grpSp>
    </p:spTree>
    <p:extLst>
      <p:ext uri="{BB962C8B-B14F-4D97-AF65-F5344CB8AC3E}">
        <p14:creationId xmlns:p14="http://schemas.microsoft.com/office/powerpoint/2010/main" xmlns="" val="32218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38100"/>
            <a:ext cx="5181600" cy="857250"/>
          </a:xfrm>
        </p:spPr>
        <p:txBody>
          <a:bodyPr>
            <a:normAutofit/>
          </a:bodyPr>
          <a:lstStyle/>
          <a:p>
            <a:pPr algn="l" eaLnBrk="1" hangingPunct="1"/>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Định</a:t>
            </a:r>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nghĩa</a:t>
            </a:r>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căn</a:t>
            </a:r>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bậc</a:t>
            </a:r>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hai</a:t>
            </a:r>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số</a:t>
            </a:r>
            <a:r>
              <a:rPr lang="en-US" altLang="en-US" sz="2800" b="1" dirty="0" smtClean="0">
                <a:solidFill>
                  <a:srgbClr val="FF0000"/>
                </a:solidFill>
                <a:latin typeface="Times New Roman" pitchFamily="18" charset="0"/>
                <a:cs typeface="Times New Roman" pitchFamily="18" charset="0"/>
              </a:rPr>
              <a:t> </a:t>
            </a:r>
            <a:r>
              <a:rPr lang="en-US" altLang="en-US" sz="2800" b="1" dirty="0" err="1" smtClean="0">
                <a:solidFill>
                  <a:srgbClr val="FF0000"/>
                </a:solidFill>
                <a:latin typeface="Times New Roman" pitchFamily="18" charset="0"/>
                <a:cs typeface="Times New Roman" pitchFamily="18" charset="0"/>
              </a:rPr>
              <a:t>học</a:t>
            </a:r>
            <a:endParaRPr lang="en-US" altLang="en-US" sz="2800" b="1" dirty="0" smtClean="0">
              <a:solidFill>
                <a:srgbClr val="FF0000"/>
              </a:solidFill>
              <a:latin typeface="Times New Roman" pitchFamily="18" charset="0"/>
              <a:cs typeface="Times New Roman" pitchFamily="18" charset="0"/>
            </a:endParaRPr>
          </a:p>
        </p:txBody>
      </p:sp>
      <p:grpSp>
        <p:nvGrpSpPr>
          <p:cNvPr id="2" name="Group 1"/>
          <p:cNvGrpSpPr/>
          <p:nvPr/>
        </p:nvGrpSpPr>
        <p:grpSpPr>
          <a:xfrm>
            <a:off x="304800" y="781050"/>
            <a:ext cx="8534400" cy="2171700"/>
            <a:chOff x="304800" y="1314450"/>
            <a:chExt cx="8534400" cy="2171700"/>
          </a:xfrm>
        </p:grpSpPr>
        <p:sp>
          <p:nvSpPr>
            <p:cNvPr id="8195" name="Rectangle 3"/>
            <p:cNvSpPr>
              <a:spLocks noChangeArrowheads="1"/>
            </p:cNvSpPr>
            <p:nvPr/>
          </p:nvSpPr>
          <p:spPr bwMode="auto">
            <a:xfrm>
              <a:off x="304800" y="1314450"/>
              <a:ext cx="8534400" cy="21717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r>
                <a:rPr lang="en-US" altLang="en-US" sz="3200" dirty="0" err="1" smtClean="0">
                  <a:solidFill>
                    <a:srgbClr val="0000FF"/>
                  </a:solidFill>
                  <a:latin typeface="Times New Roman" pitchFamily="18" charset="0"/>
                  <a:cs typeface="Times New Roman" pitchFamily="18" charset="0"/>
                </a:rPr>
                <a:t>Với</a:t>
              </a:r>
              <a:r>
                <a:rPr lang="en-US" altLang="en-US" sz="3200" dirty="0" smtClean="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số</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dương</a:t>
              </a:r>
              <a:r>
                <a:rPr lang="en-US" altLang="en-US" sz="3200" dirty="0">
                  <a:solidFill>
                    <a:srgbClr val="0000FF"/>
                  </a:solidFill>
                  <a:latin typeface="Times New Roman" pitchFamily="18" charset="0"/>
                  <a:cs typeface="Times New Roman" pitchFamily="18" charset="0"/>
                </a:rPr>
                <a:t> a, </a:t>
              </a:r>
              <a:r>
                <a:rPr lang="en-US" altLang="en-US" sz="3200" dirty="0" err="1">
                  <a:solidFill>
                    <a:srgbClr val="0000FF"/>
                  </a:solidFill>
                  <a:latin typeface="Times New Roman" pitchFamily="18" charset="0"/>
                  <a:cs typeface="Times New Roman" pitchFamily="18" charset="0"/>
                </a:rPr>
                <a:t>số</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được</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gọi</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là</a:t>
              </a:r>
              <a:r>
                <a:rPr lang="en-US" altLang="en-US" sz="3200" dirty="0">
                  <a:solidFill>
                    <a:srgbClr val="0000FF"/>
                  </a:solidFill>
                  <a:latin typeface="Times New Roman" pitchFamily="18" charset="0"/>
                  <a:cs typeface="Times New Roman" pitchFamily="18" charset="0"/>
                </a:rPr>
                <a:t> </a:t>
              </a:r>
              <a:r>
                <a:rPr lang="en-US" altLang="en-US" sz="3200" b="1" dirty="0" err="1">
                  <a:solidFill>
                    <a:srgbClr val="FF0000"/>
                  </a:solidFill>
                  <a:latin typeface="Times New Roman" pitchFamily="18" charset="0"/>
                  <a:cs typeface="Times New Roman" pitchFamily="18" charset="0"/>
                </a:rPr>
                <a:t>căn</a:t>
              </a:r>
              <a:r>
                <a:rPr lang="en-US" altLang="en-US" sz="3200" b="1" dirty="0">
                  <a:solidFill>
                    <a:srgbClr val="FF0000"/>
                  </a:solidFill>
                  <a:latin typeface="Times New Roman" pitchFamily="18" charset="0"/>
                  <a:cs typeface="Times New Roman" pitchFamily="18" charset="0"/>
                </a:rPr>
                <a:t> </a:t>
              </a:r>
              <a:r>
                <a:rPr lang="en-US" altLang="en-US" sz="3200" b="1" dirty="0" err="1">
                  <a:solidFill>
                    <a:srgbClr val="FF0000"/>
                  </a:solidFill>
                  <a:latin typeface="Times New Roman" pitchFamily="18" charset="0"/>
                  <a:cs typeface="Times New Roman" pitchFamily="18" charset="0"/>
                </a:rPr>
                <a:t>bậc</a:t>
              </a:r>
              <a:r>
                <a:rPr lang="en-US" altLang="en-US" sz="3200" b="1" dirty="0">
                  <a:solidFill>
                    <a:srgbClr val="FF0000"/>
                  </a:solidFill>
                  <a:latin typeface="Times New Roman" pitchFamily="18" charset="0"/>
                  <a:cs typeface="Times New Roman" pitchFamily="18" charset="0"/>
                </a:rPr>
                <a:t> </a:t>
              </a:r>
              <a:r>
                <a:rPr lang="en-US" altLang="en-US" sz="3200" b="1" dirty="0" err="1">
                  <a:solidFill>
                    <a:srgbClr val="FF0000"/>
                  </a:solidFill>
                  <a:latin typeface="Times New Roman" pitchFamily="18" charset="0"/>
                  <a:cs typeface="Times New Roman" pitchFamily="18" charset="0"/>
                </a:rPr>
                <a:t>hai</a:t>
              </a:r>
              <a:r>
                <a:rPr lang="en-US" altLang="en-US" sz="3200" b="1" dirty="0">
                  <a:solidFill>
                    <a:srgbClr val="FF0000"/>
                  </a:solidFill>
                  <a:latin typeface="Times New Roman" pitchFamily="18" charset="0"/>
                  <a:cs typeface="Times New Roman" pitchFamily="18" charset="0"/>
                </a:rPr>
                <a:t> </a:t>
              </a:r>
              <a:r>
                <a:rPr lang="en-US" altLang="en-US" sz="3200" b="1" dirty="0" err="1">
                  <a:solidFill>
                    <a:srgbClr val="FF0000"/>
                  </a:solidFill>
                  <a:latin typeface="Times New Roman" pitchFamily="18" charset="0"/>
                  <a:cs typeface="Times New Roman" pitchFamily="18" charset="0"/>
                </a:rPr>
                <a:t>số</a:t>
              </a:r>
              <a:r>
                <a:rPr lang="en-US" altLang="en-US" sz="3200" b="1" dirty="0">
                  <a:solidFill>
                    <a:srgbClr val="FF0000"/>
                  </a:solidFill>
                  <a:latin typeface="Times New Roman" pitchFamily="18" charset="0"/>
                  <a:cs typeface="Times New Roman" pitchFamily="18" charset="0"/>
                </a:rPr>
                <a:t> </a:t>
              </a:r>
              <a:r>
                <a:rPr lang="en-US" altLang="en-US" sz="3200" b="1" dirty="0" err="1">
                  <a:solidFill>
                    <a:srgbClr val="FF0000"/>
                  </a:solidFill>
                  <a:latin typeface="Times New Roman" pitchFamily="18" charset="0"/>
                  <a:cs typeface="Times New Roman" pitchFamily="18" charset="0"/>
                </a:rPr>
                <a:t>học</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của</a:t>
              </a:r>
              <a:r>
                <a:rPr lang="en-US" altLang="en-US" sz="3200" dirty="0">
                  <a:solidFill>
                    <a:srgbClr val="0000FF"/>
                  </a:solidFill>
                  <a:latin typeface="Times New Roman" pitchFamily="18" charset="0"/>
                  <a:cs typeface="Times New Roman" pitchFamily="18" charset="0"/>
                </a:rPr>
                <a:t> a.</a:t>
              </a:r>
              <a:br>
                <a:rPr lang="en-US" altLang="en-US" sz="3200" dirty="0">
                  <a:solidFill>
                    <a:srgbClr val="0000FF"/>
                  </a:solidFill>
                  <a:latin typeface="Times New Roman" pitchFamily="18" charset="0"/>
                  <a:cs typeface="Times New Roman" pitchFamily="18" charset="0"/>
                </a:rPr>
              </a:br>
              <a:r>
                <a:rPr lang="en-US" altLang="en-US" sz="3200" dirty="0" err="1" smtClean="0">
                  <a:solidFill>
                    <a:srgbClr val="0000FF"/>
                  </a:solidFill>
                  <a:latin typeface="Times New Roman" pitchFamily="18" charset="0"/>
                  <a:cs typeface="Times New Roman" pitchFamily="18" charset="0"/>
                </a:rPr>
                <a:t>Số</a:t>
              </a:r>
              <a:r>
                <a:rPr lang="en-US" altLang="en-US" sz="3200" dirty="0" smtClean="0">
                  <a:solidFill>
                    <a:srgbClr val="0000FF"/>
                  </a:solidFill>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0 </a:t>
              </a:r>
              <a:r>
                <a:rPr lang="en-US" altLang="en-US" sz="3200" dirty="0" err="1">
                  <a:solidFill>
                    <a:srgbClr val="0000FF"/>
                  </a:solidFill>
                  <a:latin typeface="Times New Roman" pitchFamily="18" charset="0"/>
                  <a:cs typeface="Times New Roman" pitchFamily="18" charset="0"/>
                </a:rPr>
                <a:t>cũng</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được</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gọi</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là</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căn</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bậc</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hai</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số</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học</a:t>
              </a:r>
              <a:r>
                <a:rPr lang="en-US" altLang="en-US" sz="3200" dirty="0">
                  <a:solidFill>
                    <a:srgbClr val="0000FF"/>
                  </a:solidFill>
                  <a:latin typeface="Times New Roman" pitchFamily="18" charset="0"/>
                  <a:cs typeface="Times New Roman" pitchFamily="18" charset="0"/>
                </a:rPr>
                <a:t> </a:t>
              </a:r>
              <a:r>
                <a:rPr lang="en-US" altLang="en-US" sz="3200" dirty="0" err="1">
                  <a:solidFill>
                    <a:srgbClr val="0000FF"/>
                  </a:solidFill>
                  <a:latin typeface="Times New Roman" pitchFamily="18" charset="0"/>
                  <a:cs typeface="Times New Roman" pitchFamily="18" charset="0"/>
                </a:rPr>
                <a:t>của</a:t>
              </a:r>
              <a:r>
                <a:rPr lang="en-US" altLang="en-US" sz="3200" dirty="0">
                  <a:solidFill>
                    <a:srgbClr val="0000FF"/>
                  </a:solidFill>
                  <a:latin typeface="Times New Roman" pitchFamily="18" charset="0"/>
                  <a:cs typeface="Times New Roman" pitchFamily="18" charset="0"/>
                </a:rPr>
                <a:t> 0.</a:t>
              </a:r>
            </a:p>
          </p:txBody>
        </p:sp>
        <p:graphicFrame>
          <p:nvGraphicFramePr>
            <p:cNvPr id="8196" name="Object 4"/>
            <p:cNvGraphicFramePr>
              <a:graphicFrameLocks noChangeAspect="1"/>
            </p:cNvGraphicFramePr>
            <p:nvPr>
              <p:extLst>
                <p:ext uri="{D42A27DB-BD31-4B8C-83A1-F6EECF244321}">
                  <p14:modId xmlns:p14="http://schemas.microsoft.com/office/powerpoint/2010/main" xmlns="" val="876296386"/>
                </p:ext>
              </p:extLst>
            </p:nvPr>
          </p:nvGraphicFramePr>
          <p:xfrm>
            <a:off x="3497619" y="1598084"/>
            <a:ext cx="682092" cy="574807"/>
          </p:xfrm>
          <a:graphic>
            <a:graphicData uri="http://schemas.openxmlformats.org/presentationml/2006/ole">
              <p:oleObj spid="_x0000_s13382" name="Equation" r:id="rId3" imgW="317520" imgH="292320" progId="Equation.3">
                <p:embed/>
              </p:oleObj>
            </a:graphicData>
          </a:graphic>
        </p:graphicFrame>
      </p:grpSp>
      <p:sp>
        <p:nvSpPr>
          <p:cNvPr id="3" name="TextBox 2"/>
          <p:cNvSpPr txBox="1"/>
          <p:nvPr/>
        </p:nvSpPr>
        <p:spPr>
          <a:xfrm>
            <a:off x="533400" y="3179233"/>
            <a:ext cx="1295400" cy="523220"/>
          </a:xfrm>
          <a:prstGeom prst="rect">
            <a:avLst/>
          </a:prstGeom>
          <a:noFill/>
        </p:spPr>
        <p:txBody>
          <a:bodyPr wrap="square" rtlCol="0">
            <a:spAutoFit/>
          </a:bodyPr>
          <a:lstStyle/>
          <a:p>
            <a:r>
              <a:rPr lang="en-US" sz="2800" b="1" dirty="0" err="1" smtClean="0">
                <a:solidFill>
                  <a:srgbClr val="FF0000"/>
                </a:solidFill>
                <a:latin typeface="Times New Roman" pitchFamily="18" charset="0"/>
                <a:cs typeface="Times New Roman" pitchFamily="18" charset="0"/>
              </a:rPr>
              <a:t>Ví</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dụ</a:t>
            </a:r>
            <a:r>
              <a:rPr lang="en-US" sz="2800" b="1" dirty="0" smtClean="0">
                <a:solidFill>
                  <a:srgbClr val="FF0000"/>
                </a:solidFill>
                <a:latin typeface="Times New Roman" pitchFamily="18" charset="0"/>
                <a:cs typeface="Times New Roman" pitchFamily="18" charset="0"/>
              </a:rPr>
              <a:t>:</a:t>
            </a:r>
            <a:endParaRPr lang="en-US" sz="2800" b="1" dirty="0">
              <a:solidFill>
                <a:srgbClr val="FF0000"/>
              </a:solidFill>
              <a:latin typeface="Times New Roman" pitchFamily="18" charset="0"/>
              <a:cs typeface="Times New Roman" pitchFamily="18" charset="0"/>
            </a:endParaRPr>
          </a:p>
        </p:txBody>
      </p:sp>
      <p:sp>
        <p:nvSpPr>
          <p:cNvPr id="4" name="TextBox 3"/>
          <p:cNvSpPr txBox="1"/>
          <p:nvPr/>
        </p:nvSpPr>
        <p:spPr>
          <a:xfrm>
            <a:off x="1143000" y="3674936"/>
            <a:ext cx="5867400" cy="954107"/>
          </a:xfrm>
          <a:prstGeom prst="rect">
            <a:avLst/>
          </a:prstGeom>
          <a:noFill/>
        </p:spPr>
        <p:txBody>
          <a:bodyPr wrap="square" rtlCol="0">
            <a:spAutoFit/>
          </a:bodyPr>
          <a:lstStyle/>
          <a:p>
            <a:r>
              <a:rPr lang="en-US" sz="2800" dirty="0" err="1" smtClean="0">
                <a:latin typeface="Times New Roman" pitchFamily="18" charset="0"/>
                <a:cs typeface="Times New Roman" pitchFamily="18" charset="0"/>
              </a:rPr>
              <a:t>Căn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bậc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16 </a:t>
            </a:r>
            <a:r>
              <a:rPr lang="en-US" sz="2800" dirty="0" err="1" smtClean="0">
                <a:latin typeface="Times New Roman" pitchFamily="18" charset="0"/>
                <a:cs typeface="Times New Roman" pitchFamily="18" charset="0"/>
              </a:rPr>
              <a:t>là</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bậc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5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39239298"/>
              </p:ext>
            </p:extLst>
          </p:nvPr>
        </p:nvGraphicFramePr>
        <p:xfrm>
          <a:off x="5345521" y="3696216"/>
          <a:ext cx="1055279" cy="422112"/>
        </p:xfrm>
        <a:graphic>
          <a:graphicData uri="http://schemas.openxmlformats.org/presentationml/2006/ole">
            <p:oleObj spid="_x0000_s13383" name="Equation" r:id="rId4" imgW="761760" imgH="304560" progId="Equation.DSMT4">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2801516933"/>
              </p:ext>
            </p:extLst>
          </p:nvPr>
        </p:nvGraphicFramePr>
        <p:xfrm>
          <a:off x="5190062" y="4123970"/>
          <a:ext cx="417453" cy="400755"/>
        </p:xfrm>
        <a:graphic>
          <a:graphicData uri="http://schemas.openxmlformats.org/presentationml/2006/ole">
            <p:oleObj spid="_x0000_s13384" name="Equation" r:id="rId5" imgW="317160" imgH="304560" progId="Equation.DSMT4">
              <p:embed/>
            </p:oleObj>
          </a:graphicData>
        </a:graphic>
      </p:graphicFrame>
    </p:spTree>
    <p:extLst>
      <p:ext uri="{BB962C8B-B14F-4D97-AF65-F5344CB8AC3E}">
        <p14:creationId xmlns:p14="http://schemas.microsoft.com/office/powerpoint/2010/main" xmlns="" val="34691357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09550"/>
            <a:ext cx="4648200" cy="800100"/>
          </a:xfrm>
        </p:spPr>
        <p:txBody>
          <a:bodyPr>
            <a:normAutofit/>
          </a:bodyPr>
          <a:lstStyle/>
          <a:p>
            <a:pPr algn="l" eaLnBrk="1" hangingPunct="1"/>
            <a:r>
              <a:rPr lang="en-US" altLang="en-US" sz="2800" b="1" i="1" dirty="0" err="1" smtClean="0">
                <a:solidFill>
                  <a:srgbClr val="FF0000"/>
                </a:solidFill>
                <a:latin typeface="Times New Roman" pitchFamily="18" charset="0"/>
                <a:cs typeface="Times New Roman" pitchFamily="18" charset="0"/>
              </a:rPr>
              <a:t>Chú</a:t>
            </a:r>
            <a:r>
              <a:rPr lang="en-US" altLang="en-US" sz="2800" b="1" i="1" dirty="0" smtClean="0">
                <a:solidFill>
                  <a:srgbClr val="FF0000"/>
                </a:solidFill>
                <a:latin typeface="Times New Roman" pitchFamily="18" charset="0"/>
                <a:cs typeface="Times New Roman" pitchFamily="18" charset="0"/>
              </a:rPr>
              <a:t> ý</a:t>
            </a:r>
            <a:r>
              <a:rPr lang="en-US" altLang="en-US" sz="2800" i="1" dirty="0" smtClean="0">
                <a:solidFill>
                  <a:srgbClr val="FF0000"/>
                </a:solidFill>
                <a:latin typeface="Times New Roman" pitchFamily="18" charset="0"/>
                <a:cs typeface="Times New Roman" pitchFamily="18" charset="0"/>
              </a:rPr>
              <a:t>:</a:t>
            </a:r>
            <a:r>
              <a:rPr lang="en-US" altLang="en-US" sz="2800" i="1" dirty="0" smtClean="0">
                <a:solidFill>
                  <a:schemeClr val="tx1">
                    <a:lumMod val="95000"/>
                    <a:lumOff val="5000"/>
                  </a:schemeClr>
                </a:solidFill>
                <a:latin typeface="Times New Roman" pitchFamily="18" charset="0"/>
                <a:cs typeface="Times New Roman" pitchFamily="18" charset="0"/>
              </a:rPr>
              <a:t> </a:t>
            </a:r>
            <a:r>
              <a:rPr lang="en-US" altLang="en-US" sz="2800" i="1" dirty="0" err="1" smtClean="0">
                <a:solidFill>
                  <a:schemeClr val="tx1">
                    <a:lumMod val="95000"/>
                    <a:lumOff val="5000"/>
                  </a:schemeClr>
                </a:solidFill>
                <a:latin typeface="Times New Roman" pitchFamily="18" charset="0"/>
                <a:cs typeface="Times New Roman" pitchFamily="18" charset="0"/>
              </a:rPr>
              <a:t>Với</a:t>
            </a:r>
            <a:r>
              <a:rPr lang="en-US" altLang="en-US" sz="2800" i="1" dirty="0" smtClean="0">
                <a:solidFill>
                  <a:schemeClr val="tx1">
                    <a:lumMod val="95000"/>
                    <a:lumOff val="5000"/>
                  </a:schemeClr>
                </a:solidFill>
                <a:latin typeface="Times New Roman" pitchFamily="18" charset="0"/>
                <a:cs typeface="Times New Roman" pitchFamily="18" charset="0"/>
              </a:rPr>
              <a:t>             , ta </a:t>
            </a:r>
            <a:r>
              <a:rPr lang="en-US" altLang="en-US" sz="2800" i="1" dirty="0" err="1" smtClean="0">
                <a:solidFill>
                  <a:schemeClr val="tx1">
                    <a:lumMod val="95000"/>
                    <a:lumOff val="5000"/>
                  </a:schemeClr>
                </a:solidFill>
                <a:latin typeface="Times New Roman" pitchFamily="18" charset="0"/>
                <a:cs typeface="Times New Roman" pitchFamily="18" charset="0"/>
              </a:rPr>
              <a:t>có</a:t>
            </a:r>
            <a:r>
              <a:rPr lang="en-US" altLang="en-US" sz="2800" i="1" dirty="0" smtClean="0">
                <a:solidFill>
                  <a:schemeClr val="tx1">
                    <a:lumMod val="95000"/>
                    <a:lumOff val="5000"/>
                  </a:schemeClr>
                </a:solidFill>
                <a:latin typeface="Times New Roman" pitchFamily="18" charset="0"/>
                <a:cs typeface="Times New Roman" pitchFamily="18" charset="0"/>
              </a:rPr>
              <a:t>:</a:t>
            </a:r>
          </a:p>
        </p:txBody>
      </p:sp>
      <p:graphicFrame>
        <p:nvGraphicFramePr>
          <p:cNvPr id="9219" name="Object 3"/>
          <p:cNvGraphicFramePr>
            <a:graphicFrameLocks noChangeAspect="1"/>
          </p:cNvGraphicFramePr>
          <p:nvPr>
            <p:extLst>
              <p:ext uri="{D42A27DB-BD31-4B8C-83A1-F6EECF244321}">
                <p14:modId xmlns:p14="http://schemas.microsoft.com/office/powerpoint/2010/main" xmlns="" val="4176058026"/>
              </p:ext>
            </p:extLst>
          </p:nvPr>
        </p:nvGraphicFramePr>
        <p:xfrm>
          <a:off x="2274711" y="443793"/>
          <a:ext cx="1121175" cy="382588"/>
        </p:xfrm>
        <a:graphic>
          <a:graphicData uri="http://schemas.openxmlformats.org/presentationml/2006/ole">
            <p:oleObj spid="_x0000_s14508" name="Equation" r:id="rId3" imgW="495000" imgH="228600" progId="Equation.DSMT4">
              <p:embed/>
            </p:oleObj>
          </a:graphicData>
        </a:graphic>
      </p:graphicFrame>
      <p:graphicFrame>
        <p:nvGraphicFramePr>
          <p:cNvPr id="9228" name="Object 12"/>
          <p:cNvGraphicFramePr>
            <a:graphicFrameLocks noChangeAspect="1"/>
          </p:cNvGraphicFramePr>
          <p:nvPr>
            <p:extLst>
              <p:ext uri="{D42A27DB-BD31-4B8C-83A1-F6EECF244321}">
                <p14:modId xmlns:p14="http://schemas.microsoft.com/office/powerpoint/2010/main" xmlns="" val="1877245334"/>
              </p:ext>
            </p:extLst>
          </p:nvPr>
        </p:nvGraphicFramePr>
        <p:xfrm>
          <a:off x="2043279" y="2741085"/>
          <a:ext cx="4564705" cy="1752600"/>
        </p:xfrm>
        <a:graphic>
          <a:graphicData uri="http://schemas.openxmlformats.org/presentationml/2006/ole">
            <p:oleObj spid="_x0000_s14509" name="Equation" r:id="rId4" imgW="1828800" imgH="698400" progId="Equation.DSMT4">
              <p:embed/>
            </p:oleObj>
          </a:graphicData>
        </a:graphic>
      </p:graphicFrame>
      <p:grpSp>
        <p:nvGrpSpPr>
          <p:cNvPr id="4" name="Group 3"/>
          <p:cNvGrpSpPr/>
          <p:nvPr/>
        </p:nvGrpSpPr>
        <p:grpSpPr>
          <a:xfrm>
            <a:off x="1219200" y="819150"/>
            <a:ext cx="5943600" cy="1428750"/>
            <a:chOff x="457200" y="819150"/>
            <a:chExt cx="5943600" cy="1428750"/>
          </a:xfrm>
        </p:grpSpPr>
        <p:sp>
          <p:nvSpPr>
            <p:cNvPr id="9220" name="Rectangle 4"/>
            <p:cNvSpPr>
              <a:spLocks noChangeArrowheads="1"/>
            </p:cNvSpPr>
            <p:nvPr/>
          </p:nvSpPr>
          <p:spPr bwMode="auto">
            <a:xfrm>
              <a:off x="457200" y="819150"/>
              <a:ext cx="5943600" cy="142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r>
                <a:rPr lang="en-US" altLang="en-US" sz="2800" b="1" i="1" dirty="0" err="1">
                  <a:solidFill>
                    <a:schemeClr val="tx1">
                      <a:lumMod val="95000"/>
                      <a:lumOff val="5000"/>
                    </a:schemeClr>
                  </a:solidFill>
                  <a:latin typeface="Times New Roman" pitchFamily="18" charset="0"/>
                  <a:cs typeface="Times New Roman" pitchFamily="18" charset="0"/>
                </a:rPr>
                <a:t>Nếu</a:t>
              </a:r>
              <a:r>
                <a:rPr lang="en-US" altLang="en-US" sz="2800" b="1" i="1" dirty="0">
                  <a:solidFill>
                    <a:schemeClr val="tx1">
                      <a:lumMod val="95000"/>
                      <a:lumOff val="5000"/>
                    </a:schemeClr>
                  </a:solidFill>
                  <a:latin typeface="Times New Roman" pitchFamily="18" charset="0"/>
                  <a:cs typeface="Times New Roman" pitchFamily="18" charset="0"/>
                </a:rPr>
                <a:t>  </a:t>
              </a:r>
              <a:r>
                <a:rPr lang="en-US" altLang="en-US" sz="2800" b="1" i="1" dirty="0" smtClean="0">
                  <a:solidFill>
                    <a:schemeClr val="tx1">
                      <a:lumMod val="95000"/>
                      <a:lumOff val="5000"/>
                    </a:schemeClr>
                  </a:solidFill>
                  <a:latin typeface="Times New Roman" pitchFamily="18" charset="0"/>
                  <a:cs typeface="Times New Roman" pitchFamily="18" charset="0"/>
                </a:rPr>
                <a:t>   </a:t>
              </a:r>
              <a:r>
                <a:rPr lang="en-US" altLang="en-US" sz="2800" b="1" i="1" dirty="0">
                  <a:solidFill>
                    <a:schemeClr val="tx1">
                      <a:lumMod val="95000"/>
                      <a:lumOff val="5000"/>
                    </a:schemeClr>
                  </a:solidFill>
                  <a:latin typeface="Times New Roman" pitchFamily="18" charset="0"/>
                  <a:cs typeface="Times New Roman" pitchFamily="18" charset="0"/>
                </a:rPr>
                <a:t>	  </a:t>
              </a:r>
              <a:r>
                <a:rPr lang="en-US" altLang="en-US" sz="2800" b="1" i="1" dirty="0" err="1">
                  <a:solidFill>
                    <a:schemeClr val="tx1">
                      <a:lumMod val="95000"/>
                      <a:lumOff val="5000"/>
                    </a:schemeClr>
                  </a:solidFill>
                  <a:latin typeface="Times New Roman" pitchFamily="18" charset="0"/>
                  <a:cs typeface="Times New Roman" pitchFamily="18" charset="0"/>
                </a:rPr>
                <a:t>thì</a:t>
              </a:r>
              <a:r>
                <a:rPr lang="en-US" altLang="en-US" sz="2800" b="1" i="1" dirty="0">
                  <a:solidFill>
                    <a:schemeClr val="tx1">
                      <a:lumMod val="95000"/>
                      <a:lumOff val="5000"/>
                    </a:schemeClr>
                  </a:solidFill>
                  <a:latin typeface="Times New Roman" pitchFamily="18" charset="0"/>
                  <a:cs typeface="Times New Roman" pitchFamily="18" charset="0"/>
                </a:rPr>
                <a:t>  </a:t>
              </a:r>
              <a:r>
                <a:rPr lang="en-US" altLang="en-US" sz="2800" b="1" i="1" dirty="0" smtClean="0">
                  <a:solidFill>
                    <a:schemeClr val="tx1">
                      <a:lumMod val="95000"/>
                      <a:lumOff val="5000"/>
                    </a:schemeClr>
                  </a:solidFill>
                  <a:latin typeface="Times New Roman" pitchFamily="18" charset="0"/>
                  <a:cs typeface="Times New Roman" pitchFamily="18" charset="0"/>
                </a:rPr>
                <a:t>            </a:t>
              </a:r>
              <a:r>
                <a:rPr lang="en-US" altLang="en-US" sz="2800" b="1" i="1" dirty="0" err="1">
                  <a:solidFill>
                    <a:schemeClr val="tx1">
                      <a:lumMod val="95000"/>
                      <a:lumOff val="5000"/>
                    </a:schemeClr>
                  </a:solidFill>
                  <a:latin typeface="Times New Roman" pitchFamily="18" charset="0"/>
                  <a:cs typeface="Times New Roman" pitchFamily="18" charset="0"/>
                </a:rPr>
                <a:t>và</a:t>
              </a:r>
              <a:r>
                <a:rPr lang="en-US" altLang="en-US" sz="2800" b="1" i="1" dirty="0">
                  <a:solidFill>
                    <a:schemeClr val="tx1">
                      <a:lumMod val="95000"/>
                      <a:lumOff val="5000"/>
                    </a:schemeClr>
                  </a:solidFill>
                  <a:latin typeface="Times New Roman" pitchFamily="18" charset="0"/>
                  <a:cs typeface="Times New Roman" pitchFamily="18" charset="0"/>
                </a:rPr>
                <a:t> x</a:t>
              </a:r>
              <a:r>
                <a:rPr lang="en-US" altLang="en-US" sz="2800" b="1" i="1" baseline="30000" dirty="0">
                  <a:solidFill>
                    <a:schemeClr val="tx1">
                      <a:lumMod val="95000"/>
                      <a:lumOff val="5000"/>
                    </a:schemeClr>
                  </a:solidFill>
                  <a:latin typeface="Times New Roman" pitchFamily="18" charset="0"/>
                  <a:cs typeface="Times New Roman" pitchFamily="18" charset="0"/>
                </a:rPr>
                <a:t>2</a:t>
              </a:r>
              <a:r>
                <a:rPr lang="en-US" altLang="en-US" sz="2800" b="1" i="1" dirty="0">
                  <a:solidFill>
                    <a:schemeClr val="tx1">
                      <a:lumMod val="95000"/>
                      <a:lumOff val="5000"/>
                    </a:schemeClr>
                  </a:solidFill>
                  <a:latin typeface="Times New Roman" pitchFamily="18" charset="0"/>
                  <a:cs typeface="Times New Roman" pitchFamily="18" charset="0"/>
                </a:rPr>
                <a:t> = </a:t>
              </a:r>
              <a:r>
                <a:rPr lang="en-US" altLang="en-US" sz="2800" b="1" i="1" dirty="0" smtClean="0">
                  <a:solidFill>
                    <a:schemeClr val="tx1">
                      <a:lumMod val="95000"/>
                      <a:lumOff val="5000"/>
                    </a:schemeClr>
                  </a:solidFill>
                  <a:latin typeface="Times New Roman" pitchFamily="18" charset="0"/>
                  <a:cs typeface="Times New Roman" pitchFamily="18" charset="0"/>
                </a:rPr>
                <a:t>a ;</a:t>
              </a:r>
              <a:r>
                <a:rPr lang="en-US" altLang="en-US" sz="2800" b="1" i="1" dirty="0">
                  <a:solidFill>
                    <a:schemeClr val="tx1">
                      <a:lumMod val="95000"/>
                      <a:lumOff val="5000"/>
                    </a:schemeClr>
                  </a:solidFill>
                  <a:latin typeface="Times New Roman" pitchFamily="18" charset="0"/>
                  <a:cs typeface="Times New Roman" pitchFamily="18" charset="0"/>
                </a:rPr>
                <a:t/>
              </a:r>
              <a:br>
                <a:rPr lang="en-US" altLang="en-US" sz="2800" b="1" i="1" dirty="0">
                  <a:solidFill>
                    <a:schemeClr val="tx1">
                      <a:lumMod val="95000"/>
                      <a:lumOff val="5000"/>
                    </a:schemeClr>
                  </a:solidFill>
                  <a:latin typeface="Times New Roman" pitchFamily="18" charset="0"/>
                  <a:cs typeface="Times New Roman" pitchFamily="18" charset="0"/>
                </a:rPr>
              </a:br>
              <a:r>
                <a:rPr lang="en-US" altLang="en-US" sz="2800" b="1" i="1" dirty="0" err="1">
                  <a:solidFill>
                    <a:schemeClr val="tx1">
                      <a:lumMod val="95000"/>
                      <a:lumOff val="5000"/>
                    </a:schemeClr>
                  </a:solidFill>
                  <a:latin typeface="Times New Roman" pitchFamily="18" charset="0"/>
                  <a:cs typeface="Times New Roman" pitchFamily="18" charset="0"/>
                </a:rPr>
                <a:t>Nếu</a:t>
              </a:r>
              <a:r>
                <a:rPr lang="en-US" altLang="en-US" sz="2800" b="1" i="1" dirty="0">
                  <a:solidFill>
                    <a:schemeClr val="tx1">
                      <a:lumMod val="95000"/>
                      <a:lumOff val="5000"/>
                    </a:schemeClr>
                  </a:solidFill>
                  <a:latin typeface="Times New Roman" pitchFamily="18" charset="0"/>
                  <a:cs typeface="Times New Roman" pitchFamily="18" charset="0"/>
                </a:rPr>
                <a:t> </a:t>
              </a:r>
              <a:r>
                <a:rPr lang="en-US" altLang="en-US" sz="2800" b="1" i="1" dirty="0" smtClean="0">
                  <a:solidFill>
                    <a:schemeClr val="tx1">
                      <a:lumMod val="95000"/>
                      <a:lumOff val="5000"/>
                    </a:schemeClr>
                  </a:solidFill>
                  <a:latin typeface="Times New Roman" pitchFamily="18" charset="0"/>
                  <a:cs typeface="Times New Roman" pitchFamily="18" charset="0"/>
                </a:rPr>
                <a:t>            </a:t>
              </a:r>
              <a:r>
                <a:rPr lang="en-US" altLang="en-US" sz="2800" b="1" i="1" dirty="0" err="1" smtClean="0">
                  <a:solidFill>
                    <a:schemeClr val="tx1">
                      <a:lumMod val="95000"/>
                      <a:lumOff val="5000"/>
                    </a:schemeClr>
                  </a:solidFill>
                  <a:latin typeface="Times New Roman" pitchFamily="18" charset="0"/>
                  <a:cs typeface="Times New Roman" pitchFamily="18" charset="0"/>
                </a:rPr>
                <a:t>và</a:t>
              </a:r>
              <a:r>
                <a:rPr lang="en-US" altLang="en-US" sz="2800" b="1" i="1" dirty="0" smtClean="0">
                  <a:solidFill>
                    <a:schemeClr val="tx1">
                      <a:lumMod val="95000"/>
                      <a:lumOff val="5000"/>
                    </a:schemeClr>
                  </a:solidFill>
                  <a:latin typeface="Times New Roman" pitchFamily="18" charset="0"/>
                  <a:cs typeface="Times New Roman" pitchFamily="18" charset="0"/>
                </a:rPr>
                <a:t> x</a:t>
              </a:r>
              <a:r>
                <a:rPr lang="en-US" altLang="en-US" sz="2800" b="1" i="1" baseline="30000" dirty="0" smtClean="0">
                  <a:solidFill>
                    <a:schemeClr val="tx1">
                      <a:lumMod val="95000"/>
                      <a:lumOff val="5000"/>
                    </a:schemeClr>
                  </a:solidFill>
                  <a:latin typeface="Times New Roman" pitchFamily="18" charset="0"/>
                  <a:cs typeface="Times New Roman" pitchFamily="18" charset="0"/>
                </a:rPr>
                <a:t>2</a:t>
              </a:r>
              <a:r>
                <a:rPr lang="en-US" altLang="en-US" sz="2800" b="1" i="1" dirty="0" smtClean="0">
                  <a:solidFill>
                    <a:schemeClr val="tx1">
                      <a:lumMod val="95000"/>
                      <a:lumOff val="5000"/>
                    </a:schemeClr>
                  </a:solidFill>
                  <a:latin typeface="Times New Roman" pitchFamily="18" charset="0"/>
                  <a:cs typeface="Times New Roman" pitchFamily="18" charset="0"/>
                </a:rPr>
                <a:t> </a:t>
              </a:r>
              <a:r>
                <a:rPr lang="en-US" altLang="en-US" sz="2800" b="1" i="1" dirty="0">
                  <a:solidFill>
                    <a:schemeClr val="tx1">
                      <a:lumMod val="95000"/>
                      <a:lumOff val="5000"/>
                    </a:schemeClr>
                  </a:solidFill>
                  <a:latin typeface="Times New Roman" pitchFamily="18" charset="0"/>
                  <a:cs typeface="Times New Roman" pitchFamily="18" charset="0"/>
                </a:rPr>
                <a:t>= a  </a:t>
              </a:r>
              <a:r>
                <a:rPr lang="en-US" altLang="en-US" sz="2800" b="1" i="1" dirty="0" err="1">
                  <a:solidFill>
                    <a:schemeClr val="tx1">
                      <a:lumMod val="95000"/>
                      <a:lumOff val="5000"/>
                    </a:schemeClr>
                  </a:solidFill>
                  <a:latin typeface="Times New Roman" pitchFamily="18" charset="0"/>
                  <a:cs typeface="Times New Roman" pitchFamily="18" charset="0"/>
                </a:rPr>
                <a:t>thì</a:t>
              </a:r>
              <a:r>
                <a:rPr lang="en-US" altLang="en-US" sz="2800" b="1" i="1" dirty="0">
                  <a:solidFill>
                    <a:schemeClr val="tx1">
                      <a:lumMod val="95000"/>
                      <a:lumOff val="5000"/>
                    </a:schemeClr>
                  </a:solidFill>
                  <a:latin typeface="Times New Roman" pitchFamily="18" charset="0"/>
                  <a:cs typeface="Times New Roman" pitchFamily="18" charset="0"/>
                </a:rPr>
                <a:t> </a:t>
              </a:r>
              <a:r>
                <a:rPr lang="en-US" altLang="en-US" sz="2800" b="1" i="1" dirty="0" smtClean="0">
                  <a:solidFill>
                    <a:schemeClr val="tx1">
                      <a:lumMod val="95000"/>
                      <a:lumOff val="5000"/>
                    </a:schemeClr>
                  </a:solidFill>
                  <a:latin typeface="Times New Roman" pitchFamily="18" charset="0"/>
                  <a:cs typeface="Times New Roman" pitchFamily="18" charset="0"/>
                </a:rPr>
                <a:t>               . </a:t>
              </a:r>
              <a:endParaRPr lang="en-US" altLang="en-US" sz="2800" b="1" i="1" dirty="0">
                <a:solidFill>
                  <a:schemeClr val="tx1">
                    <a:lumMod val="95000"/>
                    <a:lumOff val="5000"/>
                  </a:schemeClr>
                </a:solidFill>
                <a:latin typeface="Times New Roman" pitchFamily="18" charset="0"/>
                <a:cs typeface="Times New Roman" pitchFamily="18" charset="0"/>
              </a:endParaRPr>
            </a:p>
          </p:txBody>
        </p:sp>
        <p:graphicFrame>
          <p:nvGraphicFramePr>
            <p:cNvPr id="9221" name="Object 5"/>
            <p:cNvGraphicFramePr>
              <a:graphicFrameLocks noChangeAspect="1"/>
            </p:cNvGraphicFramePr>
            <p:nvPr>
              <p:extLst>
                <p:ext uri="{D42A27DB-BD31-4B8C-83A1-F6EECF244321}">
                  <p14:modId xmlns:p14="http://schemas.microsoft.com/office/powerpoint/2010/main" xmlns="" val="501515294"/>
                </p:ext>
              </p:extLst>
            </p:nvPr>
          </p:nvGraphicFramePr>
          <p:xfrm>
            <a:off x="1182510" y="997124"/>
            <a:ext cx="1343379" cy="542751"/>
          </p:xfrm>
          <a:graphic>
            <a:graphicData uri="http://schemas.openxmlformats.org/presentationml/2006/ole">
              <p:oleObj spid="_x0000_s14510" name="Equation" r:id="rId5" imgW="672840" imgH="304560" progId="Equation.DSMT4">
                <p:embed/>
              </p:oleObj>
            </a:graphicData>
          </a:graphic>
        </p:graphicFrame>
        <p:graphicFrame>
          <p:nvGraphicFramePr>
            <p:cNvPr id="9223" name="Object 7"/>
            <p:cNvGraphicFramePr>
              <a:graphicFrameLocks noChangeAspect="1"/>
            </p:cNvGraphicFramePr>
            <p:nvPr>
              <p:extLst>
                <p:ext uri="{D42A27DB-BD31-4B8C-83A1-F6EECF244321}">
                  <p14:modId xmlns:p14="http://schemas.microsoft.com/office/powerpoint/2010/main" xmlns="" val="3421595864"/>
                </p:ext>
              </p:extLst>
            </p:nvPr>
          </p:nvGraphicFramePr>
          <p:xfrm>
            <a:off x="3112911" y="1123949"/>
            <a:ext cx="1077912" cy="382059"/>
          </p:xfrm>
          <a:graphic>
            <a:graphicData uri="http://schemas.openxmlformats.org/presentationml/2006/ole">
              <p:oleObj spid="_x0000_s14511" name="Equation" r:id="rId6" imgW="495000" imgH="228600" progId="Equation.DSMT4">
                <p:embed/>
              </p:oleObj>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xmlns="" val="2005745799"/>
                </p:ext>
              </p:extLst>
            </p:nvPr>
          </p:nvGraphicFramePr>
          <p:xfrm>
            <a:off x="1272822" y="1544460"/>
            <a:ext cx="1077913" cy="382587"/>
          </p:xfrm>
          <a:graphic>
            <a:graphicData uri="http://schemas.openxmlformats.org/presentationml/2006/ole">
              <p:oleObj spid="_x0000_s14512" name="Equation" r:id="rId7" imgW="1077840" imgH="382680" progId="Equation.DSMT4">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4069264404"/>
                </p:ext>
              </p:extLst>
            </p:nvPr>
          </p:nvGraphicFramePr>
          <p:xfrm>
            <a:off x="4242153" y="1406172"/>
            <a:ext cx="1343025" cy="542925"/>
          </p:xfrm>
          <a:graphic>
            <a:graphicData uri="http://schemas.openxmlformats.org/presentationml/2006/ole">
              <p:oleObj spid="_x0000_s14513" name="Equation" r:id="rId8" imgW="1343160" imgH="542880" progId="Equation.DSMT4">
                <p:embed/>
              </p:oleObj>
            </a:graphicData>
          </a:graphic>
        </p:graphicFrame>
      </p:grpSp>
      <p:sp>
        <p:nvSpPr>
          <p:cNvPr id="5" name="TextBox 4"/>
          <p:cNvSpPr txBox="1"/>
          <p:nvPr/>
        </p:nvSpPr>
        <p:spPr>
          <a:xfrm>
            <a:off x="533400" y="2515305"/>
            <a:ext cx="12954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Ta </a:t>
            </a:r>
            <a:r>
              <a:rPr lang="en-US" sz="2800" dirty="0" err="1" smtClean="0">
                <a:latin typeface="Times New Roman" pitchFamily="18" charset="0"/>
                <a:cs typeface="Times New Roman" pitchFamily="18" charset="0"/>
              </a:rPr>
              <a:t>viết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52315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arn(inVertical)">
                                      <p:cBhvr>
                                        <p:cTn id="7" dur="500"/>
                                        <p:tgtEl>
                                          <p:spTgt spid="921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barn(inVertical)">
                                      <p:cBhvr>
                                        <p:cTn id="10" dur="5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228"/>
                                        </p:tgtEl>
                                        <p:attrNameLst>
                                          <p:attrName>style.visibility</p:attrName>
                                        </p:attrNameLst>
                                      </p:cBhvr>
                                      <p:to>
                                        <p:strVal val="visible"/>
                                      </p:to>
                                    </p:set>
                                    <p:animEffect transition="in" filter="barn(inVertical)">
                                      <p:cBhvr>
                                        <p:cTn id="25"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lgn="l" eaLnBrk="1" hangingPunct="1"/>
            <a:r>
              <a:rPr lang="en-US" altLang="en-US" sz="3200" b="1" dirty="0" smtClean="0">
                <a:solidFill>
                  <a:srgbClr val="FF0000"/>
                </a:solidFill>
                <a:latin typeface="Times New Roman" pitchFamily="18" charset="0"/>
                <a:cs typeface="Times New Roman" pitchFamily="18" charset="0"/>
              </a:rPr>
              <a:t>?2</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Tìm</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căn</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bậc</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hai</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số</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học</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của</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mỗi</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số</a:t>
            </a:r>
            <a:r>
              <a:rPr lang="en-US" altLang="en-US" sz="3200" b="1" dirty="0" smtClean="0">
                <a:solidFill>
                  <a:schemeClr val="tx1">
                    <a:lumMod val="95000"/>
                    <a:lumOff val="5000"/>
                  </a:schemeClr>
                </a:solidFill>
                <a:latin typeface="Times New Roman" pitchFamily="18" charset="0"/>
                <a:cs typeface="Times New Roman" pitchFamily="18" charset="0"/>
              </a:rPr>
              <a:t> </a:t>
            </a:r>
            <a:r>
              <a:rPr lang="en-US" altLang="en-US" sz="3200" b="1" dirty="0" err="1" smtClean="0">
                <a:solidFill>
                  <a:schemeClr val="tx1">
                    <a:lumMod val="95000"/>
                    <a:lumOff val="5000"/>
                  </a:schemeClr>
                </a:solidFill>
                <a:latin typeface="Times New Roman" pitchFamily="18" charset="0"/>
                <a:cs typeface="Times New Roman" pitchFamily="18" charset="0"/>
              </a:rPr>
              <a:t>sau</a:t>
            </a:r>
            <a:r>
              <a:rPr lang="en-US" altLang="en-US" sz="3200" b="1" dirty="0" smtClean="0">
                <a:solidFill>
                  <a:schemeClr val="tx1">
                    <a:lumMod val="95000"/>
                    <a:lumOff val="5000"/>
                  </a:schemeClr>
                </a:solidFill>
                <a:latin typeface="Times New Roman" pitchFamily="18" charset="0"/>
                <a:cs typeface="Times New Roman" pitchFamily="18" charset="0"/>
              </a:rPr>
              <a:t>:</a:t>
            </a:r>
          </a:p>
        </p:txBody>
      </p:sp>
      <p:sp>
        <p:nvSpPr>
          <p:cNvPr id="13315" name="Rectangle 3"/>
          <p:cNvSpPr>
            <a:spLocks noChangeArrowheads="1"/>
          </p:cNvSpPr>
          <p:nvPr/>
        </p:nvSpPr>
        <p:spPr bwMode="auto">
          <a:xfrm>
            <a:off x="609600" y="1257300"/>
            <a:ext cx="1524000"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endParaRPr lang="en-US" altLang="en-US" sz="4000">
              <a:solidFill>
                <a:srgbClr val="FF0000"/>
              </a:solidFill>
            </a:endParaRPr>
          </a:p>
        </p:txBody>
      </p:sp>
      <p:sp>
        <p:nvSpPr>
          <p:cNvPr id="13316" name="Rectangle 4"/>
          <p:cNvSpPr>
            <a:spLocks noChangeArrowheads="1"/>
          </p:cNvSpPr>
          <p:nvPr/>
        </p:nvSpPr>
        <p:spPr bwMode="auto">
          <a:xfrm>
            <a:off x="4572000" y="1314450"/>
            <a:ext cx="1447800" cy="514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endParaRPr lang="en-US" altLang="en-US" sz="4000">
              <a:solidFill>
                <a:srgbClr val="FF0000"/>
              </a:solidFill>
            </a:endParaRPr>
          </a:p>
        </p:txBody>
      </p:sp>
      <p:sp>
        <p:nvSpPr>
          <p:cNvPr id="10248" name="Rectangle 8"/>
          <p:cNvSpPr>
            <a:spLocks noChangeArrowheads="1"/>
          </p:cNvSpPr>
          <p:nvPr/>
        </p:nvSpPr>
        <p:spPr bwMode="auto">
          <a:xfrm>
            <a:off x="1109139" y="923571"/>
            <a:ext cx="7010400" cy="514350"/>
          </a:xfrm>
          <a:prstGeom prst="rect">
            <a:avLst/>
          </a:prstGeom>
          <a:noFill/>
          <a:ln w="38100" cmpd="dbl">
            <a:noFill/>
            <a:miter lim="800000"/>
            <a:headEnd/>
            <a:tailEnd/>
          </a:ln>
          <a:effectLst/>
          <a:extLst/>
        </p:spPr>
        <p:txBody>
          <a:bodyPr wrap="none" anchor="ctr"/>
          <a:lstStyle/>
          <a:p>
            <a:pPr eaLnBrk="1" hangingPunct="1"/>
            <a:r>
              <a:rPr lang="en-US" altLang="en-US" sz="3200" dirty="0">
                <a:solidFill>
                  <a:schemeClr val="tx1">
                    <a:lumMod val="95000"/>
                    <a:lumOff val="5000"/>
                  </a:schemeClr>
                </a:solidFill>
                <a:latin typeface="Times New Roman" pitchFamily="18" charset="0"/>
                <a:cs typeface="Times New Roman" pitchFamily="18" charset="0"/>
              </a:rPr>
              <a:t>a</a:t>
            </a:r>
            <a:r>
              <a:rPr lang="en-US" altLang="en-US" sz="3200" dirty="0" smtClean="0">
                <a:solidFill>
                  <a:schemeClr val="tx1">
                    <a:lumMod val="95000"/>
                    <a:lumOff val="5000"/>
                  </a:schemeClr>
                </a:solidFill>
                <a:latin typeface="Times New Roman" pitchFamily="18" charset="0"/>
                <a:cs typeface="Times New Roman" pitchFamily="18" charset="0"/>
              </a:rPr>
              <a:t>) 49 ; 	b) 64 ;	c) 81 ;	d) 1,21.	</a:t>
            </a:r>
            <a:endParaRPr lang="en-US" altLang="en-US" sz="3200" dirty="0">
              <a:solidFill>
                <a:schemeClr val="tx1">
                  <a:lumMod val="95000"/>
                  <a:lumOff val="5000"/>
                </a:schemeClr>
              </a:solidFill>
              <a:latin typeface="Times New Roman" pitchFamily="18" charset="0"/>
              <a:cs typeface="Times New Roman" pitchFamily="18" charset="0"/>
            </a:endParaRPr>
          </a:p>
        </p:txBody>
      </p:sp>
      <p:sp>
        <p:nvSpPr>
          <p:cNvPr id="13321" name="Rectangle 9"/>
          <p:cNvSpPr>
            <a:spLocks noChangeArrowheads="1"/>
          </p:cNvSpPr>
          <p:nvPr/>
        </p:nvSpPr>
        <p:spPr bwMode="auto">
          <a:xfrm>
            <a:off x="609600" y="2686050"/>
            <a:ext cx="8229600"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r>
              <a:rPr lang="en-US" altLang="en-US" sz="4000">
                <a:solidFill>
                  <a:srgbClr val="0000FF"/>
                </a:solidFill>
              </a:rPr>
              <a:t>  </a:t>
            </a:r>
          </a:p>
        </p:txBody>
      </p:sp>
      <p:grpSp>
        <p:nvGrpSpPr>
          <p:cNvPr id="2" name="Group 1"/>
          <p:cNvGrpSpPr/>
          <p:nvPr/>
        </p:nvGrpSpPr>
        <p:grpSpPr>
          <a:xfrm>
            <a:off x="728139" y="1930047"/>
            <a:ext cx="5596461" cy="576792"/>
            <a:chOff x="270939" y="1537758"/>
            <a:chExt cx="5596461" cy="576792"/>
          </a:xfrm>
        </p:grpSpPr>
        <p:sp>
          <p:nvSpPr>
            <p:cNvPr id="10250" name="Rectangle 10"/>
            <p:cNvSpPr>
              <a:spLocks noChangeArrowheads="1"/>
            </p:cNvSpPr>
            <p:nvPr/>
          </p:nvSpPr>
          <p:spPr bwMode="auto">
            <a:xfrm>
              <a:off x="270939" y="1543050"/>
              <a:ext cx="5596461" cy="571500"/>
            </a:xfrm>
            <a:prstGeom prst="rect">
              <a:avLst/>
            </a:prstGeom>
            <a:noFill/>
            <a:ln w="9525">
              <a:noFill/>
              <a:miter lim="800000"/>
              <a:headEnd/>
              <a:tailEnd/>
            </a:ln>
            <a:effectLst/>
            <a:extLst/>
          </p:spPr>
          <p:txBody>
            <a:bodyPr wrap="none" anchor="ctr"/>
            <a:lstStyle/>
            <a:p>
              <a:pPr eaLnBrk="1" hangingPunct="1"/>
              <a:r>
                <a:rPr lang="en-US" altLang="en-US" sz="3200" dirty="0">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 7, </a:t>
              </a:r>
              <a:r>
                <a:rPr lang="en-US" altLang="en-US" sz="3200" dirty="0" err="1">
                  <a:solidFill>
                    <a:srgbClr val="0000FF"/>
                  </a:solidFill>
                  <a:latin typeface="Times New Roman" pitchFamily="18" charset="0"/>
                  <a:cs typeface="Times New Roman" pitchFamily="18" charset="0"/>
                </a:rPr>
                <a:t>vì</a:t>
              </a:r>
              <a:r>
                <a:rPr lang="en-US" altLang="en-US" sz="3200" dirty="0">
                  <a:solidFill>
                    <a:srgbClr val="0000FF"/>
                  </a:solidFill>
                  <a:latin typeface="Times New Roman" pitchFamily="18" charset="0"/>
                  <a:cs typeface="Times New Roman" pitchFamily="18" charset="0"/>
                </a:rPr>
                <a:t> 7       </a:t>
              </a:r>
              <a:r>
                <a:rPr lang="en-US" altLang="en-US" sz="3200" dirty="0" smtClean="0">
                  <a:solidFill>
                    <a:srgbClr val="0000FF"/>
                  </a:solidFill>
                  <a:latin typeface="Times New Roman" pitchFamily="18" charset="0"/>
                  <a:cs typeface="Times New Roman" pitchFamily="18" charset="0"/>
                </a:rPr>
                <a:t>0 </a:t>
              </a:r>
              <a:r>
                <a:rPr lang="en-US" altLang="en-US" sz="3200" dirty="0" err="1" smtClean="0">
                  <a:solidFill>
                    <a:srgbClr val="0000FF"/>
                  </a:solidFill>
                  <a:latin typeface="Times New Roman" pitchFamily="18" charset="0"/>
                  <a:cs typeface="Times New Roman" pitchFamily="18" charset="0"/>
                </a:rPr>
                <a:t>và</a:t>
              </a:r>
              <a:r>
                <a:rPr lang="en-US" altLang="en-US" sz="3200" dirty="0" smtClean="0">
                  <a:solidFill>
                    <a:srgbClr val="0000FF"/>
                  </a:solidFill>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7</a:t>
              </a:r>
              <a:r>
                <a:rPr lang="en-US" altLang="en-US" sz="3200" baseline="30000" dirty="0">
                  <a:solidFill>
                    <a:srgbClr val="0000FF"/>
                  </a:solidFill>
                  <a:latin typeface="Times New Roman" pitchFamily="18" charset="0"/>
                  <a:cs typeface="Times New Roman" pitchFamily="18" charset="0"/>
                </a:rPr>
                <a:t>2</a:t>
              </a:r>
              <a:r>
                <a:rPr lang="en-US" altLang="en-US" sz="3200" dirty="0">
                  <a:solidFill>
                    <a:srgbClr val="0000FF"/>
                  </a:solidFill>
                  <a:latin typeface="Times New Roman" pitchFamily="18" charset="0"/>
                  <a:cs typeface="Times New Roman" pitchFamily="18" charset="0"/>
                </a:rPr>
                <a:t> = </a:t>
              </a:r>
              <a:r>
                <a:rPr lang="en-US" altLang="en-US" sz="3200" dirty="0" smtClean="0">
                  <a:solidFill>
                    <a:srgbClr val="0000FF"/>
                  </a:solidFill>
                  <a:latin typeface="Times New Roman" pitchFamily="18" charset="0"/>
                  <a:cs typeface="Times New Roman" pitchFamily="18" charset="0"/>
                </a:rPr>
                <a:t>49</a:t>
              </a:r>
              <a:r>
                <a:rPr lang="en-US" altLang="en-US" sz="3200" dirty="0">
                  <a:solidFill>
                    <a:srgbClr val="0000FF"/>
                  </a:solidFill>
                  <a:latin typeface="Times New Roman" pitchFamily="18" charset="0"/>
                  <a:cs typeface="Times New Roman" pitchFamily="18" charset="0"/>
                </a:rPr>
                <a:t>.</a:t>
              </a:r>
            </a:p>
          </p:txBody>
        </p:sp>
        <p:graphicFrame>
          <p:nvGraphicFramePr>
            <p:cNvPr id="10251" name="Object 11"/>
            <p:cNvGraphicFramePr>
              <a:graphicFrameLocks noChangeAspect="1"/>
            </p:cNvGraphicFramePr>
            <p:nvPr>
              <p:extLst>
                <p:ext uri="{D42A27DB-BD31-4B8C-83A1-F6EECF244321}">
                  <p14:modId xmlns:p14="http://schemas.microsoft.com/office/powerpoint/2010/main" xmlns="" val="2613064369"/>
                </p:ext>
              </p:extLst>
            </p:nvPr>
          </p:nvGraphicFramePr>
          <p:xfrm>
            <a:off x="310440" y="1537758"/>
            <a:ext cx="956739" cy="516821"/>
          </p:xfrm>
          <a:graphic>
            <a:graphicData uri="http://schemas.openxmlformats.org/presentationml/2006/ole">
              <p:oleObj spid="_x0000_s15582" name="Equation" r:id="rId3" imgW="393840" imgH="279360" progId="Equation.3">
                <p:embed/>
              </p:oleObj>
            </a:graphicData>
          </a:graphic>
        </p:graphicFrame>
        <p:graphicFrame>
          <p:nvGraphicFramePr>
            <p:cNvPr id="10252" name="Object 12"/>
            <p:cNvGraphicFramePr>
              <a:graphicFrameLocks noChangeAspect="1"/>
            </p:cNvGraphicFramePr>
            <p:nvPr>
              <p:extLst>
                <p:ext uri="{D42A27DB-BD31-4B8C-83A1-F6EECF244321}">
                  <p14:modId xmlns:p14="http://schemas.microsoft.com/office/powerpoint/2010/main" xmlns="" val="2461103488"/>
                </p:ext>
              </p:extLst>
            </p:nvPr>
          </p:nvGraphicFramePr>
          <p:xfrm>
            <a:off x="2720622" y="1612194"/>
            <a:ext cx="543278" cy="419100"/>
          </p:xfrm>
          <a:graphic>
            <a:graphicData uri="http://schemas.openxmlformats.org/presentationml/2006/ole">
              <p:oleObj spid="_x0000_s15583" name="Equation" r:id="rId4" imgW="139680" imgH="177840" progId="Equation.3">
                <p:embed/>
              </p:oleObj>
            </a:graphicData>
          </a:graphic>
        </p:graphicFrame>
      </p:grpSp>
      <p:sp>
        <p:nvSpPr>
          <p:cNvPr id="3" name="TextBox 2"/>
          <p:cNvSpPr txBox="1"/>
          <p:nvPr/>
        </p:nvSpPr>
        <p:spPr>
          <a:xfrm>
            <a:off x="3886200" y="1352550"/>
            <a:ext cx="12192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grpSp>
        <p:nvGrpSpPr>
          <p:cNvPr id="11" name="Group 10"/>
          <p:cNvGrpSpPr/>
          <p:nvPr/>
        </p:nvGrpSpPr>
        <p:grpSpPr>
          <a:xfrm>
            <a:off x="708378" y="2697339"/>
            <a:ext cx="6248400" cy="571500"/>
            <a:chOff x="708378" y="2686050"/>
            <a:chExt cx="6248400" cy="571500"/>
          </a:xfrm>
        </p:grpSpPr>
        <p:sp>
          <p:nvSpPr>
            <p:cNvPr id="10253" name="Rectangle 13"/>
            <p:cNvSpPr>
              <a:spLocks noChangeArrowheads="1"/>
            </p:cNvSpPr>
            <p:nvPr/>
          </p:nvSpPr>
          <p:spPr bwMode="auto">
            <a:xfrm>
              <a:off x="708378" y="2686050"/>
              <a:ext cx="6248400" cy="571500"/>
            </a:xfrm>
            <a:prstGeom prst="rect">
              <a:avLst/>
            </a:prstGeom>
            <a:noFill/>
            <a:ln w="9525">
              <a:noFill/>
              <a:miter lim="800000"/>
              <a:headEnd/>
              <a:tailEnd/>
            </a:ln>
            <a:effectLst/>
            <a:extLst/>
          </p:spPr>
          <p:txBody>
            <a:bodyPr wrap="none" anchor="ctr"/>
            <a:lstStyle/>
            <a:p>
              <a:pPr eaLnBrk="1" hangingPunct="1"/>
              <a:r>
                <a:rPr lang="en-US" altLang="en-US" sz="3200" dirty="0">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 8, </a:t>
              </a:r>
              <a:r>
                <a:rPr lang="en-US" altLang="en-US" sz="3200" dirty="0" err="1">
                  <a:solidFill>
                    <a:srgbClr val="0000FF"/>
                  </a:solidFill>
                  <a:latin typeface="Times New Roman" pitchFamily="18" charset="0"/>
                  <a:cs typeface="Times New Roman" pitchFamily="18" charset="0"/>
                </a:rPr>
                <a:t>vì</a:t>
              </a:r>
              <a:r>
                <a:rPr lang="en-US" altLang="en-US" sz="3200" dirty="0">
                  <a:solidFill>
                    <a:srgbClr val="0000FF"/>
                  </a:solidFill>
                  <a:latin typeface="Times New Roman" pitchFamily="18" charset="0"/>
                  <a:cs typeface="Times New Roman" pitchFamily="18" charset="0"/>
                </a:rPr>
                <a:t> 8       </a:t>
              </a:r>
              <a:r>
                <a:rPr lang="en-US" altLang="en-US" sz="3200" dirty="0" smtClean="0">
                  <a:solidFill>
                    <a:srgbClr val="0000FF"/>
                  </a:solidFill>
                  <a:latin typeface="Times New Roman" pitchFamily="18" charset="0"/>
                  <a:cs typeface="Times New Roman" pitchFamily="18" charset="0"/>
                </a:rPr>
                <a:t>0 </a:t>
              </a:r>
              <a:r>
                <a:rPr lang="en-US" altLang="en-US" sz="3200" dirty="0" err="1" smtClean="0">
                  <a:solidFill>
                    <a:srgbClr val="0000FF"/>
                  </a:solidFill>
                  <a:latin typeface="Times New Roman" pitchFamily="18" charset="0"/>
                  <a:cs typeface="Times New Roman" pitchFamily="18" charset="0"/>
                </a:rPr>
                <a:t>và</a:t>
              </a:r>
              <a:r>
                <a:rPr lang="en-US" altLang="en-US" sz="3200" dirty="0" smtClean="0">
                  <a:solidFill>
                    <a:srgbClr val="0000FF"/>
                  </a:solidFill>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8</a:t>
              </a:r>
              <a:r>
                <a:rPr lang="en-US" altLang="en-US" sz="3200" baseline="30000" dirty="0">
                  <a:solidFill>
                    <a:srgbClr val="0000FF"/>
                  </a:solidFill>
                  <a:latin typeface="Times New Roman" pitchFamily="18" charset="0"/>
                  <a:cs typeface="Times New Roman" pitchFamily="18" charset="0"/>
                </a:rPr>
                <a:t>2</a:t>
              </a:r>
              <a:r>
                <a:rPr lang="en-US" altLang="en-US" sz="3200" dirty="0">
                  <a:solidFill>
                    <a:srgbClr val="0000FF"/>
                  </a:solidFill>
                  <a:latin typeface="Times New Roman" pitchFamily="18" charset="0"/>
                  <a:cs typeface="Times New Roman" pitchFamily="18" charset="0"/>
                </a:rPr>
                <a:t> =  64.</a:t>
              </a:r>
            </a:p>
          </p:txBody>
        </p:sp>
        <p:graphicFrame>
          <p:nvGraphicFramePr>
            <p:cNvPr id="10259" name="Object 19"/>
            <p:cNvGraphicFramePr>
              <a:graphicFrameLocks noChangeAspect="1"/>
            </p:cNvGraphicFramePr>
            <p:nvPr>
              <p:extLst>
                <p:ext uri="{D42A27DB-BD31-4B8C-83A1-F6EECF244321}">
                  <p14:modId xmlns:p14="http://schemas.microsoft.com/office/powerpoint/2010/main" xmlns="" val="4050350898"/>
                </p:ext>
              </p:extLst>
            </p:nvPr>
          </p:nvGraphicFramePr>
          <p:xfrm>
            <a:off x="869250" y="2686050"/>
            <a:ext cx="804339" cy="526344"/>
          </p:xfrm>
          <a:graphic>
            <a:graphicData uri="http://schemas.openxmlformats.org/presentationml/2006/ole">
              <p:oleObj spid="_x0000_s15584" name="Equation" r:id="rId5" imgW="393840" imgH="279360" progId="Equation.3">
                <p:embed/>
              </p:oleObj>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xmlns="" val="3080351342"/>
                </p:ext>
              </p:extLst>
            </p:nvPr>
          </p:nvGraphicFramePr>
          <p:xfrm>
            <a:off x="3179586" y="2761456"/>
            <a:ext cx="542925" cy="420687"/>
          </p:xfrm>
          <a:graphic>
            <a:graphicData uri="http://schemas.openxmlformats.org/presentationml/2006/ole">
              <p:oleObj spid="_x0000_s15585" name="Equation" r:id="rId6" imgW="542591" imgH="420660" progId="Equation.DSMT4">
                <p:embed/>
              </p:oleObj>
            </a:graphicData>
          </a:graphic>
        </p:graphicFrame>
      </p:grpSp>
      <p:grpSp>
        <p:nvGrpSpPr>
          <p:cNvPr id="13" name="Group 12"/>
          <p:cNvGrpSpPr/>
          <p:nvPr/>
        </p:nvGrpSpPr>
        <p:grpSpPr>
          <a:xfrm>
            <a:off x="702738" y="4195233"/>
            <a:ext cx="6536262" cy="628650"/>
            <a:chOff x="702738" y="4183944"/>
            <a:chExt cx="6536262" cy="628650"/>
          </a:xfrm>
        </p:grpSpPr>
        <p:sp>
          <p:nvSpPr>
            <p:cNvPr id="10257" name="Rectangle 17"/>
            <p:cNvSpPr>
              <a:spLocks noChangeArrowheads="1"/>
            </p:cNvSpPr>
            <p:nvPr/>
          </p:nvSpPr>
          <p:spPr bwMode="auto">
            <a:xfrm>
              <a:off x="838200" y="4229100"/>
              <a:ext cx="6400800" cy="571500"/>
            </a:xfrm>
            <a:prstGeom prst="rect">
              <a:avLst/>
            </a:prstGeom>
            <a:noFill/>
            <a:ln w="9525">
              <a:noFill/>
              <a:miter lim="800000"/>
              <a:headEnd/>
              <a:tailEnd/>
            </a:ln>
            <a:effectLst/>
            <a:extLst/>
          </p:spPr>
          <p:txBody>
            <a:bodyPr wrap="none" anchor="ctr"/>
            <a:lstStyle/>
            <a:p>
              <a:pPr eaLnBrk="1" hangingPunct="1"/>
              <a:r>
                <a:rPr lang="en-US" altLang="en-US" sz="3200" dirty="0">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 1,1 </a:t>
              </a:r>
              <a:r>
                <a:rPr lang="en-US" altLang="en-US" sz="3200" dirty="0" err="1">
                  <a:solidFill>
                    <a:srgbClr val="0000FF"/>
                  </a:solidFill>
                  <a:latin typeface="Times New Roman" pitchFamily="18" charset="0"/>
                  <a:cs typeface="Times New Roman" pitchFamily="18" charset="0"/>
                </a:rPr>
                <a:t>vì</a:t>
              </a:r>
              <a:r>
                <a:rPr lang="en-US" altLang="en-US" sz="3200" dirty="0">
                  <a:solidFill>
                    <a:srgbClr val="0000FF"/>
                  </a:solidFill>
                  <a:latin typeface="Times New Roman" pitchFamily="18" charset="0"/>
                  <a:cs typeface="Times New Roman" pitchFamily="18" charset="0"/>
                </a:rPr>
                <a:t> 1,1   </a:t>
              </a:r>
              <a:r>
                <a:rPr lang="en-US" altLang="en-US" sz="3200" dirty="0" smtClean="0">
                  <a:solidFill>
                    <a:srgbClr val="0000FF"/>
                  </a:solidFill>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0 </a:t>
              </a:r>
              <a:r>
                <a:rPr lang="en-US" altLang="en-US" sz="3200" dirty="0" err="1">
                  <a:solidFill>
                    <a:srgbClr val="0000FF"/>
                  </a:solidFill>
                  <a:latin typeface="Times New Roman" pitchFamily="18" charset="0"/>
                  <a:cs typeface="Times New Roman" pitchFamily="18" charset="0"/>
                </a:rPr>
                <a:t>và</a:t>
              </a:r>
              <a:r>
                <a:rPr lang="en-US" altLang="en-US" sz="3200" dirty="0">
                  <a:solidFill>
                    <a:srgbClr val="0000FF"/>
                  </a:solidFill>
                  <a:latin typeface="Times New Roman" pitchFamily="18" charset="0"/>
                  <a:cs typeface="Times New Roman" pitchFamily="18" charset="0"/>
                </a:rPr>
                <a:t> 1,1</a:t>
              </a:r>
              <a:r>
                <a:rPr lang="en-US" altLang="en-US" sz="3200" baseline="30000" dirty="0">
                  <a:solidFill>
                    <a:srgbClr val="0000FF"/>
                  </a:solidFill>
                  <a:latin typeface="Times New Roman" pitchFamily="18" charset="0"/>
                  <a:cs typeface="Times New Roman" pitchFamily="18" charset="0"/>
                </a:rPr>
                <a:t>2</a:t>
              </a:r>
              <a:r>
                <a:rPr lang="en-US" altLang="en-US" sz="3200" dirty="0">
                  <a:solidFill>
                    <a:srgbClr val="0000FF"/>
                  </a:solidFill>
                  <a:latin typeface="Times New Roman" pitchFamily="18" charset="0"/>
                  <a:cs typeface="Times New Roman" pitchFamily="18" charset="0"/>
                </a:rPr>
                <a:t> = 1,21.</a:t>
              </a:r>
            </a:p>
          </p:txBody>
        </p:sp>
        <p:graphicFrame>
          <p:nvGraphicFramePr>
            <p:cNvPr id="10261" name="Object 21"/>
            <p:cNvGraphicFramePr>
              <a:graphicFrameLocks noChangeAspect="1"/>
            </p:cNvGraphicFramePr>
            <p:nvPr>
              <p:extLst>
                <p:ext uri="{D42A27DB-BD31-4B8C-83A1-F6EECF244321}">
                  <p14:modId xmlns:p14="http://schemas.microsoft.com/office/powerpoint/2010/main" xmlns="" val="2962583496"/>
                </p:ext>
              </p:extLst>
            </p:nvPr>
          </p:nvGraphicFramePr>
          <p:xfrm>
            <a:off x="702738" y="4183944"/>
            <a:ext cx="977900" cy="628650"/>
          </p:xfrm>
          <a:graphic>
            <a:graphicData uri="http://schemas.openxmlformats.org/presentationml/2006/ole">
              <p:oleObj spid="_x0000_s15586" name="Equation" r:id="rId7" imgW="495360" imgH="317520" progId="Equation.DSMT4">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2934596669"/>
                </p:ext>
              </p:extLst>
            </p:nvPr>
          </p:nvGraphicFramePr>
          <p:xfrm>
            <a:off x="3581400" y="4290307"/>
            <a:ext cx="542925" cy="420687"/>
          </p:xfrm>
          <a:graphic>
            <a:graphicData uri="http://schemas.openxmlformats.org/presentationml/2006/ole">
              <p:oleObj spid="_x0000_s15587" name="Equation" r:id="rId8" imgW="542591" imgH="420660" progId="Equation.DSMT4">
                <p:embed/>
              </p:oleObj>
            </a:graphicData>
          </a:graphic>
        </p:graphicFrame>
      </p:grpSp>
      <p:grpSp>
        <p:nvGrpSpPr>
          <p:cNvPr id="12" name="Group 11"/>
          <p:cNvGrpSpPr/>
          <p:nvPr/>
        </p:nvGrpSpPr>
        <p:grpSpPr>
          <a:xfrm>
            <a:off x="697089" y="3440289"/>
            <a:ext cx="6553200" cy="571500"/>
            <a:chOff x="697089" y="3429000"/>
            <a:chExt cx="6553200" cy="571500"/>
          </a:xfrm>
        </p:grpSpPr>
        <p:sp>
          <p:nvSpPr>
            <p:cNvPr id="10255" name="Rectangle 15"/>
            <p:cNvSpPr>
              <a:spLocks noChangeArrowheads="1"/>
            </p:cNvSpPr>
            <p:nvPr/>
          </p:nvSpPr>
          <p:spPr bwMode="auto">
            <a:xfrm>
              <a:off x="697089" y="3429000"/>
              <a:ext cx="6553200" cy="571500"/>
            </a:xfrm>
            <a:prstGeom prst="rect">
              <a:avLst/>
            </a:prstGeom>
            <a:noFill/>
            <a:ln w="9525">
              <a:noFill/>
              <a:miter lim="800000"/>
              <a:headEnd/>
              <a:tailEnd/>
            </a:ln>
            <a:effectLst/>
            <a:extLst/>
          </p:spPr>
          <p:txBody>
            <a:bodyPr wrap="none" anchor="ctr"/>
            <a:lstStyle/>
            <a:p>
              <a:pPr eaLnBrk="1" hangingPunct="1"/>
              <a:r>
                <a:rPr lang="en-US" altLang="en-US" sz="3200" dirty="0">
                  <a:latin typeface="Times New Roman" pitchFamily="18" charset="0"/>
                  <a:cs typeface="Times New Roman" pitchFamily="18" charset="0"/>
                </a:rPr>
                <a:t>         </a:t>
              </a:r>
              <a:r>
                <a:rPr lang="en-US" altLang="en-US" sz="3200" dirty="0">
                  <a:solidFill>
                    <a:srgbClr val="0000FF"/>
                  </a:solidFill>
                  <a:latin typeface="Times New Roman" pitchFamily="18" charset="0"/>
                  <a:cs typeface="Times New Roman" pitchFamily="18" charset="0"/>
                </a:rPr>
                <a:t>= 9, </a:t>
              </a:r>
              <a:r>
                <a:rPr lang="en-US" altLang="en-US" sz="3200" dirty="0" err="1">
                  <a:solidFill>
                    <a:srgbClr val="0000FF"/>
                  </a:solidFill>
                  <a:latin typeface="Times New Roman" pitchFamily="18" charset="0"/>
                  <a:cs typeface="Times New Roman" pitchFamily="18" charset="0"/>
                </a:rPr>
                <a:t>vì</a:t>
              </a:r>
              <a:r>
                <a:rPr lang="en-US" altLang="en-US" sz="3200" dirty="0">
                  <a:solidFill>
                    <a:srgbClr val="0000FF"/>
                  </a:solidFill>
                  <a:latin typeface="Times New Roman" pitchFamily="18" charset="0"/>
                  <a:cs typeface="Times New Roman" pitchFamily="18" charset="0"/>
                </a:rPr>
                <a:t> 9        0   </a:t>
              </a:r>
              <a:r>
                <a:rPr lang="en-US" altLang="en-US" sz="3200" dirty="0" err="1">
                  <a:solidFill>
                    <a:srgbClr val="0000FF"/>
                  </a:solidFill>
                  <a:latin typeface="Times New Roman" pitchFamily="18" charset="0"/>
                  <a:cs typeface="Times New Roman" pitchFamily="18" charset="0"/>
                </a:rPr>
                <a:t>và</a:t>
              </a:r>
              <a:r>
                <a:rPr lang="en-US" altLang="en-US" sz="3200" dirty="0">
                  <a:solidFill>
                    <a:srgbClr val="0000FF"/>
                  </a:solidFill>
                  <a:latin typeface="Times New Roman" pitchFamily="18" charset="0"/>
                  <a:cs typeface="Times New Roman" pitchFamily="18" charset="0"/>
                </a:rPr>
                <a:t>  9</a:t>
              </a:r>
              <a:r>
                <a:rPr lang="en-US" altLang="en-US" sz="3200" baseline="30000" dirty="0">
                  <a:solidFill>
                    <a:srgbClr val="0000FF"/>
                  </a:solidFill>
                  <a:latin typeface="Times New Roman" pitchFamily="18" charset="0"/>
                  <a:cs typeface="Times New Roman" pitchFamily="18" charset="0"/>
                </a:rPr>
                <a:t>2</a:t>
              </a:r>
              <a:r>
                <a:rPr lang="en-US" altLang="en-US" sz="3200" dirty="0">
                  <a:solidFill>
                    <a:srgbClr val="0000FF"/>
                  </a:solidFill>
                  <a:latin typeface="Times New Roman" pitchFamily="18" charset="0"/>
                  <a:cs typeface="Times New Roman" pitchFamily="18" charset="0"/>
                </a:rPr>
                <a:t> =  81.</a:t>
              </a:r>
            </a:p>
          </p:txBody>
        </p:sp>
        <p:graphicFrame>
          <p:nvGraphicFramePr>
            <p:cNvPr id="10260" name="Object 20"/>
            <p:cNvGraphicFramePr>
              <a:graphicFrameLocks noChangeAspect="1"/>
            </p:cNvGraphicFramePr>
            <p:nvPr>
              <p:extLst>
                <p:ext uri="{D42A27DB-BD31-4B8C-83A1-F6EECF244321}">
                  <p14:modId xmlns:p14="http://schemas.microsoft.com/office/powerpoint/2010/main" xmlns="" val="1094239419"/>
                </p:ext>
              </p:extLst>
            </p:nvPr>
          </p:nvGraphicFramePr>
          <p:xfrm>
            <a:off x="866426" y="3430410"/>
            <a:ext cx="728139" cy="514350"/>
          </p:xfrm>
          <a:graphic>
            <a:graphicData uri="http://schemas.openxmlformats.org/presentationml/2006/ole">
              <p:oleObj spid="_x0000_s15588" name="Equation" r:id="rId9" imgW="368280" imgH="279360" progId="Equation.3">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4235610"/>
                </p:ext>
              </p:extLst>
            </p:nvPr>
          </p:nvGraphicFramePr>
          <p:xfrm>
            <a:off x="3155250" y="3504406"/>
            <a:ext cx="542925" cy="420687"/>
          </p:xfrm>
          <a:graphic>
            <a:graphicData uri="http://schemas.openxmlformats.org/presentationml/2006/ole">
              <p:oleObj spid="_x0000_s15589" name="Equation" r:id="rId10" imgW="542591" imgH="420660" progId="Equation.DSMT4">
                <p:embed/>
              </p:oleObj>
            </a:graphicData>
          </a:graphic>
        </p:graphicFrame>
      </p:grpSp>
    </p:spTree>
    <p:extLst>
      <p:ext uri="{BB962C8B-B14F-4D97-AF65-F5344CB8AC3E}">
        <p14:creationId xmlns:p14="http://schemas.microsoft.com/office/powerpoint/2010/main" xmlns="" val="149840922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ppt_x</p:attrName>
                                        </p:attrNameLst>
                                      </p:cBhvr>
                                      <p:tavLst>
                                        <p:tav tm="0">
                                          <p:val>
                                            <p:strVal val="#ppt_x-.2"/>
                                          </p:val>
                                        </p:tav>
                                        <p:tav tm="100000">
                                          <p:val>
                                            <p:strVal val="#ppt_x"/>
                                          </p:val>
                                        </p:tav>
                                      </p:tavLst>
                                    </p:anim>
                                    <p:anim calcmode="lin" valueType="num">
                                      <p:cBhvr>
                                        <p:cTn id="8" dur="1000" fill="hold"/>
                                        <p:tgtEl>
                                          <p:spTgt spid="102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248"/>
                                        </p:tgtEl>
                                        <p:attrNameLst>
                                          <p:attrName>style.visibility</p:attrName>
                                        </p:attrNameLst>
                                      </p:cBhvr>
                                      <p:to>
                                        <p:strVal val="visible"/>
                                      </p:to>
                                    </p:set>
                                    <p:animEffect transition="in" filter="circle(in)">
                                      <p:cBhvr>
                                        <p:cTn id="14" dur="2000"/>
                                        <p:tgtEl>
                                          <p:spTgt spid="1024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08325"/>
            <a:ext cx="8458200" cy="2286000"/>
          </a:xfrm>
        </p:spPr>
        <p:txBody>
          <a:bodyPr>
            <a:normAutofit/>
          </a:bodyPr>
          <a:lstStyle/>
          <a:p>
            <a:pPr algn="just" eaLnBrk="1" hangingPunct="1"/>
            <a:r>
              <a:rPr lang="en-US" altLang="en-US" sz="3200" dirty="0" err="1" smtClean="0">
                <a:solidFill>
                  <a:schemeClr val="tx1">
                    <a:lumMod val="95000"/>
                    <a:lumOff val="5000"/>
                  </a:schemeClr>
                </a:solidFill>
                <a:latin typeface="Times New Roman" pitchFamily="18" charset="0"/>
                <a:cs typeface="Times New Roman" pitchFamily="18" charset="0"/>
              </a:rPr>
              <a:t>Phép</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toán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tìm</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học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của</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không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âm</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gọi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là</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i="1" dirty="0" err="1" smtClean="0">
                <a:solidFill>
                  <a:srgbClr val="0070C0"/>
                </a:solidFill>
                <a:latin typeface="Times New Roman" pitchFamily="18" charset="0"/>
                <a:cs typeface="Times New Roman" pitchFamily="18" charset="0"/>
              </a:rPr>
              <a:t>phép</a:t>
            </a:r>
            <a:r>
              <a:rPr lang="en-US" altLang="en-US" sz="3200" i="1" dirty="0" smtClean="0">
                <a:solidFill>
                  <a:srgbClr val="0070C0"/>
                </a:solidFill>
                <a:latin typeface="Times New Roman" pitchFamily="18" charset="0"/>
                <a:cs typeface="Times New Roman" pitchFamily="18" charset="0"/>
              </a:rPr>
              <a:t> </a:t>
            </a:r>
            <a:r>
              <a:rPr lang="en-US" altLang="en-US" sz="3200" i="1" dirty="0" err="1" smtClean="0">
                <a:solidFill>
                  <a:srgbClr val="0070C0"/>
                </a:solidFill>
                <a:latin typeface="Times New Roman" pitchFamily="18" charset="0"/>
                <a:cs typeface="Times New Roman" pitchFamily="18" charset="0"/>
              </a:rPr>
              <a:t>khai</a:t>
            </a:r>
            <a:r>
              <a:rPr lang="en-US" altLang="en-US" sz="3200" i="1" dirty="0" smtClean="0">
                <a:solidFill>
                  <a:srgbClr val="0070C0"/>
                </a:solidFill>
                <a:latin typeface="Times New Roman" pitchFamily="18" charset="0"/>
                <a:cs typeface="Times New Roman" pitchFamily="18" charset="0"/>
              </a:rPr>
              <a:t> </a:t>
            </a:r>
            <a:r>
              <a:rPr lang="en-US" altLang="en-US" sz="3200" i="1" dirty="0" err="1" smtClean="0">
                <a:solidFill>
                  <a:srgbClr val="0070C0"/>
                </a:solidFill>
                <a:latin typeface="Times New Roman" pitchFamily="18" charset="0"/>
                <a:cs typeface="Times New Roman" pitchFamily="18" charset="0"/>
              </a:rPr>
              <a:t>phương</a:t>
            </a:r>
            <a:r>
              <a:rPr lang="en-US" altLang="en-US" sz="3200" dirty="0" smtClean="0">
                <a:solidFill>
                  <a:srgbClr val="0070C0"/>
                </a:solidFill>
                <a:latin typeface="Times New Roman" pitchFamily="18" charset="0"/>
                <a:cs typeface="Times New Roman" pitchFamily="18" charset="0"/>
              </a:rPr>
              <a:t> </a:t>
            </a:r>
            <a:r>
              <a:rPr lang="en-US" altLang="en-US" sz="3200" dirty="0" smtClean="0">
                <a:solidFill>
                  <a:schemeClr val="tx1">
                    <a:lumMod val="95000"/>
                    <a:lumOff val="5000"/>
                  </a:schemeClr>
                </a:solidFill>
                <a:latin typeface="Times New Roman" pitchFamily="18" charset="0"/>
                <a:cs typeface="Times New Roman" pitchFamily="18" charset="0"/>
              </a:rPr>
              <a:t>(</a:t>
            </a:r>
            <a:r>
              <a:rPr lang="en-US" altLang="en-US" sz="3200" dirty="0" err="1" smtClean="0">
                <a:solidFill>
                  <a:schemeClr val="tx1">
                    <a:lumMod val="95000"/>
                    <a:lumOff val="5000"/>
                  </a:schemeClr>
                </a:solidFill>
                <a:latin typeface="Times New Roman" pitchFamily="18" charset="0"/>
                <a:cs typeface="Times New Roman" pitchFamily="18" charset="0"/>
              </a:rPr>
              <a:t>gọi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tắt</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là</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khai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phương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Để</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khai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phương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một</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người</a:t>
            </a:r>
            <a:r>
              <a:rPr lang="en-US" altLang="en-US" sz="3200" dirty="0" smtClean="0">
                <a:solidFill>
                  <a:schemeClr val="tx1">
                    <a:lumMod val="95000"/>
                    <a:lumOff val="5000"/>
                  </a:schemeClr>
                </a:solidFill>
                <a:latin typeface="Times New Roman" pitchFamily="18" charset="0"/>
                <a:cs typeface="Times New Roman" pitchFamily="18" charset="0"/>
              </a:rPr>
              <a:t> ta </a:t>
            </a:r>
            <a:r>
              <a:rPr lang="en-US" altLang="en-US" sz="3200" dirty="0" err="1" smtClean="0">
                <a:solidFill>
                  <a:schemeClr val="tx1">
                    <a:lumMod val="95000"/>
                    <a:lumOff val="5000"/>
                  </a:schemeClr>
                </a:solidFill>
                <a:latin typeface="Times New Roman" pitchFamily="18" charset="0"/>
                <a:cs typeface="Times New Roman" pitchFamily="18" charset="0"/>
              </a:rPr>
              <a:t>có</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thể</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dùng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máy</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tính</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bỏ</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túi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hoặc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dùng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bảng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a:t>
            </a:r>
          </a:p>
        </p:txBody>
      </p:sp>
      <p:sp>
        <p:nvSpPr>
          <p:cNvPr id="3" name="Rectangle 2"/>
          <p:cNvSpPr txBox="1">
            <a:spLocks noChangeArrowheads="1"/>
          </p:cNvSpPr>
          <p:nvPr/>
        </p:nvSpPr>
        <p:spPr>
          <a:xfrm>
            <a:off x="381000" y="2749548"/>
            <a:ext cx="8458200" cy="190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altLang="en-US" sz="3200" dirty="0" err="1" smtClean="0">
                <a:solidFill>
                  <a:schemeClr val="tx1">
                    <a:lumMod val="95000"/>
                    <a:lumOff val="5000"/>
                  </a:schemeClr>
                </a:solidFill>
                <a:latin typeface="Times New Roman" pitchFamily="18" charset="0"/>
                <a:cs typeface="Times New Roman" pitchFamily="18" charset="0"/>
              </a:rPr>
              <a:t>Khi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biết</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học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của</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một</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ta </a:t>
            </a:r>
            <a:r>
              <a:rPr lang="en-US" altLang="en-US" sz="3200" dirty="0" err="1" smtClean="0">
                <a:solidFill>
                  <a:schemeClr val="tx1">
                    <a:lumMod val="95000"/>
                    <a:lumOff val="5000"/>
                  </a:schemeClr>
                </a:solidFill>
                <a:latin typeface="Times New Roman" pitchFamily="18" charset="0"/>
                <a:cs typeface="Times New Roman" pitchFamily="18" charset="0"/>
              </a:rPr>
              <a:t>dễ</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dàng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xác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định</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được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các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của</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nó</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Chẳng</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hạn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số</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học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của</a:t>
            </a:r>
            <a:r>
              <a:rPr lang="en-US" altLang="en-US" sz="3200" dirty="0" smtClean="0">
                <a:solidFill>
                  <a:schemeClr val="tx1">
                    <a:lumMod val="95000"/>
                    <a:lumOff val="5000"/>
                  </a:schemeClr>
                </a:solidFill>
                <a:latin typeface="Times New Roman" pitchFamily="18" charset="0"/>
                <a:cs typeface="Times New Roman" pitchFamily="18" charset="0"/>
              </a:rPr>
              <a:t> 49 </a:t>
            </a:r>
            <a:r>
              <a:rPr lang="en-US" altLang="en-US" sz="3200" dirty="0" err="1" smtClean="0">
                <a:solidFill>
                  <a:schemeClr val="tx1">
                    <a:lumMod val="95000"/>
                    <a:lumOff val="5000"/>
                  </a:schemeClr>
                </a:solidFill>
                <a:latin typeface="Times New Roman" pitchFamily="18" charset="0"/>
                <a:cs typeface="Times New Roman" pitchFamily="18" charset="0"/>
              </a:rPr>
              <a:t>là</a:t>
            </a:r>
            <a:r>
              <a:rPr lang="en-US" altLang="en-US" sz="3200" dirty="0" smtClean="0">
                <a:solidFill>
                  <a:schemeClr val="tx1">
                    <a:lumMod val="95000"/>
                    <a:lumOff val="5000"/>
                  </a:schemeClr>
                </a:solidFill>
                <a:latin typeface="Times New Roman" pitchFamily="18" charset="0"/>
                <a:cs typeface="Times New Roman" pitchFamily="18" charset="0"/>
              </a:rPr>
              <a:t> 7 </a:t>
            </a:r>
            <a:r>
              <a:rPr lang="en-US" altLang="en-US" sz="3200" dirty="0" err="1" smtClean="0">
                <a:solidFill>
                  <a:schemeClr val="tx1">
                    <a:lumMod val="95000"/>
                    <a:lumOff val="5000"/>
                  </a:schemeClr>
                </a:solidFill>
                <a:latin typeface="Times New Roman" pitchFamily="18" charset="0"/>
                <a:cs typeface="Times New Roman" pitchFamily="18" charset="0"/>
              </a:rPr>
              <a:t>nên</a:t>
            </a:r>
            <a:r>
              <a:rPr lang="en-US" altLang="en-US" sz="3200" dirty="0" smtClean="0">
                <a:solidFill>
                  <a:schemeClr val="tx1">
                    <a:lumMod val="95000"/>
                    <a:lumOff val="5000"/>
                  </a:schemeClr>
                </a:solidFill>
                <a:latin typeface="Times New Roman" pitchFamily="18" charset="0"/>
                <a:cs typeface="Times New Roman" pitchFamily="18" charset="0"/>
              </a:rPr>
              <a:t> 49 </a:t>
            </a:r>
            <a:r>
              <a:rPr lang="en-US" altLang="en-US" sz="3200" dirty="0" err="1" smtClean="0">
                <a:solidFill>
                  <a:schemeClr val="tx1">
                    <a:lumMod val="95000"/>
                    <a:lumOff val="5000"/>
                  </a:schemeClr>
                </a:solidFill>
                <a:latin typeface="Times New Roman" pitchFamily="18" charset="0"/>
                <a:cs typeface="Times New Roman" pitchFamily="18" charset="0"/>
              </a:rPr>
              <a:t>có</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căn</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bậc</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hai</a:t>
            </a:r>
            <a:r>
              <a:rPr lang="en-US" altLang="en-US" sz="3200" dirty="0" smtClean="0">
                <a:solidFill>
                  <a:schemeClr val="tx1">
                    <a:lumMod val="95000"/>
                    <a:lumOff val="5000"/>
                  </a:schemeClr>
                </a:solidFill>
                <a:latin typeface="Times New Roman" pitchFamily="18" charset="0"/>
                <a:cs typeface="Times New Roman" pitchFamily="18" charset="0"/>
              </a:rPr>
              <a:t> </a:t>
            </a:r>
            <a:r>
              <a:rPr lang="en-US" altLang="en-US" sz="3200" dirty="0" err="1" smtClean="0">
                <a:solidFill>
                  <a:schemeClr val="tx1">
                    <a:lumMod val="95000"/>
                    <a:lumOff val="5000"/>
                  </a:schemeClr>
                </a:solidFill>
                <a:latin typeface="Times New Roman" pitchFamily="18" charset="0"/>
                <a:cs typeface="Times New Roman" pitchFamily="18" charset="0"/>
              </a:rPr>
              <a:t>là</a:t>
            </a:r>
            <a:r>
              <a:rPr lang="en-US" altLang="en-US" sz="3200" dirty="0" smtClean="0">
                <a:solidFill>
                  <a:schemeClr val="tx1">
                    <a:lumMod val="95000"/>
                    <a:lumOff val="5000"/>
                  </a:schemeClr>
                </a:solidFill>
                <a:latin typeface="Times New Roman" pitchFamily="18" charset="0"/>
                <a:cs typeface="Times New Roman" pitchFamily="18" charset="0"/>
              </a:rPr>
              <a:t> 7 </a:t>
            </a:r>
            <a:r>
              <a:rPr lang="en-US" altLang="en-US" sz="3200" dirty="0" err="1" smtClean="0">
                <a:solidFill>
                  <a:schemeClr val="tx1">
                    <a:lumMod val="95000"/>
                    <a:lumOff val="5000"/>
                  </a:schemeClr>
                </a:solidFill>
                <a:latin typeface="Times New Roman" pitchFamily="18" charset="0"/>
                <a:cs typeface="Times New Roman" pitchFamily="18" charset="0"/>
              </a:rPr>
              <a:t>và</a:t>
            </a:r>
            <a:r>
              <a:rPr lang="en-US" altLang="en-US" sz="3200" dirty="0" smtClean="0">
                <a:solidFill>
                  <a:schemeClr val="tx1">
                    <a:lumMod val="95000"/>
                    <a:lumOff val="5000"/>
                  </a:schemeClr>
                </a:solidFill>
                <a:latin typeface="Times New Roman" pitchFamily="18" charset="0"/>
                <a:cs typeface="Times New Roman" pitchFamily="18" charset="0"/>
              </a:rPr>
              <a:t> -7.</a:t>
            </a:r>
          </a:p>
        </p:txBody>
      </p:sp>
    </p:spTree>
    <p:extLst>
      <p:ext uri="{BB962C8B-B14F-4D97-AF65-F5344CB8AC3E}">
        <p14:creationId xmlns:p14="http://schemas.microsoft.com/office/powerpoint/2010/main" xmlns="" val="2878407027"/>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from="(-#ppt_w/2)" to="(#ppt_x)" calcmode="lin" valueType="num">
                                      <p:cBhvr>
                                        <p:cTn id="14" dur="600" fill="hold">
                                          <p:stCondLst>
                                            <p:cond delay="0"/>
                                          </p:stCondLst>
                                        </p:cTn>
                                        <p:tgtEl>
                                          <p:spTgt spid="3"/>
                                        </p:tgtEl>
                                        <p:attrNameLst>
                                          <p:attrName>ppt_x</p:attrName>
                                        </p:attrNameLst>
                                      </p:cBhvr>
                                    </p:anim>
                                    <p:anim from="0" to="-1.0" calcmode="lin" valueType="num">
                                      <p:cBhvr>
                                        <p:cTn id="15" dur="200" decel="50000" autoRev="1" fill="hold">
                                          <p:stCondLst>
                                            <p:cond delay="600"/>
                                          </p:stCondLst>
                                        </p:cTn>
                                        <p:tgtEl>
                                          <p:spTgt spid="3"/>
                                        </p:tgtEl>
                                        <p:attrNameLst>
                                          <p:attrName>xshear</p:attrName>
                                        </p:attrNameLst>
                                      </p:cBhvr>
                                    </p:anim>
                                    <p:animScale>
                                      <p:cBhvr>
                                        <p:cTn id="16" dur="200" decel="100000" autoRev="1" fill="hold">
                                          <p:stCondLst>
                                            <p:cond delay="600"/>
                                          </p:stCondLst>
                                        </p:cTn>
                                        <p:tgtEl>
                                          <p:spTgt spid="3"/>
                                        </p:tgtEl>
                                      </p:cBhvr>
                                      <p:from x="100000" y="100000"/>
                                      <p:to x="80000" y="100000"/>
                                    </p:animScale>
                                    <p:anim by="(#ppt_h/3+#ppt_w*0.1)" calcmode="lin" valueType="num">
                                      <p:cBhvr additive="sum">
                                        <p:cTn id="17" dur="200" decel="100000" autoRev="1" fill="hold">
                                          <p:stCondLst>
                                            <p:cond delay="600"/>
                                          </p:stCondLst>
                                        </p:cTn>
                                        <p:tgtEl>
                                          <p:spTgt spid="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61950"/>
            <a:ext cx="7391400" cy="1077218"/>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?3.</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Tìm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bậc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sau</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a) 64 ; 		b) 81 ;		c) 1,21.</a:t>
            </a:r>
            <a:endParaRPr lang="en-US" sz="3200" dirty="0">
              <a:latin typeface="Times New Roman" pitchFamily="18" charset="0"/>
              <a:cs typeface="Times New Roman" pitchFamily="18" charset="0"/>
            </a:endParaRPr>
          </a:p>
        </p:txBody>
      </p:sp>
      <p:sp>
        <p:nvSpPr>
          <p:cNvPr id="4" name="TextBox 3"/>
          <p:cNvSpPr txBox="1"/>
          <p:nvPr/>
        </p:nvSpPr>
        <p:spPr>
          <a:xfrm>
            <a:off x="3657600" y="1439168"/>
            <a:ext cx="1143000" cy="584775"/>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Giải</a:t>
            </a:r>
            <a:endParaRPr lang="en-US" sz="3200" dirty="0">
              <a:solidFill>
                <a:srgbClr val="FF0000"/>
              </a:solidFill>
              <a:latin typeface="Times New Roman" pitchFamily="18" charset="0"/>
              <a:cs typeface="Times New Roman" pitchFamily="18" charset="0"/>
            </a:endParaRPr>
          </a:p>
        </p:txBody>
      </p:sp>
      <p:sp>
        <p:nvSpPr>
          <p:cNvPr id="5" name="TextBox 4"/>
          <p:cNvSpPr txBox="1"/>
          <p:nvPr/>
        </p:nvSpPr>
        <p:spPr>
          <a:xfrm>
            <a:off x="629355" y="2111724"/>
            <a:ext cx="6858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bậc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64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8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–8  </a:t>
            </a:r>
            <a:endParaRPr lang="en-US" sz="3200" dirty="0">
              <a:latin typeface="Times New Roman" pitchFamily="18" charset="0"/>
              <a:cs typeface="Times New Roman" pitchFamily="18" charset="0"/>
            </a:endParaRPr>
          </a:p>
        </p:txBody>
      </p:sp>
      <p:sp>
        <p:nvSpPr>
          <p:cNvPr id="6" name="TextBox 5"/>
          <p:cNvSpPr txBox="1"/>
          <p:nvPr/>
        </p:nvSpPr>
        <p:spPr>
          <a:xfrm>
            <a:off x="609600" y="3053775"/>
            <a:ext cx="6858000" cy="584775"/>
          </a:xfrm>
          <a:prstGeom prst="rect">
            <a:avLst/>
          </a:prstGeom>
          <a:noFill/>
        </p:spPr>
        <p:txBody>
          <a:bodyPr wrap="square" rtlCol="0">
            <a:spAutoFit/>
          </a:bodyPr>
          <a:lstStyle/>
          <a:p>
            <a:r>
              <a:rPr lang="en-US" sz="3200" dirty="0">
                <a:latin typeface="Times New Roman" pitchFamily="18" charset="0"/>
                <a:cs typeface="Times New Roman" pitchFamily="18" charset="0"/>
              </a:rPr>
              <a:t>b</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bậc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81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9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–9  </a:t>
            </a:r>
            <a:endParaRPr lang="en-US" sz="3200" dirty="0">
              <a:latin typeface="Times New Roman" pitchFamily="18" charset="0"/>
              <a:cs typeface="Times New Roman" pitchFamily="18" charset="0"/>
            </a:endParaRPr>
          </a:p>
        </p:txBody>
      </p:sp>
      <p:sp>
        <p:nvSpPr>
          <p:cNvPr id="7" name="TextBox 6"/>
          <p:cNvSpPr txBox="1"/>
          <p:nvPr/>
        </p:nvSpPr>
        <p:spPr>
          <a:xfrm>
            <a:off x="609600" y="3891975"/>
            <a:ext cx="7315200" cy="584775"/>
          </a:xfrm>
          <a:prstGeom prst="rect">
            <a:avLst/>
          </a:prstGeom>
          <a:noFill/>
        </p:spPr>
        <p:txBody>
          <a:bodyPr wrap="square" rtlCol="0">
            <a:spAutoFit/>
          </a:bodyPr>
          <a:lstStyle/>
          <a:p>
            <a:r>
              <a:rPr lang="en-US" sz="3200" dirty="0">
                <a:latin typeface="Times New Roman" pitchFamily="18" charset="0"/>
                <a:cs typeface="Times New Roman" pitchFamily="18" charset="0"/>
              </a:rPr>
              <a:t>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bậc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1,21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1,1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–1,1  </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698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771</Words>
  <Application>Microsoft Office PowerPoint</Application>
  <PresentationFormat>On-screen Show (16:9)</PresentationFormat>
  <Paragraphs>109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Slide 1</vt:lpstr>
      <vt:lpstr>Slide 2</vt:lpstr>
      <vt:lpstr>§1. CĂN BẬC HAI</vt:lpstr>
      <vt:lpstr>a) Căn bậc hai của 9 là: 3 và –3 </vt:lpstr>
      <vt:lpstr>* Định nghĩa căn bậc hai số học</vt:lpstr>
      <vt:lpstr>Chú ý: Với             , ta có:</vt:lpstr>
      <vt:lpstr>?2. Tìm căn bậc hai số học của mỗi số sau:</vt:lpstr>
      <vt:lpstr>Phép toán tìm căn bậc hai số học của số không âm gọi là phép khai phương (gọi tắt là khai phương). Để khai phương một số, người ta có thể dùng máy tính bỏ túi hoặc dùng bảng số.</vt:lpstr>
      <vt:lpstr>Slide 9</vt:lpstr>
      <vt:lpstr>2. So sánh các căn bậc hai số học</vt:lpstr>
      <vt:lpstr>Slide 11</vt:lpstr>
      <vt:lpstr>?4. So sánh</vt:lpstr>
      <vt:lpstr>Slide 13</vt:lpstr>
      <vt:lpstr>Slide 14</vt:lpstr>
      <vt:lpstr>Bài 1/ trang 6/ SGK Tìm căn bậc hai số học của mỗi số sau rồi suy ra căn bậc hai của chúng.  </vt:lpstr>
      <vt:lpstr>Bài 2/ trang 6/ SGK. So sánh</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GameRoom</cp:lastModifiedBy>
  <cp:revision>42</cp:revision>
  <dcterms:created xsi:type="dcterms:W3CDTF">2006-08-16T00:00:00Z</dcterms:created>
  <dcterms:modified xsi:type="dcterms:W3CDTF">2021-09-26T06:10:49Z</dcterms:modified>
</cp:coreProperties>
</file>