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25" d="100"/>
          <a:sy n="125" d="100"/>
        </p:scale>
        <p:origin x="159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DA7B3-D5AC-AEE1-F922-0B7627E27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CE48A-D0C8-31AA-3ACE-5A09FD852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0BFE5-088E-9500-0CC5-27F96FE9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22EB-721E-4B31-83FF-BE5C2954D581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79236-A090-5AD5-E1F1-7C096CC6B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89361-75EB-8051-AE4F-E2247F87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16B9-B1BD-449E-BFCE-C2D399109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24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8F438-8322-A67A-6AB2-ED991D73D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683F8-F948-C7D9-913D-FB8C67437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99FAC-2A8F-C0CF-EB16-C270623C3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22EB-721E-4B31-83FF-BE5C2954D581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60D20-29AF-4ABC-662F-F4A7CC847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488EC-7E34-B6B9-615F-3B725F374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16B9-B1BD-449E-BFCE-C2D399109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058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6F6F6E-DA3C-119A-2F66-64E68B454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C9298-3BCD-342A-0DFA-E07E20340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9F363-429D-9CE2-B6BB-95489B22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22EB-721E-4B31-83FF-BE5C2954D581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D5F62-1972-358C-69EC-827D680D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509F6-B1D9-0CB2-439D-54A5B473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16B9-B1BD-449E-BFCE-C2D399109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00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4661B-D769-84D3-182E-B050CA18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60059-DA8F-51E1-C0AB-3A846E703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7CEB7-4A1F-00A9-2CB1-2DE38DC35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22EB-721E-4B31-83FF-BE5C2954D581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137C7-906C-F5D7-E6B6-57843340B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7140D-0AC0-9BA6-174D-BB819945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16B9-B1BD-449E-BFCE-C2D399109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0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C73E4-8626-5D34-826F-C34ECBF7C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A4375-594F-FD05-D8D6-C199F538B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76809-0BB3-CC59-0DD7-0A9034D47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22EB-721E-4B31-83FF-BE5C2954D581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DF23B-5C86-5758-6663-B6652D4E8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39BE9-5CD4-F919-EC51-BFC50C0E6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16B9-B1BD-449E-BFCE-C2D399109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20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A2777-F6B9-87F8-8062-48F55592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EF022-BF7A-79B2-B474-AB5F0A992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46F36-4AC0-1B05-B888-828F63356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AD6F6-C5F3-4B07-0BF6-DEDFBDD38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22EB-721E-4B31-83FF-BE5C2954D581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E66B7-518A-A34C-B3ED-3A2950A63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3A201-EAB2-ED00-1CD8-2DE6C1D60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16B9-B1BD-449E-BFCE-C2D399109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580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5DA6-AD1F-B29A-CB4A-2EA73DFF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77A45-FFAE-35A1-B996-4F539947C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15BEB-846B-2E99-053A-29B83E15A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138C2-6561-03DA-B70D-10DF4CEA3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8DF70-F363-45C4-07BF-77DE45068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91C0E9-A573-1502-D218-FCEC17F3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22EB-721E-4B31-83FF-BE5C2954D581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FC26AC-356F-244F-D454-236118B5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CC7B1A-11A0-62C3-F141-36D30BB2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16B9-B1BD-449E-BFCE-C2D399109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88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DF73E-84BB-EBAB-9679-55EB36C18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C0CEE8-F61F-76A9-B93C-D2FFB277D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22EB-721E-4B31-83FF-BE5C2954D581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44E31F-F2C3-E93B-CDE4-64B58BAF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77789-05A1-0E98-701E-DCA40154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16B9-B1BD-449E-BFCE-C2D399109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03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743D15-E8E1-5C74-364B-8895CD706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22EB-721E-4B31-83FF-BE5C2954D581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455D88-9C4B-CD81-EAEA-07856D2FA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CE876-1B53-99B1-B007-95120536D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16B9-B1BD-449E-BFCE-C2D399109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720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8A1E1-BF65-8923-5719-4CCEF548C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F1106-F12B-C5BB-CB0C-4C2F2DA35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0E32F-3D9E-0005-2C39-C23C32AD1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ECBB5-E2D7-C3E2-C91A-60843E6A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22EB-721E-4B31-83FF-BE5C2954D581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87A1D-DD7A-EF77-326C-CB77D458B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E7B4A-6229-DA65-832F-EAB5C5C0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16B9-B1BD-449E-BFCE-C2D399109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36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792AE-137E-617F-F6C1-316C6F7B9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3F753-DA09-A1B8-2C0B-A93082A45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85804-0BAA-8A9B-BDC8-6BF702685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FE15D-BE0D-3E81-61CB-913ADD833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22EB-721E-4B31-83FF-BE5C2954D581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A225F-E391-61D5-E768-768FE86EE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1A77F-CDD9-9F9D-A5EA-0834BCF05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16B9-B1BD-449E-BFCE-C2D399109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62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EE9540-CE9F-E874-2777-B2F6F5C3E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86ED8-F208-64F7-0C99-E6A31E2C5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D0899-B921-BFF9-093A-B3BCD33BB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D22EB-721E-4B31-83FF-BE5C2954D581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099CF-2042-9F48-6F7D-F68BE692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BEB0C-C766-C16A-B03F-40A63C2FE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E16B9-B1BD-449E-BFCE-C2D399109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9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cheng.zhang@manchester.ac.uk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3558-36F3-BEB4-4621-4D5AC93E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Motor Driver v1.0 –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97883-D48B-1196-DB3D-4F1FE7823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Nominal input voltage: 5-18V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3ED5D-289B-B540-789B-78F9F1A6F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617" y="2497836"/>
            <a:ext cx="6140766" cy="2495678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EB8EC7A-B73A-115C-DC88-EE4FA636D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54850"/>
              </p:ext>
            </p:extLst>
          </p:nvPr>
        </p:nvGraphicFramePr>
        <p:xfrm>
          <a:off x="143823" y="2633155"/>
          <a:ext cx="274979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9798">
                  <a:extLst>
                    <a:ext uri="{9D8B030D-6E8A-4147-A177-3AD203B41FA5}">
                      <a16:colId xmlns:a16="http://schemas.microsoft.com/office/drawing/2014/main" val="1689169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Left Connector (FPC)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7638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Motor Drive Out 1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480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Motor Drive Out 2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111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GND – Hall Sensor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20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+3V3 – Hall Sensor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108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Out – Hall Sensor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17311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AD52A37-5E53-275B-6875-00CBB10AD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625308"/>
              </p:ext>
            </p:extLst>
          </p:nvPr>
        </p:nvGraphicFramePr>
        <p:xfrm>
          <a:off x="9238343" y="2447735"/>
          <a:ext cx="274979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4899">
                  <a:extLst>
                    <a:ext uri="{9D8B030D-6E8A-4147-A177-3AD203B41FA5}">
                      <a16:colId xmlns:a16="http://schemas.microsoft.com/office/drawing/2014/main" val="1689169534"/>
                    </a:ext>
                  </a:extLst>
                </a:gridCol>
                <a:gridCol w="1374899">
                  <a:extLst>
                    <a:ext uri="{9D8B030D-6E8A-4147-A177-3AD203B41FA5}">
                      <a16:colId xmlns:a16="http://schemas.microsoft.com/office/drawing/2014/main" val="26230351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Right Connector (MB)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38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+12V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+12V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480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GND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GND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111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SPI_MOSI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UART_TX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20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SPI_SCK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UART_RX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108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SPI_NSS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SWDIO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17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NRST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SWCLK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603642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5C6B58EC-5217-8551-1120-634C32138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839" y="5268068"/>
            <a:ext cx="2919962" cy="1406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6237AA-3561-E932-86C7-F7BBCB26B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91" y="5268069"/>
            <a:ext cx="4461165" cy="140608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ACB7188-3DD9-BA32-7267-CFFDE09C9131}"/>
              </a:ext>
            </a:extLst>
          </p:cNvPr>
          <p:cNvSpPr txBox="1">
            <a:spLocks/>
          </p:cNvSpPr>
          <p:nvPr/>
        </p:nvSpPr>
        <p:spPr>
          <a:xfrm>
            <a:off x="838200" y="100839"/>
            <a:ext cx="9144000" cy="715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026345-3B08-FC25-3E5D-B506A429BF09}"/>
              </a:ext>
            </a:extLst>
          </p:cNvPr>
          <p:cNvSpPr txBox="1"/>
          <p:nvPr/>
        </p:nvSpPr>
        <p:spPr>
          <a:xfrm>
            <a:off x="838200" y="1251357"/>
            <a:ext cx="5572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Gus Zhang &lt;</a:t>
            </a:r>
            <a:r>
              <a:rPr lang="en-GB" dirty="0">
                <a:hlinkClick r:id="rId5"/>
              </a:rPr>
              <a:t>cheng.zhang@manchester.ac.uk</a:t>
            </a:r>
            <a:r>
              <a:rPr lang="en-GB" dirty="0"/>
              <a:t>&gt; , Aug 2023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1E9247-142C-65D4-2300-DBBE83827DB3}"/>
              </a:ext>
            </a:extLst>
          </p:cNvPr>
          <p:cNvSpPr txBox="1"/>
          <p:nvPr/>
        </p:nvSpPr>
        <p:spPr>
          <a:xfrm>
            <a:off x="5804093" y="25654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3cm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6049A9-A4C5-B8FD-C056-656B6D6E916A}"/>
              </a:ext>
            </a:extLst>
          </p:cNvPr>
          <p:cNvCxnSpPr/>
          <p:nvPr/>
        </p:nvCxnSpPr>
        <p:spPr>
          <a:xfrm flipH="1">
            <a:off x="3568700" y="2749550"/>
            <a:ext cx="20637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2FB19C-224D-EFCF-C734-809FB47101B3}"/>
              </a:ext>
            </a:extLst>
          </p:cNvPr>
          <p:cNvCxnSpPr>
            <a:cxnSpLocks/>
          </p:cNvCxnSpPr>
          <p:nvPr/>
        </p:nvCxnSpPr>
        <p:spPr>
          <a:xfrm>
            <a:off x="6572250" y="2750630"/>
            <a:ext cx="20161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20DA6A2-A806-CA3E-23D3-2D2DBB86ECFF}"/>
              </a:ext>
            </a:extLst>
          </p:cNvPr>
          <p:cNvSpPr txBox="1"/>
          <p:nvPr/>
        </p:nvSpPr>
        <p:spPr>
          <a:xfrm>
            <a:off x="3040630" y="358457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1cm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70D0270-12D8-FD63-5C8B-42610824B223}"/>
              </a:ext>
            </a:extLst>
          </p:cNvPr>
          <p:cNvCxnSpPr>
            <a:cxnSpLocks/>
          </p:cNvCxnSpPr>
          <p:nvPr/>
        </p:nvCxnSpPr>
        <p:spPr>
          <a:xfrm flipV="1">
            <a:off x="3332537" y="2934732"/>
            <a:ext cx="0" cy="5957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D2FFA53-E8A8-E686-9E37-1EE18A48A3D4}"/>
              </a:ext>
            </a:extLst>
          </p:cNvPr>
          <p:cNvCxnSpPr>
            <a:cxnSpLocks/>
          </p:cNvCxnSpPr>
          <p:nvPr/>
        </p:nvCxnSpPr>
        <p:spPr>
          <a:xfrm>
            <a:off x="3332537" y="3953907"/>
            <a:ext cx="0" cy="6434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F0B8503-F9F9-896F-FCB9-90B96B340492}"/>
              </a:ext>
            </a:extLst>
          </p:cNvPr>
          <p:cNvSpPr txBox="1"/>
          <p:nvPr/>
        </p:nvSpPr>
        <p:spPr>
          <a:xfrm>
            <a:off x="6429103" y="1919505"/>
            <a:ext cx="263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Connector pitch: 1.27 mm</a:t>
            </a:r>
          </a:p>
        </p:txBody>
      </p:sp>
    </p:spTree>
    <p:extLst>
      <p:ext uri="{BB962C8B-B14F-4D97-AF65-F5344CB8AC3E}">
        <p14:creationId xmlns:p14="http://schemas.microsoft.com/office/powerpoint/2010/main" val="362203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89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Mini Motor Driver v1.0 – Overview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Motor Driver v1.0</dc:title>
  <dc:creator>Cheng ZHANG</dc:creator>
  <cp:lastModifiedBy>Cheng ZHANG</cp:lastModifiedBy>
  <cp:revision>5</cp:revision>
  <dcterms:created xsi:type="dcterms:W3CDTF">2023-08-10T19:01:36Z</dcterms:created>
  <dcterms:modified xsi:type="dcterms:W3CDTF">2023-08-10T19:15:22Z</dcterms:modified>
</cp:coreProperties>
</file>