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264" r:id="rId22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Studly" charset="1" panose="00000000000000000000"/>
      <p:regular r:id="rId10"/>
    </p:embeddedFont>
    <p:embeddedFont>
      <p:font typeface="Sigmar One" charset="1" panose="00000500000000000000"/>
      <p:regular r:id="rId11"/>
    </p:embeddedFont>
    <p:embeddedFont>
      <p:font typeface="Saira Medium" charset="1" panose="00000600000000000000"/>
      <p:regular r:id="rId12"/>
    </p:embeddedFont>
    <p:embeddedFont>
      <p:font typeface="Saira Medium Bold" charset="1" panose="00000700000000000000"/>
      <p:regular r:id="rId1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slides/slide1.xml" Type="http://schemas.openxmlformats.org/officeDocument/2006/relationships/slide"/><Relationship Id="rId15" Target="slides/slide2.xml" Type="http://schemas.openxmlformats.org/officeDocument/2006/relationships/slide"/><Relationship Id="rId16" Target="slides/slide3.xml" Type="http://schemas.openxmlformats.org/officeDocument/2006/relationships/slide"/><Relationship Id="rId17" Target="slides/slide4.xml" Type="http://schemas.openxmlformats.org/officeDocument/2006/relationships/slide"/><Relationship Id="rId18" Target="slides/slide5.xml" Type="http://schemas.openxmlformats.org/officeDocument/2006/relationships/slide"/><Relationship Id="rId19" Target="slides/slide6.xml" Type="http://schemas.openxmlformats.org/officeDocument/2006/relationships/slide"/><Relationship Id="rId2" Target="presProps.xml" Type="http://schemas.openxmlformats.org/officeDocument/2006/relationships/presProps"/><Relationship Id="rId20" Target="slides/slide7.xml" Type="http://schemas.openxmlformats.org/officeDocument/2006/relationships/slide"/><Relationship Id="rId21" Target="slides/slide8.xml" Type="http://schemas.openxmlformats.org/officeDocument/2006/relationships/slide"/><Relationship Id="rId22" Target="slides/slide9.xml" Type="http://schemas.openxmlformats.org/officeDocument/2006/relationships/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.png" Type="http://schemas.openxmlformats.org/officeDocument/2006/relationships/image"/><Relationship Id="rId4" Target="../media/image5.svg" Type="http://schemas.openxmlformats.org/officeDocument/2006/relationships/image"/><Relationship Id="rId5" Target="../media/image6.png" Type="http://schemas.openxmlformats.org/officeDocument/2006/relationships/image"/><Relationship Id="rId6" Target="../media/image7.svg" Type="http://schemas.openxmlformats.org/officeDocument/2006/relationships/image"/><Relationship Id="rId7" Target="../media/image8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9.pn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1.png" Type="http://schemas.openxmlformats.org/officeDocument/2006/relationships/image"/><Relationship Id="rId4" Target="../media/image12.gif" Type="http://schemas.openxmlformats.org/officeDocument/2006/relationships/image"/><Relationship Id="rId5" Target="../media/image13.png" Type="http://schemas.openxmlformats.org/officeDocument/2006/relationships/image"/><Relationship Id="rId6" Target="../media/image14.svg" Type="http://schemas.openxmlformats.org/officeDocument/2006/relationships/image"/><Relationship Id="rId7" Target="../media/image15.png" Type="http://schemas.openxmlformats.org/officeDocument/2006/relationships/image"/><Relationship Id="rId8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7.png" Type="http://schemas.openxmlformats.org/officeDocument/2006/relationships/image"/><Relationship Id="rId4" Target="../media/image13.png" Type="http://schemas.openxmlformats.org/officeDocument/2006/relationships/image"/><Relationship Id="rId5" Target="../media/image14.svg" Type="http://schemas.openxmlformats.org/officeDocument/2006/relationships/image"/><Relationship Id="rId6" Target="../media/image18.png" Type="http://schemas.openxmlformats.org/officeDocument/2006/relationships/image"/><Relationship Id="rId7" Target="../media/image19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1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6870265" y="5498502"/>
            <a:ext cx="4547470" cy="4547470"/>
          </a:xfrm>
          <a:prstGeom prst="rect">
            <a:avLst/>
          </a:prstGeom>
        </p:spPr>
      </p:pic>
      <p:grpSp>
        <p:nvGrpSpPr>
          <p:cNvPr name="Group 4" id="4"/>
          <p:cNvGrpSpPr/>
          <p:nvPr/>
        </p:nvGrpSpPr>
        <p:grpSpPr>
          <a:xfrm rot="0">
            <a:off x="4221583" y="8013265"/>
            <a:ext cx="9844835" cy="1782638"/>
            <a:chOff x="0" y="0"/>
            <a:chExt cx="13126447" cy="2376851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200025"/>
              <a:ext cx="13126447" cy="125103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26"/>
                </a:lnSpc>
              </a:pP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1134612"/>
              <a:ext cx="13126447" cy="124223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426"/>
                </a:lnSpc>
              </a:pPr>
              <a:r>
                <a:rPr lang="en-US" sz="7141">
                  <a:solidFill>
                    <a:srgbClr val="07042D"/>
                  </a:solidFill>
                  <a:latin typeface="Studly"/>
                </a:rPr>
                <a:t>SOMI'S ADVENTURE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4739824" y="2223018"/>
            <a:ext cx="8346286" cy="4694727"/>
            <a:chOff x="0" y="0"/>
            <a:chExt cx="11289030" cy="6350000"/>
          </a:xfrm>
        </p:grpSpPr>
        <p:sp>
          <p:nvSpPr>
            <p:cNvPr name="Freeform 4" id="4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l="0" r="0" t="-2635" b="-4633"/>
              </a:stretch>
            </a:blipFill>
          </p:spPr>
        </p:sp>
      </p:grpSp>
      <p:sp>
        <p:nvSpPr>
          <p:cNvPr name="TextBox 5" id="5"/>
          <p:cNvSpPr txBox="true"/>
          <p:nvPr/>
        </p:nvSpPr>
        <p:spPr>
          <a:xfrm rot="0">
            <a:off x="4214583" y="510996"/>
            <a:ext cx="9396768" cy="1330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2"/>
              </a:lnSpc>
            </a:pPr>
            <a:r>
              <a:rPr lang="en-US" sz="10669">
                <a:solidFill>
                  <a:srgbClr val="000000"/>
                </a:solidFill>
                <a:latin typeface="Studly"/>
              </a:rPr>
              <a:t>INSPIRED BY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332002" y="7222545"/>
            <a:ext cx="9161928" cy="26274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2"/>
              </a:lnSpc>
            </a:pPr>
            <a:r>
              <a:rPr lang="en-US" sz="3773">
                <a:solidFill>
                  <a:srgbClr val="000000"/>
                </a:solidFill>
                <a:latin typeface="Saira Medium"/>
              </a:rPr>
              <a:t>Được lấy ý tưởng từ trò T-rex khi sử dụng trình duyệt Chrome không có kết nối internet, nhưng trò chơi sẽ có giao diện đáng iu hơn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611732" y="7629367"/>
            <a:ext cx="2799274" cy="2763647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0" y="8700197"/>
            <a:ext cx="1554313" cy="1692817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196553" y="3223926"/>
            <a:ext cx="9326880" cy="5246304"/>
            <a:chOff x="0" y="0"/>
            <a:chExt cx="11289030" cy="635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7"/>
              <a:stretch>
                <a:fillRect l="0" r="0" t="0" b="-17157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1029372" y="4030429"/>
            <a:ext cx="6691727" cy="1594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467"/>
              </a:lnSpc>
            </a:pPr>
            <a:r>
              <a:rPr lang="en-US" sz="4619">
                <a:solidFill>
                  <a:srgbClr val="000000"/>
                </a:solidFill>
                <a:latin typeface="Saira Medium"/>
              </a:rPr>
              <a:t>=&gt; Nhấn vào nút PLAY để chơi game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3367117" y="378499"/>
            <a:ext cx="4985752" cy="2845427"/>
            <a:chOff x="0" y="0"/>
            <a:chExt cx="6647669" cy="3793903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295275"/>
              <a:ext cx="6647669" cy="3498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2"/>
                </a:lnSpc>
              </a:pPr>
              <a:r>
                <a:rPr lang="en-US" sz="10669">
                  <a:solidFill>
                    <a:srgbClr val="000000"/>
                  </a:solidFill>
                  <a:latin typeface="Studly"/>
                </a:rPr>
                <a:t>GAME MENU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1691592"/>
              <a:ext cx="6647669" cy="187266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2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1029372" y="6021401"/>
            <a:ext cx="6221237" cy="15566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252"/>
              </a:lnSpc>
            </a:pPr>
            <a:r>
              <a:rPr lang="en-US" sz="4465">
                <a:solidFill>
                  <a:srgbClr val="000000"/>
                </a:solidFill>
                <a:latin typeface="Saira Medium"/>
              </a:rPr>
              <a:t>=&gt; Nhấn vào nút X để đóng trò chơi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2152307" y="5638816"/>
            <a:ext cx="3689463" cy="256266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5872" t="9709" r="60922" b="0"/>
          <a:stretch>
            <a:fillRect/>
          </a:stretch>
        </p:blipFill>
        <p:spPr>
          <a:xfrm flipH="false" flipV="false" rot="0">
            <a:off x="13832280" y="660399"/>
            <a:ext cx="3744929" cy="4978417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9307168" y="5258373"/>
            <a:ext cx="8486931" cy="4773839"/>
            <a:chOff x="0" y="0"/>
            <a:chExt cx="11289030" cy="6350000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11287761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1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1" y="0"/>
                    <a:pt x="11287761" y="234950"/>
                    <a:pt x="11287761" y="525780"/>
                  </a:cubicBezTo>
                  <a:lnTo>
                    <a:pt x="11287761" y="5822950"/>
                  </a:lnTo>
                  <a:cubicBezTo>
                    <a:pt x="11287761" y="6113780"/>
                    <a:pt x="11052811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ubicBezTo>
                    <a:pt x="0" y="5824220"/>
                    <a:pt x="0" y="5824220"/>
                    <a:pt x="0" y="5824220"/>
                  </a:cubicBezTo>
                  <a:close/>
                </a:path>
              </a:pathLst>
            </a:custGeom>
            <a:blipFill>
              <a:blip r:embed="rId5"/>
              <a:stretch>
                <a:fillRect l="0" r="-113170" t="-127766" b="-130"/>
              </a:stretch>
            </a:blip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71355" y="2148928"/>
            <a:ext cx="2994584" cy="2994572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</p:spPr>
        </p:sp>
      </p:grpSp>
      <p:sp>
        <p:nvSpPr>
          <p:cNvPr name="TextBox 9" id="9"/>
          <p:cNvSpPr txBox="true"/>
          <p:nvPr/>
        </p:nvSpPr>
        <p:spPr>
          <a:xfrm rot="0">
            <a:off x="6237477" y="151322"/>
            <a:ext cx="4985752" cy="25501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602"/>
              </a:lnSpc>
            </a:pPr>
            <a:r>
              <a:rPr lang="en-US" sz="10669">
                <a:solidFill>
                  <a:srgbClr val="000000"/>
                </a:solidFill>
                <a:latin typeface="Studly"/>
              </a:rPr>
              <a:t>GAME PLAY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94828" y="8246163"/>
            <a:ext cx="8235525" cy="1339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Sử dụng 4 nút A,W,S,D giúp di chuyển Somi vượt chướng ngại vật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443124" y="2625274"/>
            <a:ext cx="9389155" cy="196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82"/>
              </a:lnSpc>
            </a:pPr>
            <a:r>
              <a:rPr lang="en-US" sz="3773">
                <a:solidFill>
                  <a:srgbClr val="000000"/>
                </a:solidFill>
                <a:latin typeface="Saira Medium"/>
              </a:rPr>
              <a:t>Người chơi sẽ hóa thân thành chó ngốc Somi vượt qua các chướng ngại vật để đạt điểm cao!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425546" y="642693"/>
            <a:ext cx="9436909" cy="5674424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rot="0">
            <a:off x="4243065" y="308283"/>
            <a:ext cx="2042566" cy="1235752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311308" y="6317116"/>
            <a:ext cx="4191000" cy="4114800"/>
          </a:xfrm>
          <a:prstGeom prst="rect">
            <a:avLst/>
          </a:prstGeom>
        </p:spPr>
      </p:pic>
      <p:pic>
        <p:nvPicPr>
          <p:cNvPr name="Picture 6" id="6"/>
          <p:cNvPicPr>
            <a:picLocks noChangeAspect="true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4698576" y="6463253"/>
            <a:ext cx="4099837" cy="4114800"/>
          </a:xfrm>
          <a:prstGeom prst="rect">
            <a:avLst/>
          </a:prstGeom>
        </p:spPr>
      </p:pic>
      <p:sp>
        <p:nvSpPr>
          <p:cNvPr name="TextBox 7" id="7"/>
          <p:cNvSpPr txBox="true"/>
          <p:nvPr/>
        </p:nvSpPr>
        <p:spPr>
          <a:xfrm rot="0">
            <a:off x="4007086" y="6558193"/>
            <a:ext cx="10273828" cy="3396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Điểm số (SCORE) sẽ được cập nhật tự động tỉ lệ với thời gian chơi</a:t>
            </a:r>
          </a:p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Trong đó Điểm cao (HIGH SCORE) là số điểm cao nhất mà người chơi đạt được trong quá trình chơi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/>
          <a:srcRect l="0" t="0" r="0" b="0"/>
          <a:stretch>
            <a:fillRect/>
          </a:stretch>
        </p:blipFill>
        <p:spPr>
          <a:xfrm flipH="false" flipV="false" rot="0">
            <a:off x="4195586" y="503200"/>
            <a:ext cx="9896828" cy="6101665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15762" y="6346807"/>
            <a:ext cx="4191000" cy="4114800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97114" y="5280875"/>
            <a:ext cx="3317628" cy="5270803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3975238" y="6749284"/>
            <a:ext cx="10337525" cy="271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Khi Somi không may chạm phải chướng ngại vật thì trò chơi sẽ dừng lại và tính điểm.</a:t>
            </a:r>
          </a:p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Bạn sẽ có lựa chọn là chơi tiếp (PLAY AGAIN) hoặc thoát khỏi trò chơi (X)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63680" y="7176344"/>
            <a:ext cx="2939748" cy="2923713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260760" y="7336410"/>
            <a:ext cx="2799274" cy="2763647"/>
          </a:xfrm>
          <a:prstGeom prst="rect">
            <a:avLst/>
          </a:prstGeom>
        </p:spPr>
      </p:pic>
      <p:pic>
        <p:nvPicPr>
          <p:cNvPr name="Picture 5" id="5"/>
          <p:cNvPicPr>
            <a:picLocks noChangeAspect="true"/>
          </p:cNvPicPr>
          <p:nvPr/>
        </p:nvPicPr>
        <p:blipFill>
          <a:blip r:embed="rId7"/>
          <a:srcRect l="0" t="0" r="0" b="0"/>
          <a:stretch>
            <a:fillRect/>
          </a:stretch>
        </p:blipFill>
        <p:spPr>
          <a:xfrm flipH="false" flipV="false" rot="0">
            <a:off x="10341800" y="1967097"/>
            <a:ext cx="7370578" cy="3603394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2661961" y="1099450"/>
            <a:ext cx="12964077" cy="8676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7096"/>
              </a:lnSpc>
            </a:pPr>
            <a:r>
              <a:rPr lang="en-US" sz="5068">
                <a:solidFill>
                  <a:srgbClr val="000000"/>
                </a:solidFill>
                <a:latin typeface="Sigmar One"/>
              </a:rPr>
              <a:t>Khó khăn trong quá trình làm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64851" y="3545464"/>
            <a:ext cx="8681404" cy="202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- Quá trình tạo dựng thêm các vật cản (Obstacles) và chưa thêm được các platform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564851" y="5937672"/>
            <a:ext cx="8235525" cy="6532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- Xử lý Animation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name="Picture 3" id="3"/>
          <p:cNvPicPr>
            <a:picLocks noChangeAspect="true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-215762" y="6346807"/>
            <a:ext cx="4191000" cy="4114800"/>
          </a:xfrm>
          <a:prstGeom prst="rect">
            <a:avLst/>
          </a:prstGeom>
        </p:spPr>
      </p:pic>
      <p:pic>
        <p:nvPicPr>
          <p:cNvPr name="Picture 4" id="4"/>
          <p:cNvPicPr>
            <a:picLocks noChangeAspect="true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 l="0" t="0" r="0" b="0"/>
          <a:stretch>
            <a:fillRect/>
          </a:stretch>
        </p:blipFill>
        <p:spPr>
          <a:xfrm flipH="false" flipV="false" rot="0">
            <a:off x="15197114" y="5280875"/>
            <a:ext cx="3317628" cy="5270803"/>
          </a:xfrm>
          <a:prstGeom prst="rect">
            <a:avLst/>
          </a:prstGeom>
        </p:spPr>
      </p:pic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4314629" y="6839982"/>
            <a:ext cx="2969218" cy="2969207"/>
            <a:chOff x="0" y="0"/>
            <a:chExt cx="6350000" cy="6349975"/>
          </a:xfrm>
        </p:grpSpPr>
        <p:sp>
          <p:nvSpPr>
            <p:cNvPr name="Freeform 6" id="6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0728467" y="6680739"/>
            <a:ext cx="3128462" cy="3128450"/>
            <a:chOff x="0" y="0"/>
            <a:chExt cx="6350000" cy="6349975"/>
          </a:xfrm>
        </p:grpSpPr>
        <p:sp>
          <p:nvSpPr>
            <p:cNvPr name="Freeform 8" id="8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160613" y="3290011"/>
            <a:ext cx="2929413" cy="2929402"/>
            <a:chOff x="0" y="0"/>
            <a:chExt cx="6350000" cy="6349975"/>
          </a:xfrm>
        </p:grpSpPr>
        <p:sp>
          <p:nvSpPr>
            <p:cNvPr name="Freeform 10" id="10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15005318" y="3329825"/>
            <a:ext cx="3016993" cy="3016981"/>
            <a:chOff x="0" y="0"/>
            <a:chExt cx="6350000" cy="6349975"/>
          </a:xfrm>
        </p:grpSpPr>
        <p:sp>
          <p:nvSpPr>
            <p:cNvPr name="Freeform 12" id="12"/>
            <p:cNvSpPr/>
            <p:nvPr/>
          </p:nvSpPr>
          <p:spPr>
            <a:xfrm>
              <a:off x="0" y="0"/>
              <a:ext cx="6350000" cy="6349974"/>
            </a:xfrm>
            <a:custGeom>
              <a:avLst/>
              <a:gdLst/>
              <a:ahLst/>
              <a:cxnLst/>
              <a:rect r="r" b="b" t="t" l="l"/>
              <a:pathLst>
                <a:path h="6349974" w="6350000">
                  <a:moveTo>
                    <a:pt x="6350000" y="3175025"/>
                  </a:moveTo>
                  <a:cubicBezTo>
                    <a:pt x="6350000" y="4928451"/>
                    <a:pt x="4928476" y="6349974"/>
                    <a:pt x="3175000" y="6349974"/>
                  </a:cubicBezTo>
                  <a:cubicBezTo>
                    <a:pt x="1421498" y="6349974"/>
                    <a:pt x="0" y="4928451"/>
                    <a:pt x="0" y="3175025"/>
                  </a:cubicBezTo>
                  <a:cubicBezTo>
                    <a:pt x="0" y="1421511"/>
                    <a:pt x="1421498" y="0"/>
                    <a:pt x="3175000" y="0"/>
                  </a:cubicBezTo>
                  <a:cubicBezTo>
                    <a:pt x="4928501" y="0"/>
                    <a:pt x="6350000" y="1421511"/>
                    <a:pt x="6350000" y="3175025"/>
                  </a:cubicBezTo>
                  <a:close/>
                </a:path>
              </a:pathLst>
            </a:custGeom>
          </p:spPr>
        </p:sp>
      </p:grpSp>
      <p:sp>
        <p:nvSpPr>
          <p:cNvPr name="TextBox 13" id="13"/>
          <p:cNvSpPr txBox="true"/>
          <p:nvPr/>
        </p:nvSpPr>
        <p:spPr>
          <a:xfrm rot="0">
            <a:off x="2661961" y="542101"/>
            <a:ext cx="12964077" cy="1757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96"/>
              </a:lnSpc>
            </a:pPr>
            <a:r>
              <a:rPr lang="en-US" sz="5068">
                <a:solidFill>
                  <a:srgbClr val="000000"/>
                </a:solidFill>
                <a:latin typeface="Sigmar One"/>
              </a:rPr>
              <a:t>Hướng phát triển thêm trong tương lai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3147177" y="3508488"/>
            <a:ext cx="11993646" cy="2710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- Thêm các Platform để nhân vật có thể nhảy lên</a:t>
            </a:r>
          </a:p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- Thêm các vật phẩm có thể tương tác với nhân vật</a:t>
            </a:r>
          </a:p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- Thêm màn chơi</a:t>
            </a:r>
          </a:p>
          <a:p>
            <a:pPr>
              <a:lnSpc>
                <a:spcPts val="5475"/>
              </a:lnSpc>
            </a:pPr>
            <a:r>
              <a:rPr lang="en-US" sz="3911">
                <a:solidFill>
                  <a:srgbClr val="000000"/>
                </a:solidFill>
                <a:latin typeface="Saira Medium"/>
              </a:rPr>
              <a:t>- Thêm hoạt ảnh cho nhân vật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rcRect l="0" t="0" r="0" b="0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name="TextBox 3" id="3"/>
          <p:cNvSpPr txBox="true"/>
          <p:nvPr/>
        </p:nvSpPr>
        <p:spPr>
          <a:xfrm rot="0">
            <a:off x="1646964" y="4359212"/>
            <a:ext cx="14994073" cy="2025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4663"/>
              </a:lnSpc>
            </a:pPr>
            <a:r>
              <a:rPr lang="en-US" sz="16292">
                <a:solidFill>
                  <a:srgbClr val="000000"/>
                </a:solidFill>
                <a:latin typeface="Studly"/>
              </a:rPr>
              <a:t>THANK YOU</a:t>
            </a:r>
            <a:r>
              <a:rPr lang="en-US" sz="16292">
                <a:solidFill>
                  <a:srgbClr val="000000"/>
                </a:solidFill>
                <a:latin typeface="Studly"/>
              </a:rPr>
              <a:t>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DAFHoy3-47M</dc:identifier>
  <dcterms:modified xsi:type="dcterms:W3CDTF">2011-08-01T06:04:30Z</dcterms:modified>
  <cp:revision>1</cp:revision>
  <dc:title>party</dc:title>
</cp:coreProperties>
</file>