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305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06" r:id="rId18"/>
    <p:sldId id="321" r:id="rId19"/>
    <p:sldId id="307" r:id="rId20"/>
  </p:sldIdLst>
  <p:sldSz cx="9144000" cy="5143500" type="screen16x9"/>
  <p:notesSz cx="6858000" cy="9144000"/>
  <p:embeddedFontLst>
    <p:embeddedFont>
      <p:font typeface="Inria Sans Light" panose="020B0604020202020204" charset="0"/>
      <p:regular r:id="rId22"/>
      <p:bold r:id="rId23"/>
      <p:italic r:id="rId24"/>
      <p:boldItalic r:id="rId25"/>
    </p:embeddedFont>
    <p:embeddedFont>
      <p:font typeface="Saira Semi Condensed" panose="020B0604020202020204" charset="0"/>
      <p:regular r:id="rId26"/>
      <p:bold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7" autoAdjust="0"/>
  </p:normalViewPr>
  <p:slideViewPr>
    <p:cSldViewPr snapToGrid="0">
      <p:cViewPr varScale="1">
        <p:scale>
          <a:sx n="93" d="100"/>
          <a:sy n="93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2888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baseline="0" smtClean="0">
              <a:solidFill>
                <a:srgbClr val="000000"/>
              </a:solidFill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32514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baseline="0" smtClean="0">
              <a:solidFill>
                <a:srgbClr val="000000"/>
              </a:solidFill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173309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baseline="0" smtClean="0">
              <a:solidFill>
                <a:srgbClr val="000000"/>
              </a:solidFill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155355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smtClean="0">
                <a:solidFill>
                  <a:srgbClr val="000000"/>
                </a:solidFill>
                <a:effectLst/>
                <a:latin typeface="TimesNewRomanPSMT"/>
              </a:rPr>
              <a:t>Đối</a:t>
            </a:r>
            <a:r>
              <a:rPr lang="en-US" sz="1800" b="0" i="0" smtClean="0">
                <a:solidFill>
                  <a:srgbClr val="000000"/>
                </a:solidFill>
                <a:effectLst/>
                <a:latin typeface="TimesNewRomanPSMT"/>
              </a:rPr>
              <a:t> t</a:t>
            </a:r>
            <a:r>
              <a:rPr lang="vi-VN" sz="1800" b="0" i="0" smtClean="0">
                <a:solidFill>
                  <a:srgbClr val="000000"/>
                </a:solidFill>
                <a:effectLst/>
                <a:latin typeface="TimesNewRomanPSMT"/>
              </a:rPr>
              <a:t>ượn</a:t>
            </a:r>
            <a:r>
              <a:rPr lang="en-US" sz="1800" b="0" i="0" smtClean="0">
                <a:solidFill>
                  <a:srgbClr val="000000"/>
                </a:solidFill>
                <a:effectLst/>
                <a:latin typeface="TimesNewRomanPSMT"/>
              </a:rPr>
              <a:t>g: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ng</a:t>
            </a:r>
            <a:r>
              <a:rPr lang="vi-VN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ười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dùng khách, thành viên và quản trị viên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Chức năng: thực hiện </a:t>
            </a:r>
            <a:r>
              <a:rPr lang="vi-VN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được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các chức năng c</a:t>
            </a:r>
            <a:r>
              <a:rPr lang="vi-VN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ơ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bản để đặt hàng đối với khách và thành viên, thêm sửa xóa dữ liệu với quản trị viên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Yêu cầu ui/ux: giao diện dễ thao tác, bố cục hợp lí, đối với khách và thành viên thì giao diện không vỡ khi thao tác trên di động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Yêu cầu hệ thống: hệ thống hoạt động ổn định, chính xác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baseline="0" smtClean="0">
              <a:solidFill>
                <a:srgbClr val="000000"/>
              </a:solidFill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42248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176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baseline="0" smtClean="0">
              <a:solidFill>
                <a:srgbClr val="000000"/>
              </a:solidFill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554613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baseline="0" smtClean="0">
              <a:solidFill>
                <a:srgbClr val="000000"/>
              </a:solidFill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347646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6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792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7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28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smtClean="0">
                <a:solidFill>
                  <a:srgbClr val="000000"/>
                </a:solidFill>
                <a:effectLst/>
                <a:latin typeface="TimesNewRomanPSMT"/>
              </a:rPr>
              <a:t>C</a:t>
            </a:r>
            <a:r>
              <a:rPr lang="vi-VN" sz="1800" b="0" i="0" smtClean="0">
                <a:solidFill>
                  <a:srgbClr val="000000"/>
                </a:solidFill>
                <a:effectLst/>
                <a:latin typeface="TimesNewRomanPSMT"/>
              </a:rPr>
              <a:t>ơ</a:t>
            </a:r>
            <a:r>
              <a:rPr lang="en-US" sz="1800" b="0" i="0" smtClean="0">
                <a:solidFill>
                  <a:srgbClr val="000000"/>
                </a:solidFill>
                <a:effectLst/>
                <a:latin typeface="TimesNewRomanPSMT"/>
              </a:rPr>
              <a:t> hội:, mức sống ng</a:t>
            </a:r>
            <a:r>
              <a:rPr lang="vi-VN" sz="1800" b="0" i="0" smtClean="0">
                <a:solidFill>
                  <a:srgbClr val="000000"/>
                </a:solidFill>
                <a:effectLst/>
                <a:latin typeface="TimesNewRomanPSMT"/>
              </a:rPr>
              <a:t>ười</a:t>
            </a:r>
            <a:r>
              <a:rPr lang="en-US" sz="1800" b="0" i="0" smtClean="0">
                <a:solidFill>
                  <a:srgbClr val="000000"/>
                </a:solidFill>
                <a:effectLst/>
                <a:latin typeface="TimesNewRomanPSMT"/>
              </a:rPr>
              <a:t> dân nâng cao,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mọi ng</a:t>
            </a:r>
            <a:r>
              <a:rPr lang="vi-VN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ười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quan tâm h</a:t>
            </a:r>
            <a:r>
              <a:rPr lang="vi-VN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ơn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đến đời sống tinh thần nên rất nhiều ng</a:t>
            </a:r>
            <a:r>
              <a:rPr lang="vi-VN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ười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đã chọn nuôi cho mình một thú c</a:t>
            </a:r>
            <a:r>
              <a:rPr lang="vi-VN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ưng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vi-VN"/>
              <a:t/>
            </a:r>
            <a:br>
              <a:rPr lang="vi-VN"/>
            </a:br>
            <a:r>
              <a:rPr lang="en-US" smtClean="0"/>
              <a:t>Hạn chế: phạm vi</a:t>
            </a:r>
            <a:r>
              <a:rPr lang="en-US" baseline="0" smtClean="0"/>
              <a:t> kinh doanh hạn chế, chỉ chủ yếu tập trung chủ yếu ở n</a:t>
            </a:r>
            <a:r>
              <a:rPr lang="vi-VN" baseline="0" smtClean="0"/>
              <a:t>ơi</a:t>
            </a:r>
            <a:r>
              <a:rPr lang="en-US" baseline="0" smtClean="0"/>
              <a:t> đặt cửa hàng, khó phát triển, ng</a:t>
            </a:r>
            <a:r>
              <a:rPr lang="vi-VN" baseline="0" smtClean="0"/>
              <a:t>ười</a:t>
            </a:r>
            <a:r>
              <a:rPr lang="en-US" baseline="0" smtClean="0"/>
              <a:t> mua phải tốn thời gian đến cửa hàng để mua, nhu cầu mua hàng bị ảnh h</a:t>
            </a:r>
            <a:r>
              <a:rPr lang="vi-VN" baseline="0" smtClean="0"/>
              <a:t>ưởng</a:t>
            </a:r>
            <a:r>
              <a:rPr lang="en-US" baseline="0" smtClean="0"/>
              <a:t> bởi yếu tố thời tiết.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Nền tảng: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23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29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smtClean="0">
                <a:solidFill>
                  <a:srgbClr val="000000"/>
                </a:solidFill>
                <a:effectLst/>
                <a:latin typeface="TimesNewRomanPSMT"/>
              </a:rPr>
              <a:t>Đối</a:t>
            </a:r>
            <a:r>
              <a:rPr lang="en-US" sz="1800" b="0" i="0" smtClean="0">
                <a:solidFill>
                  <a:srgbClr val="000000"/>
                </a:solidFill>
                <a:effectLst/>
                <a:latin typeface="TimesNewRomanPSMT"/>
              </a:rPr>
              <a:t> t</a:t>
            </a:r>
            <a:r>
              <a:rPr lang="vi-VN" sz="1800" b="0" i="0" smtClean="0">
                <a:solidFill>
                  <a:srgbClr val="000000"/>
                </a:solidFill>
                <a:effectLst/>
                <a:latin typeface="TimesNewRomanPSMT"/>
              </a:rPr>
              <a:t>ượn</a:t>
            </a:r>
            <a:r>
              <a:rPr lang="en-US" sz="1800" b="0" i="0" smtClean="0">
                <a:solidFill>
                  <a:srgbClr val="000000"/>
                </a:solidFill>
                <a:effectLst/>
                <a:latin typeface="TimesNewRomanPSMT"/>
              </a:rPr>
              <a:t>g: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ng</a:t>
            </a:r>
            <a:r>
              <a:rPr lang="vi-VN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ười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dùng khách, thành viên và quản trị viên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Chức năng: thực hiện </a:t>
            </a:r>
            <a:r>
              <a:rPr lang="vi-VN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được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các chức năng c</a:t>
            </a:r>
            <a:r>
              <a:rPr lang="vi-VN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ơ</a:t>
            </a: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 bản để đặt hàng đối với khách và thành viên, thêm sửa xóa dữ liệu với quản trị viên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Yêu cầu ui/ux: giao diện dễ thao tác, bố cục hợp lí, đối với khách và thành viên thì giao diện không vỡ khi thao tác trên di động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baseline="0" smtClean="0">
                <a:solidFill>
                  <a:srgbClr val="000000"/>
                </a:solidFill>
                <a:effectLst/>
                <a:latin typeface="TimesNewRomanPSMT"/>
              </a:rPr>
              <a:t>Yêu cầu hệ thống: hệ thống hoạt động ổn định, chính xác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baseline="0" smtClean="0">
              <a:solidFill>
                <a:srgbClr val="000000"/>
              </a:solidFill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96006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41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baseline="0" smtClean="0">
              <a:solidFill>
                <a:srgbClr val="000000"/>
              </a:solidFill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85585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4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070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535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455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796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3975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078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093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88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8873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28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19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6868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752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53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1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904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274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72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50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585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74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C3147E63-BACC-4CE2-86B2-3B03428F6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90" y="334145"/>
            <a:ext cx="1066786" cy="10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5;p12">
            <a:extLst>
              <a:ext uri="{FF2B5EF4-FFF2-40B4-BE49-F238E27FC236}">
                <a16:creationId xmlns:a16="http://schemas.microsoft.com/office/drawing/2014/main" xmlns="" id="{D7F16A60-3DF3-41C9-8DC6-79E2067AB033}"/>
              </a:ext>
            </a:extLst>
          </p:cNvPr>
          <p:cNvSpPr txBox="1">
            <a:spLocks/>
          </p:cNvSpPr>
          <p:nvPr/>
        </p:nvSpPr>
        <p:spPr>
          <a:xfrm>
            <a:off x="1260276" y="451189"/>
            <a:ext cx="6554367" cy="949742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NIÊN LUẬN NGÀNH CÔNG NGHỆ </a:t>
            </a:r>
            <a:r>
              <a:rPr lang="en-US" sz="3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6F0CA3B-D8B3-4C4A-A74F-CE0069BC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29" y="2133395"/>
            <a:ext cx="7477736" cy="1577877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</a:t>
            </a:r>
            <a:r>
              <a:rPr lang="vi-VN" sz="3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 </a:t>
            </a: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 THỨC ĂN VÀ PHỤ KIỆN </a:t>
            </a:r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 C</a:t>
            </a: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ƯNG</a:t>
            </a:r>
            <a:endParaRPr lang="en-US" sz="3200" b="1" dirty="0"/>
          </a:p>
        </p:txBody>
      </p:sp>
      <p:sp>
        <p:nvSpPr>
          <p:cNvPr id="17" name="Google Shape;95;p12">
            <a:extLst>
              <a:ext uri="{FF2B5EF4-FFF2-40B4-BE49-F238E27FC236}">
                <a16:creationId xmlns:a16="http://schemas.microsoft.com/office/drawing/2014/main" xmlns="" id="{96689E43-0D59-4C8A-87E9-583972ABC163}"/>
              </a:ext>
            </a:extLst>
          </p:cNvPr>
          <p:cNvSpPr txBox="1">
            <a:spLocks/>
          </p:cNvSpPr>
          <p:nvPr/>
        </p:nvSpPr>
        <p:spPr>
          <a:xfrm>
            <a:off x="311731" y="4228937"/>
            <a:ext cx="2623884" cy="534197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95;p12">
            <a:extLst>
              <a:ext uri="{FF2B5EF4-FFF2-40B4-BE49-F238E27FC236}">
                <a16:creationId xmlns:a16="http://schemas.microsoft.com/office/drawing/2014/main" xmlns="" id="{3D0B90C3-E0AD-4538-8575-7FC6F33ACC39}"/>
              </a:ext>
            </a:extLst>
          </p:cNvPr>
          <p:cNvSpPr txBox="1">
            <a:spLocks/>
          </p:cNvSpPr>
          <p:nvPr/>
        </p:nvSpPr>
        <p:spPr>
          <a:xfrm>
            <a:off x="6590513" y="3725490"/>
            <a:ext cx="3561294" cy="1172224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Thái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 Nam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B1809263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95;p12">
            <a:extLst>
              <a:ext uri="{FF2B5EF4-FFF2-40B4-BE49-F238E27FC236}">
                <a16:creationId xmlns:a16="http://schemas.microsoft.com/office/drawing/2014/main" xmlns="" id="{6BE1E13C-3879-42FD-8BB5-6C1C0B2C6CB5}"/>
              </a:ext>
            </a:extLst>
          </p:cNvPr>
          <p:cNvSpPr txBox="1">
            <a:spLocks/>
          </p:cNvSpPr>
          <p:nvPr/>
        </p:nvSpPr>
        <p:spPr>
          <a:xfrm>
            <a:off x="3554062" y="1592553"/>
            <a:ext cx="2027334" cy="591348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46476" y="79459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AutoShape 4" descr="NodeJS developers | Facebook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20" y="1853782"/>
            <a:ext cx="5419725" cy="31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689275" y="739416"/>
            <a:ext cx="7280193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của người dùng khách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130421" y="1892856"/>
            <a:ext cx="7185601" cy="28190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hàng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</a:p>
          <a:p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</a:t>
            </a:r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lang="e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hàng hóa vào giỏ hàng</a:t>
            </a:r>
            <a:endParaRPr lang="e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đơn đặt hàng</a:t>
            </a:r>
          </a:p>
          <a:p>
            <a:pPr lvl="0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và xóa đơn hàng</a:t>
            </a:r>
            <a:endParaRPr lang="e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33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56834" y="707885"/>
            <a:ext cx="7280193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của thành viên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580027" y="1680360"/>
            <a:ext cx="5759109" cy="33107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nhập/Đăng kí</a:t>
            </a:r>
          </a:p>
          <a:p>
            <a:pPr lvl="0"/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hàng hóa</a:t>
            </a:r>
            <a:endParaRPr lang="e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hàng hóa</a:t>
            </a:r>
            <a:endParaRPr lang="e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hàng hóa vào giỏ hàng</a:t>
            </a:r>
            <a:endParaRPr lang="e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đơn đặt hàng</a:t>
            </a:r>
          </a:p>
          <a:p>
            <a:pPr lvl="0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Xem/Xóa đơn hàng</a:t>
            </a:r>
          </a:p>
          <a:p>
            <a:pPr lvl="0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Xem/Cập nhật thông tin cá nhân</a:t>
            </a:r>
            <a:endParaRPr lang="e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</a:p>
          <a:p>
            <a:pPr lvl="0"/>
            <a:endParaRPr lang="en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19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56834" y="707885"/>
            <a:ext cx="7280193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của quản trị viên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989109" y="2021947"/>
            <a:ext cx="7004008" cy="33107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được các chức năng của thành viên</a:t>
            </a:r>
            <a:endParaRPr lang="e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Thêm/sửa/xóa ở các bảng dữ liệu</a:t>
            </a:r>
          </a:p>
          <a:p>
            <a:pPr lvl="0"/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 đơn hàng</a:t>
            </a:r>
          </a:p>
          <a:p>
            <a:pPr lvl="0"/>
            <a:endParaRPr lang="en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29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624920" y="2631872"/>
            <a:ext cx="914400" cy="130853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85892" y="2511386"/>
            <a:ext cx="7108336" cy="105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520264" y="2511386"/>
            <a:ext cx="908700" cy="1051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smtClean="0">
                <a:solidFill>
                  <a:schemeClr val="dk1"/>
                </a:solidFill>
                <a:latin typeface="Times New Roman" panose="02020603050405020304" pitchFamily="18" charset="0"/>
                <a:ea typeface="Saira Semi Condensed"/>
                <a:cs typeface="Times New Roman" panose="02020603050405020304" pitchFamily="18" charset="0"/>
                <a:sym typeface="Saira Semi Condensed"/>
              </a:rPr>
              <a:t>5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Saira Semi Condensed"/>
              <a:cs typeface="Times New Roman" panose="02020603050405020304" pitchFamily="18" charset="0"/>
              <a:sym typeface="Saira Semi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56834" y="707885"/>
            <a:ext cx="7280193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751091" y="2226899"/>
            <a:ext cx="8064734" cy="33107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 được vấn đề đặt ra</a:t>
            </a:r>
          </a:p>
          <a:p>
            <a:pPr lvl="0"/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hoạt động đúng yêu cầu</a:t>
            </a:r>
          </a:p>
          <a:p>
            <a:pPr lvl="0"/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dễ thao tác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8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56834" y="707885"/>
            <a:ext cx="7280193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751091" y="2226899"/>
            <a:ext cx="8064734" cy="33107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chưa bắt mắt</a:t>
            </a:r>
          </a:p>
          <a:p>
            <a:pPr lvl="0"/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chưa phong phú</a:t>
            </a:r>
          </a:p>
          <a:p>
            <a:pPr lvl="0"/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 có hệ thống xử lý bình luận</a:t>
            </a:r>
          </a:p>
          <a:p>
            <a:pPr lvl="0"/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 có chức năng thống kê</a:t>
            </a:r>
          </a:p>
          <a:p>
            <a:pPr lvl="0"/>
            <a:endParaRPr lang="en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623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49" y="855500"/>
            <a:ext cx="7783625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42;p17">
            <a:extLst>
              <a:ext uri="{FF2B5EF4-FFF2-40B4-BE49-F238E27FC236}">
                <a16:creationId xmlns:a16="http://schemas.microsoft.com/office/drawing/2014/main" xmlns="" id="{4579C9FB-039A-48AA-98B6-0EB0E6A9AF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0730" y="2034432"/>
            <a:ext cx="7034719" cy="2086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>
                <a:latin typeface="Times New Roman" panose="02020603050405020304" pitchFamily="18" charset="0"/>
                <a:cs typeface="Times New Roman" panose="02020603050405020304" pitchFamily="18" charset="0"/>
              </a:rPr>
              <a:t>Khắc phục các hạn chế đã </a:t>
            </a:r>
            <a:r>
              <a:rPr lang="e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AI để xây dựng hệ thống gợi ý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chức năng thanh toán online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3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624920" y="2631872"/>
            <a:ext cx="914400" cy="130853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85892" y="2511386"/>
            <a:ext cx="7108336" cy="105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520264" y="2511386"/>
            <a:ext cx="908700" cy="1051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smtClean="0">
                <a:solidFill>
                  <a:schemeClr val="dk1"/>
                </a:solidFill>
                <a:latin typeface="Times New Roman" panose="02020603050405020304" pitchFamily="18" charset="0"/>
                <a:ea typeface="Saira Semi Condensed"/>
                <a:cs typeface="Times New Roman" panose="02020603050405020304" pitchFamily="18" charset="0"/>
                <a:sym typeface="Saira Semi Condensed"/>
              </a:rPr>
              <a:t>6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Saira Semi Condensed"/>
              <a:cs typeface="Times New Roman" panose="02020603050405020304" pitchFamily="18" charset="0"/>
              <a:sym typeface="Saira Semi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437" y="1188545"/>
            <a:ext cx="6619244" cy="2008236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 và các bạn đã lắng nghe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475989"/>
            <a:ext cx="6728400" cy="10293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0B2B04C0-B2E0-48B9-9C7C-F1752DD69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270" y="1761387"/>
            <a:ext cx="7395337" cy="3279637"/>
          </a:xfrm>
        </p:spPr>
        <p:txBody>
          <a:bodyPr/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Đặt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của đề tài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4. Xây dựng thực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5. Kết luận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Demo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877170" y="2631872"/>
            <a:ext cx="914400" cy="130853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2177554" y="2511386"/>
            <a:ext cx="6634200" cy="105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72514" y="2511386"/>
            <a:ext cx="908700" cy="1051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Times New Roman" panose="02020603050405020304" pitchFamily="18" charset="0"/>
                <a:ea typeface="Saira Semi Condensed"/>
                <a:cs typeface="Times New Roman" panose="02020603050405020304" pitchFamily="18" charset="0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Saira Semi Condensed"/>
              <a:cs typeface="Times New Roman" panose="02020603050405020304" pitchFamily="18" charset="0"/>
              <a:sym typeface="Saira Semi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92084" y="73726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699648" y="2196207"/>
            <a:ext cx="7713272" cy="1976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 tr</a:t>
            </a:r>
            <a:r>
              <a:rPr lang="vi-V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 c</a:t>
            </a:r>
            <a:r>
              <a:rPr lang="vi-V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của kinh doanh truyền thống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Nền tảng phát triển của công nghệ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65CD3936-47AC-42F3-95FC-3E09113D2B28}"/>
              </a:ext>
            </a:extLst>
          </p:cNvPr>
          <p:cNvSpPr/>
          <p:nvPr/>
        </p:nvSpPr>
        <p:spPr>
          <a:xfrm>
            <a:off x="464848" y="4256120"/>
            <a:ext cx="817727" cy="402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xmlns="" id="{980AA1E2-9938-4D22-9EF8-B23893EC0209}"/>
              </a:ext>
            </a:extLst>
          </p:cNvPr>
          <p:cNvSpPr txBox="1">
            <a:spLocks/>
          </p:cNvSpPr>
          <p:nvPr/>
        </p:nvSpPr>
        <p:spPr>
          <a:xfrm>
            <a:off x="1435100" y="3878816"/>
            <a:ext cx="7708900" cy="126468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14300" indent="0"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Tiến hành xây dựng web site kinh doanh thức ăn và phụ kiện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 c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ưng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187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877170" y="2631872"/>
            <a:ext cx="914400" cy="130853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2177554" y="2511386"/>
            <a:ext cx="6634200" cy="105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của </a:t>
            </a:r>
            <a:r>
              <a:rPr lang="en-US" sz="6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72514" y="2511386"/>
            <a:ext cx="908700" cy="1051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smtClean="0">
                <a:solidFill>
                  <a:schemeClr val="dk1"/>
                </a:solidFill>
                <a:latin typeface="Times New Roman" panose="02020603050405020304" pitchFamily="18" charset="0"/>
                <a:ea typeface="Saira Semi Condensed"/>
                <a:cs typeface="Times New Roman" panose="02020603050405020304" pitchFamily="18" charset="0"/>
                <a:sym typeface="Saira Semi Condensed"/>
              </a:rPr>
              <a:t>2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Saira Semi Condensed"/>
              <a:cs typeface="Times New Roman" panose="02020603050405020304" pitchFamily="18" charset="0"/>
              <a:sym typeface="Saira Semi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46476" y="79459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của đề tài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876774" y="2172031"/>
            <a:ext cx="6728400" cy="21119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ười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c</a:t>
            </a:r>
            <a:r>
              <a:rPr lang="vi-V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bản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êu cầu giao diện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êu cầu hệ thống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67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877170" y="2631872"/>
            <a:ext cx="914400" cy="130853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2177554" y="2511386"/>
            <a:ext cx="6634200" cy="105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</a:t>
            </a:r>
            <a:r>
              <a:rPr lang="en-US" sz="6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72514" y="2511386"/>
            <a:ext cx="908700" cy="1051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smtClean="0">
                <a:solidFill>
                  <a:schemeClr val="dk1"/>
                </a:solidFill>
                <a:latin typeface="Times New Roman" panose="02020603050405020304" pitchFamily="18" charset="0"/>
                <a:ea typeface="Saira Semi Condensed"/>
                <a:cs typeface="Times New Roman" panose="02020603050405020304" pitchFamily="18" charset="0"/>
                <a:sym typeface="Saira Semi Condensed"/>
              </a:rPr>
              <a:t>3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Saira Semi Condensed"/>
              <a:cs typeface="Times New Roman" panose="02020603050405020304" pitchFamily="18" charset="0"/>
              <a:sym typeface="Saira Semi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146476" y="79459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AutoShape 4" descr="NodeJS developers | Facebook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35" y="3034354"/>
            <a:ext cx="2317077" cy="973172"/>
          </a:xfrm>
          <a:prstGeom prst="rect">
            <a:avLst/>
          </a:prstGeom>
        </p:spPr>
      </p:pic>
      <p:pic>
        <p:nvPicPr>
          <p:cNvPr id="1032" name="Picture 8" descr="React JS là gì? Tìm hiểu về React JS chi tiết 20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9" y="3885717"/>
            <a:ext cx="1802194" cy="7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nd Data to the Server With axios - DEV Commun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2" y="3027915"/>
            <a:ext cx="1661821" cy="49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i0.wp.com/ddf912383141a8d7bbe4-e053e711fc85de3290f121ef0f0e3a1f.r87.cf1.rackcdn.com/mongoDB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2" y="2843928"/>
            <a:ext cx="2479920" cy="8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oogle Firebase là gì? Tìm hiểu lợi ích của Firebase mới nhất 20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409" y="3513421"/>
            <a:ext cx="2883277" cy="147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3861" y="2137032"/>
            <a:ext cx="2128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US" sz="3200" b="1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7790" y="2125655"/>
            <a:ext cx="2128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US" sz="3200" b="1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2924" y="2142225"/>
            <a:ext cx="326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3200" b="1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0" name="Picture 26" descr="Thực hiện xác thực (authentication) với JWT (jsonwebtoken), Node.js và  Express.js - Coders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72" y="4115196"/>
            <a:ext cx="1612306" cy="4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624920" y="2631872"/>
            <a:ext cx="914400" cy="130853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85892" y="2511386"/>
            <a:ext cx="7108336" cy="105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thực nghiệm</a:t>
            </a:r>
            <a:endParaRPr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520264" y="2511386"/>
            <a:ext cx="908700" cy="1051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Times New Roman" panose="02020603050405020304" pitchFamily="18" charset="0"/>
                <a:ea typeface="Saira Semi Condensed"/>
                <a:cs typeface="Times New Roman" panose="02020603050405020304" pitchFamily="18" charset="0"/>
                <a:sym typeface="Saira Semi Condensed"/>
              </a:rPr>
              <a:t>4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Saira Semi Condensed"/>
              <a:cs typeface="Times New Roman" panose="02020603050405020304" pitchFamily="18" charset="0"/>
              <a:sym typeface="Saira Semi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76" y="8671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639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374</TotalTime>
  <Words>601</Words>
  <Application>Microsoft Office PowerPoint</Application>
  <PresentationFormat>On-screen Show (16:9)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Times New Roman</vt:lpstr>
      <vt:lpstr>Inria Sans Light</vt:lpstr>
      <vt:lpstr>Saira Semi Condensed</vt:lpstr>
      <vt:lpstr>Arial</vt:lpstr>
      <vt:lpstr>TimesNewRomanPSMT</vt:lpstr>
      <vt:lpstr>Titillium Web</vt:lpstr>
      <vt:lpstr>Wingdings 3</vt:lpstr>
      <vt:lpstr>Century Gothic</vt:lpstr>
      <vt:lpstr>Ion Boardroom</vt:lpstr>
      <vt:lpstr>XÂY DỰNG WEBSITE  KINH DOANH THỨC ĂN VÀ PHỤ KIỆN THÚ CƯNG</vt:lpstr>
      <vt:lpstr>Nội dung</vt:lpstr>
      <vt:lpstr>Đặt vấn đề</vt:lpstr>
      <vt:lpstr>Đặt vấn đề</vt:lpstr>
      <vt:lpstr>Yêu cầu của đề tài</vt:lpstr>
      <vt:lpstr>Yêu cầu của đề tài</vt:lpstr>
      <vt:lpstr>Công nghệ sử dụng</vt:lpstr>
      <vt:lpstr>Công nghệ sử dụng</vt:lpstr>
      <vt:lpstr>Xây dựng thực nghiệm</vt:lpstr>
      <vt:lpstr>Cấu trúc dữ liệu</vt:lpstr>
      <vt:lpstr>Chức năng của người dùng khách</vt:lpstr>
      <vt:lpstr>Chức năng của thành viên</vt:lpstr>
      <vt:lpstr>Chức năng của quản trị viên</vt:lpstr>
      <vt:lpstr>Kết luận</vt:lpstr>
      <vt:lpstr>Kết quả</vt:lpstr>
      <vt:lpstr>Hạn chế</vt:lpstr>
      <vt:lpstr>Hướng phát triển</vt:lpstr>
      <vt:lpstr>Demo</vt:lpstr>
      <vt:lpstr>Cảm ơn quý thầy cô và các bạn đã lắng nghe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HỖ TRỢ ĐẶT VÉ VÀ  QUẢN LÝ XE KHÁCH</dc:title>
  <cp:lastModifiedBy>Microsoft account</cp:lastModifiedBy>
  <cp:revision>45</cp:revision>
  <dcterms:modified xsi:type="dcterms:W3CDTF">2022-05-20T06:17:52Z</dcterms:modified>
</cp:coreProperties>
</file>