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57" r:id="rId4"/>
    <p:sldId id="258" r:id="rId5"/>
    <p:sldId id="291" r:id="rId6"/>
    <p:sldId id="292" r:id="rId7"/>
    <p:sldId id="293" r:id="rId8"/>
    <p:sldId id="294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00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84" d="100"/>
          <a:sy n="84" d="100"/>
        </p:scale>
        <p:origin x="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94408E82-9513-40F1-B235-A484C54832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A6557D57-E0CF-48F7-801B-285537AF3C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4BCD564A-9EE5-4DD4-837D-063620454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E9D279A4-5A88-4D57-B86D-68FB9BCBA7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63848DA2-C3C8-4EF7-B0C6-899512C9C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7FD26C6C-A7E2-4F65-BD2F-6F4F7067A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1CB18D-CB61-44A2-9472-9FA435E69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5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219F6A34-BBE7-48FD-8C2F-2EE0AAD5C3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27862231-246E-4332-BEBA-5DF3C1254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0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2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43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82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6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2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3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2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35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1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xmlns="" id="{43666117-79D8-4276-89FC-822EBBD9F0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FF9D01B5-25A0-42CE-BB67-E61451C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469F2A3E-B3D5-4BBF-96CB-148E8720F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xmlns="" id="{3EEB02A6-E3F8-479F-B9B3-32BF0F71A0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Slide Number Placeholder 3">
            <a:extLst>
              <a:ext uri="{FF2B5EF4-FFF2-40B4-BE49-F238E27FC236}">
                <a16:creationId xmlns:a16="http://schemas.microsoft.com/office/drawing/2014/main" xmlns="" id="{FE4B0C15-1F58-4060-89C5-D2749B9B0F4F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07AC385A-325C-4BCB-BE15-21918E1823B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xmlns="" id="{796A6BD2-640B-43EF-94AF-BBFFAF87778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5" y="6248400"/>
            <a:ext cx="2895600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54777C75-1513-4D41-82C2-F1489BE71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13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9BB860C0-F6E8-45A8-A81F-789D2BDA2E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z="1100"/>
          </a:p>
          <a:p>
            <a:pPr eaLnBrk="1" hangingPunct="1"/>
            <a:r>
              <a:rPr lang="en-US" altLang="en-US" sz="4800">
                <a:solidFill>
                  <a:srgbClr val="0070C0"/>
                </a:solidFill>
              </a:rPr>
              <a:t>csv module</a:t>
            </a:r>
            <a:endParaRPr lang="en-US" altLang="en-US" sz="4800" u="sng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F4EECD-556C-4F9F-9230-1F679A38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Xử lý csv trong thư viện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1A8381-7834-431A-886B-799B35EC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df = pandas.</a:t>
            </a:r>
            <a:r>
              <a:rPr lang="en-US">
                <a:solidFill>
                  <a:srgbClr val="FF0000"/>
                </a:solidFill>
              </a:rPr>
              <a:t>read_csv</a:t>
            </a:r>
            <a:r>
              <a:rPr lang="en-US"/>
              <a:t>('hrdata.csv', </a:t>
            </a:r>
          </a:p>
          <a:p>
            <a:pPr marL="0" indent="0">
              <a:buNone/>
            </a:pPr>
            <a:r>
              <a:rPr lang="en-US"/>
              <a:t>            index_col='Employee', </a:t>
            </a:r>
          </a:p>
          <a:p>
            <a:pPr marL="0" indent="0">
              <a:buNone/>
            </a:pPr>
            <a:r>
              <a:rPr lang="en-US"/>
              <a:t>            parse_dates=['Hired'],</a:t>
            </a:r>
          </a:p>
          <a:p>
            <a:pPr marL="0" indent="0">
              <a:buNone/>
            </a:pPr>
            <a:r>
              <a:rPr lang="en-US"/>
              <a:t>            header=0, </a:t>
            </a:r>
          </a:p>
          <a:p>
            <a:pPr marL="0" indent="0">
              <a:buNone/>
            </a:pPr>
            <a:r>
              <a:rPr lang="en-US"/>
              <a:t>            names=['Employee', 'Hired', 'Salary', 'Sick Days’])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Process data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Write new file</a:t>
            </a:r>
          </a:p>
          <a:p>
            <a:pPr marL="0" indent="0">
              <a:buNone/>
            </a:pPr>
            <a:r>
              <a:rPr lang="en-US"/>
              <a:t>df.</a:t>
            </a:r>
            <a:r>
              <a:rPr lang="en-US">
                <a:solidFill>
                  <a:srgbClr val="FF0000"/>
                </a:solidFill>
              </a:rPr>
              <a:t>to_csv</a:t>
            </a:r>
            <a:r>
              <a:rPr lang="en-US"/>
              <a:t>('hrdata_modified.csv')</a:t>
            </a:r>
          </a:p>
        </p:txBody>
      </p:sp>
    </p:spTree>
    <p:extLst>
      <p:ext uri="{BB962C8B-B14F-4D97-AF65-F5344CB8AC3E}">
        <p14:creationId xmlns:p14="http://schemas.microsoft.com/office/powerpoint/2010/main" val="25932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97C01-BAF8-4CBE-BFB1-184A0F11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Spread sheet and corresponding CSV file</a:t>
            </a:r>
            <a:endParaRPr lang="en-US" sz="2800"/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xmlns="" id="{183DD4A2-7CCA-49FE-A513-2B333090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" y="1072931"/>
            <a:ext cx="57150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>
            <a:extLst>
              <a:ext uri="{FF2B5EF4-FFF2-40B4-BE49-F238E27FC236}">
                <a16:creationId xmlns:a16="http://schemas.microsoft.com/office/drawing/2014/main" xmlns="" id="{115B4FA2-4B9A-4007-9EDE-747ECF5F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47797"/>
            <a:ext cx="62912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ADFC0-4F57-4B1B-A801-0DA06A08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C3DD7-9973-4211-946E-A86F6871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hlinkClick r:id="rId2"/>
              </a:rPr>
              <a:t>https://docs.python.org/3/library/csv.html</a:t>
            </a:r>
            <a:endParaRPr lang="en-US" sz="2800"/>
          </a:p>
          <a:p>
            <a:r>
              <a:rPr lang="en-US" sz="2800"/>
              <a:t>Là file text mà mỗi dòng các phần tử phân tách nhau bởi dấu phẩy (,), chấm phẩy (;), hay tab (\t).</a:t>
            </a:r>
          </a:p>
          <a:p>
            <a:r>
              <a:rPr lang="en-US" sz="2800"/>
              <a:t>Python hỗ trợ module csv, gồm: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field_size_limit </a:t>
            </a:r>
            <a:r>
              <a:rPr lang="en-US"/>
              <a:t>– return maximum field size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get_dialect </a:t>
            </a:r>
            <a:r>
              <a:rPr lang="en-US"/>
              <a:t>– get the dialect which is associated with the name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list_dialects </a:t>
            </a:r>
            <a:r>
              <a:rPr lang="en-US"/>
              <a:t>– show all registered dialects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register_dialect </a:t>
            </a:r>
            <a:r>
              <a:rPr lang="en-US"/>
              <a:t>- associate dialect with name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unregister_dialect </a:t>
            </a:r>
            <a:r>
              <a:rPr lang="en-US"/>
              <a:t>- delete the dialect associated with the name the dialect registry</a:t>
            </a:r>
          </a:p>
        </p:txBody>
      </p:sp>
    </p:spTree>
    <p:extLst>
      <p:ext uri="{BB962C8B-B14F-4D97-AF65-F5344CB8AC3E}">
        <p14:creationId xmlns:p14="http://schemas.microsoft.com/office/powerpoint/2010/main" val="23674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ADFC0-4F57-4B1B-A801-0DA06A08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C3DD7-9973-4211-946E-A86F6871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reader</a:t>
            </a:r>
            <a:r>
              <a:rPr lang="en-US"/>
              <a:t> – read data from a csv file</a:t>
            </a:r>
          </a:p>
          <a:p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writer</a:t>
            </a:r>
            <a:r>
              <a:rPr lang="en-US"/>
              <a:t> – write data to a csv file</a:t>
            </a:r>
          </a:p>
          <a:p>
            <a:r>
              <a:rPr lang="en-US" b="1"/>
              <a:t>csv.QUOTE_ALL</a:t>
            </a:r>
            <a:r>
              <a:rPr lang="en-US"/>
              <a:t> - Quote everything, regardless of type.</a:t>
            </a:r>
          </a:p>
          <a:p>
            <a:r>
              <a:rPr lang="en-US" b="1"/>
              <a:t>csv.QUOTE_MINIMAL</a:t>
            </a:r>
            <a:r>
              <a:rPr lang="en-US"/>
              <a:t> - Quote fields with special characters</a:t>
            </a:r>
          </a:p>
          <a:p>
            <a:r>
              <a:rPr lang="en-US" b="1"/>
              <a:t>csv.QUOTE_NONNUMERIC</a:t>
            </a:r>
            <a:r>
              <a:rPr lang="en-US"/>
              <a:t> - Quote all fields that aren't numbers value</a:t>
            </a:r>
          </a:p>
          <a:p>
            <a:r>
              <a:rPr lang="en-US" b="1"/>
              <a:t>csv.QUOTE_NONE</a:t>
            </a:r>
            <a:r>
              <a:rPr lang="en-US"/>
              <a:t> – Don't quote anything in output</a:t>
            </a:r>
          </a:p>
          <a:p>
            <a:pPr lvl="1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6585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64A14-8C68-4223-8661-24259C7A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csv</a:t>
            </a:r>
          </a:p>
        </p:txBody>
      </p:sp>
      <p:pic>
        <p:nvPicPr>
          <p:cNvPr id="53250" name="Picture 3">
            <a:extLst>
              <a:ext uri="{FF2B5EF4-FFF2-40B4-BE49-F238E27FC236}">
                <a16:creationId xmlns:a16="http://schemas.microsoft.com/office/drawing/2014/main" xmlns="" id="{C33C43D2-C879-4324-8D19-CA1A59D7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68580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5">
            <a:extLst>
              <a:ext uri="{FF2B5EF4-FFF2-40B4-BE49-F238E27FC236}">
                <a16:creationId xmlns:a16="http://schemas.microsoft.com/office/drawing/2014/main" xmlns="" id="{CEB51DDE-1617-4AED-ABB1-92DE9F1AE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3962400"/>
            <a:ext cx="7593012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D1EC0-C19B-4CFD-A568-BE26A147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file csv into Dictionary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C19B6CB-CCFD-4E27-997D-BCD5DB8CA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08882"/>
            <a:ext cx="9144000" cy="215443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csv</a:t>
            </a:r>
            <a:endParaRPr lang="en-US" altLang="en-US" sz="28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with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'employee_birthday.txt'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'r'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csv_reader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DictReader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csv_reader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212529"/>
                </a:solidFill>
                <a:latin typeface="SFMono-Regular"/>
              </a:rPr>
              <a:t>	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 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'\t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"name"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} -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“age"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.'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29B76-68F3-4B7F-8BE5-EC928ED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csv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691C467-B5FE-42E6-913D-61FA1BDBB6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78169"/>
            <a:ext cx="9050106" cy="287771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csv</a:t>
            </a:r>
            <a:endParaRPr lang="en-US" altLang="en-US" sz="22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with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'employee_file.csv'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'w'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employee_file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endParaRPr lang="en-US" altLang="en-US" sz="22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employee_writer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employee_file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delimiter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',’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212529"/>
                </a:solidFill>
                <a:latin typeface="SFMono-Regular"/>
              </a:rPr>
              <a:t>		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quotechar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'"'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quoting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QUOTE_MINIMAL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lang="en-US" altLang="en-US" sz="22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employee_writer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'John Smith'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'Accounting'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'November’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])</a:t>
            </a:r>
            <a:endParaRPr lang="en-US" altLang="en-US" sz="22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employee_writer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'Erica Meyers'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'IT'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'March'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DB8F6-F2AD-44D0-9C2B-CA3F6B83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csv from Dict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64A3364-6299-45EB-916E-7D9FA6DE6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24000"/>
            <a:ext cx="9144000" cy="258532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csv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'employee_file2.csv'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'w'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'emp_name'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'dept'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DictWriter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()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'emp_name'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'John Smith'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'dept'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'Accounting'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})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'emp_name'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'Erica Meyers'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'dept'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'IT'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6CC2C-3433-49CF-8E43-65CF25F4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Xử lý csv trong thư viện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15CE38-99ED-4DE2-AF88-A7D992A8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import pandas</a:t>
            </a:r>
          </a:p>
          <a:p>
            <a:pPr marL="0" indent="0">
              <a:buNone/>
            </a:pPr>
            <a:r>
              <a:rPr lang="en-US"/>
              <a:t>df = pandas.</a:t>
            </a:r>
            <a:r>
              <a:rPr lang="en-US">
                <a:solidFill>
                  <a:srgbClr val="FF0000"/>
                </a:solidFill>
              </a:rPr>
              <a:t>read_csv</a:t>
            </a:r>
            <a:r>
              <a:rPr lang="en-US"/>
              <a:t>('hrdata.csv', index_col='Name')</a:t>
            </a:r>
          </a:p>
          <a:p>
            <a:pPr marL="0" indent="0">
              <a:buNone/>
            </a:pPr>
            <a:r>
              <a:rPr lang="en-US"/>
              <a:t>print(df)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import pandas</a:t>
            </a:r>
          </a:p>
          <a:p>
            <a:pPr marL="0" indent="0">
              <a:buNone/>
            </a:pPr>
            <a:r>
              <a:rPr lang="en-US"/>
              <a:t>df = pandas.</a:t>
            </a:r>
            <a:r>
              <a:rPr lang="en-US">
                <a:solidFill>
                  <a:srgbClr val="FF0000"/>
                </a:solidFill>
              </a:rPr>
              <a:t>read_csv</a:t>
            </a:r>
            <a:r>
              <a:rPr lang="en-US"/>
              <a:t>('hrdata.csv', index_col='Name', parse_dates=[‘Birth Date'])</a:t>
            </a:r>
          </a:p>
          <a:p>
            <a:pPr marL="0" indent="0">
              <a:buNone/>
            </a:pPr>
            <a:r>
              <a:rPr lang="en-US"/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3670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248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Andale Mono</vt:lpstr>
      <vt:lpstr>Arial</vt:lpstr>
      <vt:lpstr>SFMono-Regular</vt:lpstr>
      <vt:lpstr>Tahoma</vt:lpstr>
      <vt:lpstr>Verdana</vt:lpstr>
      <vt:lpstr>Default Design</vt:lpstr>
      <vt:lpstr>Unit 13</vt:lpstr>
      <vt:lpstr>Spread sheet and corresponding CSV file</vt:lpstr>
      <vt:lpstr>csv file</vt:lpstr>
      <vt:lpstr>csv module</vt:lpstr>
      <vt:lpstr>Read csv</vt:lpstr>
      <vt:lpstr>Read file csv into Dictionary</vt:lpstr>
      <vt:lpstr>Write csv</vt:lpstr>
      <vt:lpstr>Write csv from Dict</vt:lpstr>
      <vt:lpstr>Xử lý csv trong thư viện Pandas</vt:lpstr>
      <vt:lpstr>Xử lý csv trong thư viện Pandas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Windows User</cp:lastModifiedBy>
  <cp:revision>135</cp:revision>
  <dcterms:created xsi:type="dcterms:W3CDTF">2008-06-28T20:57:21Z</dcterms:created>
  <dcterms:modified xsi:type="dcterms:W3CDTF">2021-04-16T12:47:08Z</dcterms:modified>
</cp:coreProperties>
</file>