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4"/>
  </p:notesMasterIdLst>
  <p:sldIdLst>
    <p:sldId id="256" r:id="rId3"/>
    <p:sldId id="258" r:id="rId4"/>
    <p:sldId id="259" r:id="rId5"/>
    <p:sldId id="260" r:id="rId6"/>
    <p:sldId id="261" r:id="rId7"/>
    <p:sldId id="262" r:id="rId8"/>
    <p:sldId id="263" r:id="rId9"/>
    <p:sldId id="351" r:id="rId10"/>
    <p:sldId id="264" r:id="rId11"/>
    <p:sldId id="276" r:id="rId12"/>
    <p:sldId id="279" r:id="rId13"/>
    <p:sldId id="282" r:id="rId14"/>
    <p:sldId id="285" r:id="rId15"/>
    <p:sldId id="288" r:id="rId16"/>
    <p:sldId id="257" r:id="rId17"/>
    <p:sldId id="352" r:id="rId18"/>
    <p:sldId id="355" r:id="rId19"/>
    <p:sldId id="356" r:id="rId20"/>
    <p:sldId id="357" r:id="rId21"/>
    <p:sldId id="358" r:id="rId22"/>
    <p:sldId id="359"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0"/>
    <a:srgbClr val="FFFF80"/>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2" autoAdjust="0"/>
    <p:restoredTop sz="94660"/>
  </p:normalViewPr>
  <p:slideViewPr>
    <p:cSldViewPr>
      <p:cViewPr varScale="1">
        <p:scale>
          <a:sx n="86" d="100"/>
          <a:sy n="86" d="100"/>
        </p:scale>
        <p:origin x="204"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94408E82-9513-40F1-B235-A484C54832D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5123" name="Rectangle 3">
            <a:extLst>
              <a:ext uri="{FF2B5EF4-FFF2-40B4-BE49-F238E27FC236}">
                <a16:creationId xmlns:a16="http://schemas.microsoft.com/office/drawing/2014/main" xmlns="" id="{A6557D57-E0CF-48F7-801B-285537AF3C58}"/>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a:extLst>
              <a:ext uri="{FF2B5EF4-FFF2-40B4-BE49-F238E27FC236}">
                <a16:creationId xmlns:a16="http://schemas.microsoft.com/office/drawing/2014/main" xmlns="" id="{4BCD564A-9EE5-4DD4-837D-06362045490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xmlns="" id="{E9D279A4-5A88-4D57-B86D-68FB9BCBA7D7}"/>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a:extLst>
              <a:ext uri="{FF2B5EF4-FFF2-40B4-BE49-F238E27FC236}">
                <a16:creationId xmlns:a16="http://schemas.microsoft.com/office/drawing/2014/main" xmlns="" id="{63848DA2-C3C8-4EF7-B0C6-899512C9C0C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5127" name="Rectangle 7">
            <a:extLst>
              <a:ext uri="{FF2B5EF4-FFF2-40B4-BE49-F238E27FC236}">
                <a16:creationId xmlns:a16="http://schemas.microsoft.com/office/drawing/2014/main" xmlns="" id="{7FD26C6C-A7E2-4F65-BD2F-6F4F7067A438}"/>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B1CB18D-CB61-44A2-9472-9FA435E69CA6}" type="slidenum">
              <a:rPr lang="en-US" altLang="en-US"/>
              <a:pPr>
                <a:defRPr/>
              </a:pPr>
              <a:t>‹#›</a:t>
            </a:fld>
            <a:endParaRPr lang="en-US" altLang="en-US"/>
          </a:p>
        </p:txBody>
      </p:sp>
    </p:spTree>
    <p:extLst>
      <p:ext uri="{BB962C8B-B14F-4D97-AF65-F5344CB8AC3E}">
        <p14:creationId xmlns:p14="http://schemas.microsoft.com/office/powerpoint/2010/main" val="1578977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6581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97" name="Shape 3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0403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16" name="Shape 4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13785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35" name="Shape 4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91577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53" name="Shape 4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81513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0686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83594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03787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85147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5555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46131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84403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8" name="Shape 3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799047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xmlns="" id="{219F6A34-BBE7-48FD-8C2F-2EE0AAD5C383}"/>
              </a:ext>
            </a:extLst>
          </p:cNvPr>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598613" indent="-227013"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lnSpc>
                <a:spcPct val="93000"/>
              </a:lnSpc>
              <a:buClr>
                <a:srgbClr val="000000"/>
              </a:buClr>
              <a:buSzPct val="100000"/>
              <a:buFont typeface="Andale Mono" pitchFamily="1" charset="0"/>
              <a:buNone/>
              <a:defRPr/>
            </a:pPr>
            <a:endParaRPr lang="en-US" altLang="en-US">
              <a:latin typeface="Tahoma" panose="020B0604030504040204" pitchFamily="34" charset="0"/>
              <a:cs typeface="Arial" panose="020B0604020202020204" pitchFamily="34" charset="0"/>
            </a:endParaRPr>
          </a:p>
        </p:txBody>
      </p:sp>
      <p:pic>
        <p:nvPicPr>
          <p:cNvPr id="5" name="Picture 1">
            <a:extLst>
              <a:ext uri="{FF2B5EF4-FFF2-40B4-BE49-F238E27FC236}">
                <a16:creationId xmlns:a16="http://schemas.microsoft.com/office/drawing/2014/main" xmlns="" id="{27862231-246E-4332-BEBA-5DF3C12541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12450" t="10527" r="5743" b="15790"/>
          <a:stretch>
            <a:fillRect/>
          </a:stretch>
        </p:blipFill>
        <p:spPr bwMode="auto">
          <a:xfrm>
            <a:off x="2057400" y="1447800"/>
            <a:ext cx="4953000"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5" name="Rectangle 3"/>
          <p:cNvSpPr>
            <a:spLocks noGrp="1" noChangeArrowheads="1"/>
          </p:cNvSpPr>
          <p:nvPr>
            <p:ph type="ctrTitle"/>
          </p:nvPr>
        </p:nvSpPr>
        <p:spPr>
          <a:xfrm>
            <a:off x="685800" y="2644775"/>
            <a:ext cx="7772400" cy="1470025"/>
          </a:xfrm>
        </p:spPr>
        <p:txBody>
          <a:bodyPr/>
          <a:lstStyle>
            <a:lvl1pPr>
              <a:defRPr>
                <a:solidFill>
                  <a:schemeClr val="tx1"/>
                </a:solidFill>
              </a:defRPr>
            </a:lvl1pPr>
          </a:lstStyle>
          <a:p>
            <a:pPr lvl="0"/>
            <a:r>
              <a:rPr lang="en-US" altLang="en-US" noProof="0"/>
              <a:t>Click to edit title style</a:t>
            </a:r>
          </a:p>
        </p:txBody>
      </p:sp>
      <p:sp>
        <p:nvSpPr>
          <p:cNvPr id="18436" name="Rectangle 4"/>
          <p:cNvSpPr>
            <a:spLocks noGrp="1" noChangeArrowheads="1"/>
          </p:cNvSpPr>
          <p:nvPr>
            <p:ph type="subTitle" idx="1"/>
          </p:nvPr>
        </p:nvSpPr>
        <p:spPr>
          <a:xfrm>
            <a:off x="1371600" y="4267200"/>
            <a:ext cx="6400800" cy="1752600"/>
          </a:xfrm>
        </p:spPr>
        <p:txBody>
          <a:bodyPr/>
          <a:lstStyle>
            <a:lvl1pPr marL="0" indent="0" algn="ctr">
              <a:buFontTx/>
              <a:buNone/>
              <a:defRPr/>
            </a:lvl1pPr>
          </a:lstStyle>
          <a:p>
            <a:pPr lvl="0"/>
            <a:r>
              <a:rPr lang="en-US" altLang="en-US" noProof="0"/>
              <a:t>Click to edit Master subtitle style</a:t>
            </a:r>
          </a:p>
        </p:txBody>
      </p:sp>
    </p:spTree>
    <p:extLst>
      <p:ext uri="{BB962C8B-B14F-4D97-AF65-F5344CB8AC3E}">
        <p14:creationId xmlns:p14="http://schemas.microsoft.com/office/powerpoint/2010/main" val="348506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722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0"/>
            <a:ext cx="21717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3627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5434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pe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50082" y="1152524"/>
            <a:ext cx="7836693" cy="2314573"/>
          </a:xfrm>
          <a:prstGeom prst="rect">
            <a:avLst/>
          </a:prstGeom>
          <a:noFill/>
          <a:ln>
            <a:noFill/>
          </a:ln>
        </p:spPr>
        <p:txBody>
          <a:bodyPr lIns="51425" tIns="51425" rIns="51425" bIns="51425" anchor="b" anchorCtr="0"/>
          <a:lstStyle>
            <a:lvl1pPr lvl="0" algn="ctr" rtl="0">
              <a:spcBef>
                <a:spcPts val="0"/>
              </a:spcBef>
              <a:spcAft>
                <a:spcPts val="0"/>
              </a:spcAft>
              <a:defRPr sz="5400">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4000" lvl="5" algn="ctr" rtl="0">
              <a:spcBef>
                <a:spcPts val="0"/>
              </a:spcBef>
              <a:spcAft>
                <a:spcPts val="0"/>
              </a:spcAft>
              <a:defRPr/>
            </a:lvl6pPr>
            <a:lvl7pPr marL="520700" lvl="6" algn="ctr" rtl="0">
              <a:spcBef>
                <a:spcPts val="0"/>
              </a:spcBef>
              <a:spcAft>
                <a:spcPts val="0"/>
              </a:spcAft>
              <a:defRPr/>
            </a:lvl7pPr>
            <a:lvl8pPr marL="774700" lvl="7" algn="ctr" rtl="0">
              <a:spcBef>
                <a:spcPts val="0"/>
              </a:spcBef>
              <a:spcAft>
                <a:spcPts val="0"/>
              </a:spcAft>
              <a:defRPr/>
            </a:lvl8pPr>
            <a:lvl9pPr marL="1028700" lvl="8" algn="ctr" rtl="0">
              <a:spcBef>
                <a:spcPts val="0"/>
              </a:spcBef>
              <a:spcAft>
                <a:spcPts val="0"/>
              </a:spcAft>
              <a:defRPr/>
            </a:lvl9pPr>
          </a:lstStyle>
          <a:p>
            <a:endParaRPr dirty="0"/>
          </a:p>
        </p:txBody>
      </p:sp>
      <p:sp>
        <p:nvSpPr>
          <p:cNvPr id="55" name="Shape 55"/>
          <p:cNvSpPr txBox="1">
            <a:spLocks noGrp="1"/>
          </p:cNvSpPr>
          <p:nvPr>
            <p:ph type="body" idx="1"/>
          </p:nvPr>
        </p:nvSpPr>
        <p:spPr>
          <a:xfrm>
            <a:off x="650082" y="3533775"/>
            <a:ext cx="7836693" cy="790575"/>
          </a:xfrm>
          <a:prstGeom prst="rect">
            <a:avLst/>
          </a:prstGeom>
          <a:noFill/>
          <a:ln>
            <a:noFill/>
          </a:ln>
        </p:spPr>
        <p:txBody>
          <a:bodyPr lIns="51425" tIns="51425" rIns="51425" bIns="51425" anchor="t" anchorCtr="0"/>
          <a:lstStyle>
            <a:lvl1pPr marL="190500" lvl="0" indent="-190500" algn="ctr" rtl="0">
              <a:spcBef>
                <a:spcPts val="0"/>
              </a:spcBef>
              <a:spcAft>
                <a:spcPts val="0"/>
              </a:spcAft>
              <a:defRPr/>
            </a:lvl1pPr>
            <a:lvl2pPr marL="419100" lvl="1" indent="-165100" algn="ctr" rtl="0">
              <a:spcBef>
                <a:spcPts val="0"/>
              </a:spcBef>
              <a:spcAft>
                <a:spcPts val="0"/>
              </a:spcAft>
              <a:defRPr/>
            </a:lvl2pPr>
            <a:lvl3pPr marL="647700" lvl="2" indent="-127000" algn="ctr" rtl="0">
              <a:spcBef>
                <a:spcPts val="0"/>
              </a:spcBef>
              <a:spcAft>
                <a:spcPts val="0"/>
              </a:spcAft>
              <a:defRPr/>
            </a:lvl3pPr>
            <a:lvl4pPr marL="901700" lvl="3" indent="-127000" algn="ctr" rtl="0">
              <a:spcBef>
                <a:spcPts val="0"/>
              </a:spcBef>
              <a:spcAft>
                <a:spcPts val="0"/>
              </a:spcAft>
              <a:defRPr/>
            </a:lvl4pPr>
            <a:lvl5pPr marL="1155700" lvl="4" indent="-127000" algn="ctr" rtl="0">
              <a:spcBef>
                <a:spcPts val="0"/>
              </a:spcBef>
              <a:spcAft>
                <a:spcPts val="0"/>
              </a:spcAft>
              <a:defRPr/>
            </a:lvl5pPr>
            <a:lvl6pPr marL="254000" lvl="5" algn="ctr" rtl="0">
              <a:spcBef>
                <a:spcPts val="0"/>
              </a:spcBef>
              <a:spcAft>
                <a:spcPts val="0"/>
              </a:spcAft>
              <a:defRPr/>
            </a:lvl6pPr>
            <a:lvl7pPr marL="520700" lvl="6" algn="ctr" rtl="0">
              <a:spcBef>
                <a:spcPts val="0"/>
              </a:spcBef>
              <a:spcAft>
                <a:spcPts val="0"/>
              </a:spcAft>
              <a:defRPr/>
            </a:lvl7pPr>
            <a:lvl8pPr marL="774700"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626266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650081" y="583986"/>
            <a:ext cx="7836750" cy="1320937"/>
          </a:xfrm>
          <a:prstGeom prst="rect">
            <a:avLst/>
          </a:prstGeom>
          <a:noFill/>
          <a:ln>
            <a:noFill/>
          </a:ln>
        </p:spPr>
        <p:txBody>
          <a:bodyPr lIns="51425" tIns="51425" rIns="51425" bIns="51425" anchor="ctr" anchorCtr="0"/>
          <a:lstStyle>
            <a:lvl1pPr lvl="0" algn="ctr" rtl="0">
              <a:spcBef>
                <a:spcPts val="0"/>
              </a:spcBef>
              <a:spcAft>
                <a:spcPts val="0"/>
              </a:spcAft>
              <a:defRPr sz="4000">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4000" lvl="5" algn="ctr" rtl="0">
              <a:spcBef>
                <a:spcPts val="0"/>
              </a:spcBef>
              <a:spcAft>
                <a:spcPts val="0"/>
              </a:spcAft>
              <a:defRPr/>
            </a:lvl6pPr>
            <a:lvl7pPr marL="520700" lvl="6" algn="ctr" rtl="0">
              <a:spcBef>
                <a:spcPts val="0"/>
              </a:spcBef>
              <a:spcAft>
                <a:spcPts val="0"/>
              </a:spcAft>
              <a:defRPr/>
            </a:lvl7pPr>
            <a:lvl8pPr marL="774700" lvl="7" algn="ctr" rtl="0">
              <a:spcBef>
                <a:spcPts val="0"/>
              </a:spcBef>
              <a:spcAft>
                <a:spcPts val="0"/>
              </a:spcAft>
              <a:defRPr/>
            </a:lvl8pPr>
            <a:lvl9pPr marL="1028700" lvl="8" algn="ctr" rtl="0">
              <a:spcBef>
                <a:spcPts val="0"/>
              </a:spcBef>
              <a:spcAft>
                <a:spcPts val="0"/>
              </a:spcAft>
              <a:defRPr/>
            </a:lvl9pPr>
          </a:lstStyle>
          <a:p>
            <a:endParaRPr dirty="0"/>
          </a:p>
        </p:txBody>
      </p:sp>
      <p:sp>
        <p:nvSpPr>
          <p:cNvPr id="168" name="Shape 168"/>
          <p:cNvSpPr txBox="1">
            <a:spLocks noGrp="1"/>
          </p:cNvSpPr>
          <p:nvPr>
            <p:ph type="body" idx="1"/>
          </p:nvPr>
        </p:nvSpPr>
        <p:spPr>
          <a:xfrm>
            <a:off x="650081" y="1952625"/>
            <a:ext cx="7836750" cy="4276799"/>
          </a:xfrm>
          <a:prstGeom prst="rect">
            <a:avLst/>
          </a:prstGeom>
          <a:noFill/>
          <a:ln>
            <a:noFill/>
          </a:ln>
        </p:spPr>
        <p:txBody>
          <a:bodyPr lIns="51425" tIns="51425" rIns="51425" bIns="51425" anchor="t" anchorCtr="0"/>
          <a:lstStyle>
            <a:lvl1pPr marL="696913" lvl="0" indent="-328613" algn="l" rtl="0">
              <a:spcBef>
                <a:spcPts val="2000"/>
              </a:spcBef>
              <a:spcAft>
                <a:spcPts val="0"/>
              </a:spcAft>
              <a:buClr>
                <a:schemeClr val="lt1"/>
              </a:buClr>
              <a:buFont typeface="Cabin"/>
              <a:buChar char="•"/>
              <a:tabLst/>
              <a:defRPr sz="2800"/>
            </a:lvl1pPr>
            <a:lvl2pPr marL="558800" lvl="1" indent="-25400" algn="l" rtl="0">
              <a:spcBef>
                <a:spcPts val="2000"/>
              </a:spcBef>
              <a:spcAft>
                <a:spcPts val="0"/>
              </a:spcAft>
              <a:buClr>
                <a:schemeClr val="lt1"/>
              </a:buClr>
              <a:buFont typeface="Cabin"/>
              <a:buChar char="•"/>
              <a:defRPr/>
            </a:lvl2pPr>
            <a:lvl3pPr marL="723900" lvl="2" indent="-25400" algn="l" rtl="0">
              <a:spcBef>
                <a:spcPts val="2000"/>
              </a:spcBef>
              <a:spcAft>
                <a:spcPts val="0"/>
              </a:spcAft>
              <a:buClr>
                <a:schemeClr val="lt1"/>
              </a:buClr>
              <a:buFont typeface="Cabin"/>
              <a:buChar char="•"/>
              <a:defRPr/>
            </a:lvl3pPr>
            <a:lvl4pPr marL="901700" lvl="3" indent="-38100" algn="l" rtl="0">
              <a:spcBef>
                <a:spcPts val="2000"/>
              </a:spcBef>
              <a:spcAft>
                <a:spcPts val="0"/>
              </a:spcAft>
              <a:buClr>
                <a:schemeClr val="lt1"/>
              </a:buClr>
              <a:buFont typeface="Cabin"/>
              <a:buChar char="•"/>
              <a:defRPr/>
            </a:lvl4pPr>
            <a:lvl5pPr marL="1066800" lvl="4" indent="-38100" algn="l" rtl="0">
              <a:spcBef>
                <a:spcPts val="2000"/>
              </a:spcBef>
              <a:spcAft>
                <a:spcPts val="0"/>
              </a:spcAft>
              <a:buClr>
                <a:schemeClr val="lt1"/>
              </a:buClr>
              <a:buFont typeface="Cabin"/>
              <a:buChar char="•"/>
              <a:defRPr/>
            </a:lvl5pPr>
            <a:lvl6pPr marL="1320800" lvl="5" indent="-38100" algn="l" rtl="0">
              <a:spcBef>
                <a:spcPts val="2000"/>
              </a:spcBef>
              <a:spcAft>
                <a:spcPts val="0"/>
              </a:spcAft>
              <a:buClr>
                <a:schemeClr val="lt1"/>
              </a:buClr>
              <a:buFont typeface="Cabin"/>
              <a:buChar char="•"/>
              <a:defRPr/>
            </a:lvl6pPr>
            <a:lvl7pPr marL="1574800" lvl="6" indent="-25400" algn="l" rtl="0">
              <a:spcBef>
                <a:spcPts val="2000"/>
              </a:spcBef>
              <a:spcAft>
                <a:spcPts val="0"/>
              </a:spcAft>
              <a:buClr>
                <a:schemeClr val="lt1"/>
              </a:buClr>
              <a:buFont typeface="Cabin"/>
              <a:buChar char="•"/>
              <a:defRPr/>
            </a:lvl7pPr>
            <a:lvl8pPr marL="1841500" lvl="7" indent="-38100" algn="l" rtl="0">
              <a:spcBef>
                <a:spcPts val="2000"/>
              </a:spcBef>
              <a:spcAft>
                <a:spcPts val="0"/>
              </a:spcAft>
              <a:buClr>
                <a:schemeClr val="lt1"/>
              </a:buClr>
              <a:buFont typeface="Cabin"/>
              <a:buChar char="•"/>
              <a:defRPr/>
            </a:lvl8pPr>
            <a:lvl9pPr marL="2095500" lvl="8" indent="-38100" algn="l" rtl="0">
              <a:spcBef>
                <a:spcPts val="20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789942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650081" y="583986"/>
            <a:ext cx="7836750" cy="1320937"/>
          </a:xfrm>
          <a:prstGeom prst="rect">
            <a:avLst/>
          </a:prstGeom>
          <a:noFill/>
          <a:ln>
            <a:noFill/>
          </a:ln>
        </p:spPr>
        <p:txBody>
          <a:bodyPr lIns="51425" tIns="51425" rIns="51425" bIns="51425" anchor="ctr" anchorCtr="0"/>
          <a:lstStyle>
            <a:lvl1pPr lvl="0" algn="ctr" rtl="0">
              <a:spcBef>
                <a:spcPts val="0"/>
              </a:spcBef>
              <a:spcAft>
                <a:spcPts val="0"/>
              </a:spcAft>
              <a:defRPr sz="4000">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4000" lvl="5" algn="ctr" rtl="0">
              <a:spcBef>
                <a:spcPts val="0"/>
              </a:spcBef>
              <a:spcAft>
                <a:spcPts val="0"/>
              </a:spcAft>
              <a:defRPr/>
            </a:lvl6pPr>
            <a:lvl7pPr marL="520700" lvl="6" algn="ctr" rtl="0">
              <a:spcBef>
                <a:spcPts val="0"/>
              </a:spcBef>
              <a:spcAft>
                <a:spcPts val="0"/>
              </a:spcAft>
              <a:defRPr/>
            </a:lvl7pPr>
            <a:lvl8pPr marL="774700" lvl="7" algn="ctr" rtl="0">
              <a:spcBef>
                <a:spcPts val="0"/>
              </a:spcBef>
              <a:spcAft>
                <a:spcPts val="0"/>
              </a:spcAft>
              <a:defRPr/>
            </a:lvl8pPr>
            <a:lvl9pPr marL="1028700" lvl="8" algn="ctr" rtl="0">
              <a:spcBef>
                <a:spcPts val="0"/>
              </a:spcBef>
              <a:spcAft>
                <a:spcPts val="0"/>
              </a:spcAft>
              <a:defRPr/>
            </a:lvl9pPr>
          </a:lstStyle>
          <a:p>
            <a:endParaRPr dirty="0"/>
          </a:p>
        </p:txBody>
      </p:sp>
    </p:spTree>
    <p:extLst>
      <p:ext uri="{BB962C8B-B14F-4D97-AF65-F5344CB8AC3E}">
        <p14:creationId xmlns:p14="http://schemas.microsoft.com/office/powerpoint/2010/main" val="2703681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66"/>
        <p:cNvGrpSpPr/>
        <p:nvPr/>
      </p:nvGrpSpPr>
      <p:grpSpPr>
        <a:xfrm>
          <a:off x="0" y="0"/>
          <a:ext cx="0" cy="0"/>
          <a:chOff x="0" y="0"/>
          <a:chExt cx="0" cy="0"/>
        </a:xfrm>
      </p:grpSpPr>
    </p:spTree>
    <p:extLst>
      <p:ext uri="{BB962C8B-B14F-4D97-AF65-F5344CB8AC3E}">
        <p14:creationId xmlns:p14="http://schemas.microsoft.com/office/powerpoint/2010/main" val="129945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960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45022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95400"/>
            <a:ext cx="42672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95400"/>
            <a:ext cx="42672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232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21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05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371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6435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6710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AutoShape 3">
            <a:extLst>
              <a:ext uri="{FF2B5EF4-FFF2-40B4-BE49-F238E27FC236}">
                <a16:creationId xmlns:a16="http://schemas.microsoft.com/office/drawing/2014/main" xmlns="" id="{43666117-79D8-4276-89FC-822EBBD9F030}"/>
              </a:ext>
            </a:extLst>
          </p:cNvPr>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598613" indent="-227013"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lnSpc>
                <a:spcPct val="93000"/>
              </a:lnSpc>
              <a:buClr>
                <a:srgbClr val="000000"/>
              </a:buClr>
              <a:buSzPct val="100000"/>
              <a:buFont typeface="Andale Mono" pitchFamily="1" charset="0"/>
              <a:buNone/>
              <a:defRPr/>
            </a:pPr>
            <a:endParaRPr lang="en-US" altLang="en-US">
              <a:latin typeface="Tahoma" panose="020B0604030504040204" pitchFamily="34" charset="0"/>
              <a:cs typeface="Arial" panose="020B0604020202020204" pitchFamily="34" charset="0"/>
            </a:endParaRPr>
          </a:p>
        </p:txBody>
      </p:sp>
      <p:sp>
        <p:nvSpPr>
          <p:cNvPr id="1027" name="Rectangle 2">
            <a:extLst>
              <a:ext uri="{FF2B5EF4-FFF2-40B4-BE49-F238E27FC236}">
                <a16:creationId xmlns:a16="http://schemas.microsoft.com/office/drawing/2014/main" xmlns="" id="{FF9D01B5-25A0-42CE-BB67-E61451CBFE12}"/>
              </a:ext>
            </a:extLst>
          </p:cNvPr>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title style</a:t>
            </a:r>
          </a:p>
        </p:txBody>
      </p:sp>
      <p:sp>
        <p:nvSpPr>
          <p:cNvPr id="1028" name="Rectangle 3">
            <a:extLst>
              <a:ext uri="{FF2B5EF4-FFF2-40B4-BE49-F238E27FC236}">
                <a16:creationId xmlns:a16="http://schemas.microsoft.com/office/drawing/2014/main" xmlns="" id="{469F2A3E-B3D5-4BBF-96CB-148E8720FFA5}"/>
              </a:ext>
            </a:extLst>
          </p:cNvPr>
          <p:cNvSpPr>
            <a:spLocks noGrp="1" noChangeArrowheads="1"/>
          </p:cNvSpPr>
          <p:nvPr>
            <p:ph type="body" idx="1"/>
          </p:nvPr>
        </p:nvSpPr>
        <p:spPr bwMode="auto">
          <a:xfrm>
            <a:off x="304800" y="1295400"/>
            <a:ext cx="8686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9" name="Picture 1">
            <a:extLst>
              <a:ext uri="{FF2B5EF4-FFF2-40B4-BE49-F238E27FC236}">
                <a16:creationId xmlns:a16="http://schemas.microsoft.com/office/drawing/2014/main" xmlns="" id="{3EEB02A6-E3F8-479F-B9B3-32BF0F71A02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2450" t="10527"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30" name="Slide Number Placeholder 3">
            <a:extLst>
              <a:ext uri="{FF2B5EF4-FFF2-40B4-BE49-F238E27FC236}">
                <a16:creationId xmlns:a16="http://schemas.microsoft.com/office/drawing/2014/main" xmlns="" id="{FE4B0C15-1F58-4060-89C5-D2749B9B0F4F}"/>
              </a:ext>
            </a:extLst>
          </p:cNvPr>
          <p:cNvSpPr txBox="1">
            <a:spLocks noGrp="1" noChangeArrowheads="1"/>
          </p:cNvSpPr>
          <p:nvPr userDrawn="1"/>
        </p:nvSpPr>
        <p:spPr bwMode="auto">
          <a:xfrm>
            <a:off x="8229600" y="6356350"/>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ts val="500"/>
              </a:spcBef>
            </a:pPr>
            <a:fld id="{07AC385A-325C-4BCB-BE15-21918E1823BD}" type="slidenum">
              <a:rPr lang="en-US" altLang="en-US" sz="1200">
                <a:solidFill>
                  <a:srgbClr val="424242"/>
                </a:solidFill>
                <a:latin typeface="Verdana" panose="020B0604030504040204" pitchFamily="34" charset="0"/>
              </a:rPr>
              <a:pPr algn="r" eaLnBrk="1" hangingPunct="1">
                <a:spcBef>
                  <a:spcPts val="500"/>
                </a:spcBef>
              </a:pPr>
              <a:t>‹#›</a:t>
            </a:fld>
            <a:endParaRPr lang="en-US" alt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b="1" kern="1200">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Tahoma" panose="020B0604030504040204" pitchFamily="34" charset="0"/>
        </a:defRPr>
      </a:lvl2pPr>
      <a:lvl3pPr algn="ctr" rtl="0" eaLnBrk="0" fontAlgn="base" hangingPunct="0">
        <a:spcBef>
          <a:spcPct val="0"/>
        </a:spcBef>
        <a:spcAft>
          <a:spcPct val="0"/>
        </a:spcAft>
        <a:defRPr sz="4400" b="1">
          <a:solidFill>
            <a:schemeClr val="bg1"/>
          </a:solidFill>
          <a:latin typeface="Tahoma" panose="020B0604030504040204" pitchFamily="34" charset="0"/>
        </a:defRPr>
      </a:lvl3pPr>
      <a:lvl4pPr algn="ctr" rtl="0" eaLnBrk="0" fontAlgn="base" hangingPunct="0">
        <a:spcBef>
          <a:spcPct val="0"/>
        </a:spcBef>
        <a:spcAft>
          <a:spcPct val="0"/>
        </a:spcAft>
        <a:defRPr sz="4400" b="1">
          <a:solidFill>
            <a:schemeClr val="bg1"/>
          </a:solidFill>
          <a:latin typeface="Tahoma" panose="020B0604030504040204" pitchFamily="34" charset="0"/>
        </a:defRPr>
      </a:lvl4pPr>
      <a:lvl5pPr algn="ctr" rtl="0" eaLnBrk="0" fontAlgn="base" hangingPunct="0">
        <a:spcBef>
          <a:spcPct val="0"/>
        </a:spcBef>
        <a:spcAft>
          <a:spcPct val="0"/>
        </a:spcAft>
        <a:defRPr sz="4400" b="1">
          <a:solidFill>
            <a:schemeClr val="bg1"/>
          </a:solidFill>
          <a:latin typeface="Tahoma" panose="020B0604030504040204" pitchFamily="34" charset="0"/>
        </a:defRPr>
      </a:lvl5pPr>
      <a:lvl6pPr marL="457200" algn="ctr" rtl="0" fontAlgn="base">
        <a:spcBef>
          <a:spcPct val="0"/>
        </a:spcBef>
        <a:spcAft>
          <a:spcPct val="0"/>
        </a:spcAft>
        <a:defRPr sz="4400" b="1">
          <a:solidFill>
            <a:schemeClr val="bg1"/>
          </a:solidFill>
          <a:latin typeface="Tahoma" panose="020B0604030504040204" pitchFamily="34" charset="0"/>
        </a:defRPr>
      </a:lvl6pPr>
      <a:lvl7pPr marL="914400" algn="ctr" rtl="0" fontAlgn="base">
        <a:spcBef>
          <a:spcPct val="0"/>
        </a:spcBef>
        <a:spcAft>
          <a:spcPct val="0"/>
        </a:spcAft>
        <a:defRPr sz="4400" b="1">
          <a:solidFill>
            <a:schemeClr val="bg1"/>
          </a:solidFill>
          <a:latin typeface="Tahoma" panose="020B0604030504040204" pitchFamily="34" charset="0"/>
        </a:defRPr>
      </a:lvl7pPr>
      <a:lvl8pPr marL="1371600" algn="ctr" rtl="0" fontAlgn="base">
        <a:spcBef>
          <a:spcPct val="0"/>
        </a:spcBef>
        <a:spcAft>
          <a:spcPct val="0"/>
        </a:spcAft>
        <a:defRPr sz="4400" b="1">
          <a:solidFill>
            <a:schemeClr val="bg1"/>
          </a:solidFill>
          <a:latin typeface="Tahoma" panose="020B0604030504040204" pitchFamily="34" charset="0"/>
        </a:defRPr>
      </a:lvl8pPr>
      <a:lvl9pPr marL="1828800" algn="ctr" rtl="0" fontAlgn="base">
        <a:spcBef>
          <a:spcPct val="0"/>
        </a:spcBef>
        <a:spcAft>
          <a:spcPct val="0"/>
        </a:spcAft>
        <a:defRPr sz="4400" b="1">
          <a:solidFill>
            <a:schemeClr val="bg1"/>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50082" y="1152524"/>
            <a:ext cx="7836693" cy="2314573"/>
          </a:xfrm>
          <a:prstGeom prst="rect">
            <a:avLst/>
          </a:prstGeom>
          <a:noFill/>
          <a:ln>
            <a:noFill/>
          </a:ln>
        </p:spPr>
        <p:txBody>
          <a:bodyPr lIns="51425" tIns="51425" rIns="51425" bIns="51425" anchor="b" anchorCtr="0"/>
          <a:lstStyle>
            <a:lvl1pPr marL="0" marR="0" lvl="0" indent="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ct val="80000"/>
              <a:defRPr sz="1000" b="0" i="0" u="none" strike="noStrike" cap="none"/>
            </a:lvl3pPr>
            <a:lvl4pPr marL="0" marR="0" lvl="3" indent="0" algn="ctr" rtl="0">
              <a:spcBef>
                <a:spcPts val="0"/>
              </a:spcBef>
              <a:spcAft>
                <a:spcPts val="0"/>
              </a:spcAft>
              <a:buSzPct val="80000"/>
              <a:defRPr sz="1000" b="0" i="0" u="none" strike="noStrike" cap="none"/>
            </a:lvl4pPr>
            <a:lvl5pPr marL="0" marR="0" lvl="4" indent="0" algn="ctr" rtl="0">
              <a:spcBef>
                <a:spcPts val="0"/>
              </a:spcBef>
              <a:spcAft>
                <a:spcPts val="0"/>
              </a:spcAft>
              <a:buSzPct val="80000"/>
              <a:defRPr sz="1000" b="0" i="0" u="none" strike="noStrike" cap="none"/>
            </a:lvl5pPr>
            <a:lvl6pPr marL="254000" marR="0" lvl="5" indent="0" algn="ctr" rtl="0">
              <a:spcBef>
                <a:spcPts val="0"/>
              </a:spcBef>
              <a:spcAft>
                <a:spcPts val="0"/>
              </a:spcAft>
              <a:buSzPct val="80000"/>
              <a:defRPr sz="1000" b="0" i="0" u="none" strike="noStrike" cap="none"/>
            </a:lvl6pPr>
            <a:lvl7pPr marL="520700" marR="0" lvl="6" indent="0" algn="ctr" rtl="0">
              <a:spcBef>
                <a:spcPts val="0"/>
              </a:spcBef>
              <a:spcAft>
                <a:spcPts val="0"/>
              </a:spcAft>
              <a:buSzPct val="80000"/>
              <a:defRPr sz="1000" b="0" i="0" u="none" strike="noStrike" cap="none"/>
            </a:lvl7pPr>
            <a:lvl8pPr marL="774700" marR="0" lvl="7" indent="0" algn="ctr" rtl="0">
              <a:spcBef>
                <a:spcPts val="0"/>
              </a:spcBef>
              <a:spcAft>
                <a:spcPts val="0"/>
              </a:spcAft>
              <a:buSzPct val="80000"/>
              <a:defRPr sz="1000" b="0" i="0" u="none" strike="noStrike" cap="none"/>
            </a:lvl8pPr>
            <a:lvl9pPr marL="1028700" marR="0" lvl="8" indent="0" algn="ctr" rtl="0">
              <a:spcBef>
                <a:spcPts val="0"/>
              </a:spcBef>
              <a:spcAft>
                <a:spcPts val="0"/>
              </a:spcAft>
              <a:buSzPct val="80000"/>
              <a:defRPr sz="1000" b="0" i="0" u="none" strike="noStrike" cap="none"/>
            </a:lvl9pPr>
          </a:lstStyle>
          <a:p>
            <a:endParaRPr dirty="0"/>
          </a:p>
        </p:txBody>
      </p:sp>
      <p:sp>
        <p:nvSpPr>
          <p:cNvPr id="52" name="Shape 52"/>
          <p:cNvSpPr txBox="1">
            <a:spLocks noGrp="1"/>
          </p:cNvSpPr>
          <p:nvPr>
            <p:ph type="body" idx="1"/>
          </p:nvPr>
        </p:nvSpPr>
        <p:spPr>
          <a:xfrm>
            <a:off x="650082" y="3533775"/>
            <a:ext cx="7836693" cy="790575"/>
          </a:xfrm>
          <a:prstGeom prst="rect">
            <a:avLst/>
          </a:prstGeom>
          <a:noFill/>
          <a:ln>
            <a:noFill/>
          </a:ln>
        </p:spPr>
        <p:txBody>
          <a:bodyPr lIns="51425" tIns="51425" rIns="51425" bIns="51425" anchor="t" anchorCtr="0"/>
          <a:lstStyle>
            <a:lvl1pPr marL="190500" marR="0" lvl="0" indent="-19050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1pPr>
            <a:lvl2pPr marL="419100" marR="0" lvl="1" indent="-16510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2pPr>
            <a:lvl3pPr marL="647700" marR="0" lvl="2" indent="-12700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3pPr>
            <a:lvl4pPr marL="901700" marR="0" lvl="3" indent="-12700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4pPr>
            <a:lvl5pPr marL="1155700" marR="0" lvl="4" indent="-12700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5pPr>
            <a:lvl6pPr marL="254000" marR="0" lvl="5" indent="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6pPr>
            <a:lvl7pPr marL="520700" marR="0" lvl="6" indent="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7pPr>
            <a:lvl8pPr marL="774700" marR="0" lvl="7" indent="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8pPr>
            <a:lvl9pPr marL="1028700" marR="0" lvl="8" indent="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9pPr>
          </a:lstStyle>
          <a:p>
            <a:endParaRPr/>
          </a:p>
        </p:txBody>
      </p:sp>
      <p:sp>
        <p:nvSpPr>
          <p:cNvPr id="8" name="Rectangle 3"/>
          <p:cNvSpPr>
            <a:spLocks noChangeArrowheads="1"/>
          </p:cNvSpPr>
          <p:nvPr userDrawn="1"/>
        </p:nvSpPr>
        <p:spPr bwMode="auto">
          <a:xfrm>
            <a:off x="0" y="6234261"/>
            <a:ext cx="9144000" cy="623740"/>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9" name="Rectangle 3"/>
          <p:cNvSpPr>
            <a:spLocks noChangeArrowheads="1"/>
          </p:cNvSpPr>
          <p:nvPr userDrawn="1"/>
        </p:nvSpPr>
        <p:spPr bwMode="auto">
          <a:xfrm>
            <a:off x="0" y="-36765"/>
            <a:ext cx="9144000" cy="623740"/>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4599753"/>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48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qlitebrowser.or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Relational_database"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en.wikipedia.org/wiki/Row_(databas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SQ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54777C75-1513-4D41-82C2-F1489BE71BA7}"/>
              </a:ext>
            </a:extLst>
          </p:cNvPr>
          <p:cNvSpPr>
            <a:spLocks noGrp="1" noChangeArrowheads="1"/>
          </p:cNvSpPr>
          <p:nvPr>
            <p:ph type="ctrTitle"/>
          </p:nvPr>
        </p:nvSpPr>
        <p:spPr/>
        <p:txBody>
          <a:bodyPr/>
          <a:lstStyle/>
          <a:p>
            <a:pPr algn="l" eaLnBrk="1" hangingPunct="1"/>
            <a:r>
              <a:rPr lang="en-US" altLang="en-US"/>
              <a:t>Unit 10</a:t>
            </a:r>
          </a:p>
        </p:txBody>
      </p:sp>
      <p:sp>
        <p:nvSpPr>
          <p:cNvPr id="4099" name="Rectangle 3">
            <a:extLst>
              <a:ext uri="{FF2B5EF4-FFF2-40B4-BE49-F238E27FC236}">
                <a16:creationId xmlns:a16="http://schemas.microsoft.com/office/drawing/2014/main" xmlns="" id="{9BB860C0-F6E8-45A8-A81F-789D2BDA2E69}"/>
              </a:ext>
            </a:extLst>
          </p:cNvPr>
          <p:cNvSpPr>
            <a:spLocks noGrp="1" noChangeArrowheads="1"/>
          </p:cNvSpPr>
          <p:nvPr>
            <p:ph type="subTitle" idx="1"/>
          </p:nvPr>
        </p:nvSpPr>
        <p:spPr/>
        <p:txBody>
          <a:bodyPr/>
          <a:lstStyle/>
          <a:p>
            <a:pPr eaLnBrk="1" hangingPunct="1"/>
            <a:r>
              <a:rPr lang="en-US" altLang="en-US" sz="4800">
                <a:solidFill>
                  <a:srgbClr val="0070C0"/>
                </a:solidFill>
              </a:rPr>
              <a:t>Relational Database and SQLite</a:t>
            </a:r>
            <a:endParaRPr lang="en-US" altLang="en-US" sz="4800" u="sng">
              <a:solidFill>
                <a:srgbClr val="0070C0"/>
              </a:solidFill>
            </a:endParaRPr>
          </a:p>
        </p:txBody>
      </p:sp>
      <p:pic>
        <p:nvPicPr>
          <p:cNvPr id="4" name="Picture 12" descr="SQLite Logo">
            <a:extLst>
              <a:ext uri="{FF2B5EF4-FFF2-40B4-BE49-F238E27FC236}">
                <a16:creationId xmlns:a16="http://schemas.microsoft.com/office/drawing/2014/main" xmlns="" id="{DBE38384-7D78-478A-A685-E4F005311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759075"/>
            <a:ext cx="29527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prstGeom prst="rect">
            <a:avLst/>
          </a:prstGeom>
          <a:noFill/>
          <a:ln>
            <a:noFill/>
          </a:ln>
        </p:spPr>
        <p:txBody>
          <a:bodyPr lIns="21425" tIns="21425" rIns="21425" bIns="21425" anchor="ctr" anchorCtr="0">
            <a:noAutofit/>
          </a:bodyPr>
          <a:lstStyle/>
          <a:p>
            <a:pPr>
              <a:buClr>
                <a:srgbClr val="FF7F00"/>
              </a:buClr>
              <a:buSzPct val="25000"/>
            </a:pPr>
            <a:r>
              <a:rPr lang="en" sz="4300" dirty="0">
                <a:solidFill>
                  <a:srgbClr val="FFD966"/>
                </a:solidFill>
                <a:latin typeface="Arial" charset="0"/>
                <a:ea typeface="Arial" charset="0"/>
                <a:cs typeface="Arial" charset="0"/>
                <a:sym typeface="Cabin"/>
              </a:rPr>
              <a:t>SQL:</a:t>
            </a:r>
            <a:r>
              <a:rPr lang="en" sz="4300" dirty="0">
                <a:solidFill>
                  <a:srgbClr val="FF7F00"/>
                </a:solidFill>
                <a:latin typeface="Arial" charset="0"/>
                <a:ea typeface="Arial" charset="0"/>
                <a:cs typeface="Arial" charset="0"/>
                <a:sym typeface="Cabin"/>
              </a:rPr>
              <a:t> Insert</a:t>
            </a:r>
          </a:p>
        </p:txBody>
      </p:sp>
      <p:sp>
        <p:nvSpPr>
          <p:cNvPr id="381" name="Shape 381"/>
          <p:cNvSpPr txBox="1">
            <a:spLocks noGrp="1"/>
          </p:cNvSpPr>
          <p:nvPr>
            <p:ph type="body" idx="1"/>
          </p:nvPr>
        </p:nvSpPr>
        <p:spPr>
          <a:xfrm>
            <a:off x="212526" y="2321719"/>
            <a:ext cx="8849418" cy="791924"/>
          </a:xfrm>
          <a:prstGeom prst="rect">
            <a:avLst/>
          </a:prstGeom>
          <a:noFill/>
          <a:ln>
            <a:noFill/>
          </a:ln>
        </p:spPr>
        <p:txBody>
          <a:bodyPr lIns="21425" tIns="21425" rIns="21425" bIns="21425" anchor="t" anchorCtr="0">
            <a:noAutofit/>
          </a:bodyPr>
          <a:lstStyle/>
          <a:p>
            <a:pPr marL="120650" indent="0">
              <a:spcBef>
                <a:spcPts val="0"/>
              </a:spcBef>
              <a:buSzPct val="175000"/>
              <a:buNone/>
            </a:pPr>
            <a:r>
              <a:rPr lang="en" sz="3200">
                <a:solidFill>
                  <a:schemeClr val="lt1"/>
                </a:solidFill>
                <a:latin typeface="Arial" charset="0"/>
                <a:ea typeface="Arial" charset="0"/>
                <a:cs typeface="Arial" charset="0"/>
                <a:sym typeface="Cabin"/>
              </a:rPr>
              <a:t>Câu lệnh INSERT Chèn 1 dòng vào bảng</a:t>
            </a:r>
            <a:endParaRPr lang="en" sz="3200" dirty="0">
              <a:solidFill>
                <a:schemeClr val="lt1"/>
              </a:solidFill>
              <a:latin typeface="Arial" charset="0"/>
              <a:ea typeface="Arial" charset="0"/>
              <a:cs typeface="Arial" charset="0"/>
              <a:sym typeface="Cabin"/>
            </a:endParaRPr>
          </a:p>
        </p:txBody>
      </p:sp>
      <p:sp>
        <p:nvSpPr>
          <p:cNvPr id="382" name="Shape 382"/>
          <p:cNvSpPr txBox="1"/>
          <p:nvPr/>
        </p:nvSpPr>
        <p:spPr>
          <a:xfrm>
            <a:off x="212526" y="4191000"/>
            <a:ext cx="8849418" cy="955037"/>
          </a:xfrm>
          <a:prstGeom prst="rect">
            <a:avLst/>
          </a:prstGeom>
          <a:noFill/>
          <a:ln>
            <a:noFill/>
          </a:ln>
        </p:spPr>
        <p:txBody>
          <a:bodyPr lIns="0" tIns="0" rIns="0" bIns="0" anchor="ctr" anchorCtr="0">
            <a:noAutofit/>
          </a:bodyPr>
          <a:lstStyle/>
          <a:p>
            <a:pPr eaLnBrk="1" fontAlgn="auto" hangingPunct="1">
              <a:spcBef>
                <a:spcPts val="0"/>
              </a:spcBef>
              <a:spcAft>
                <a:spcPts val="0"/>
              </a:spcAft>
              <a:buClr>
                <a:srgbClr val="FF7F00"/>
              </a:buClr>
              <a:buSzPct val="25000"/>
            </a:pPr>
            <a:r>
              <a:rPr lang="en" sz="3200" kern="0" dirty="0">
                <a:solidFill>
                  <a:srgbClr val="FF7F00"/>
                </a:solidFill>
                <a:latin typeface="Arial" charset="0"/>
                <a:ea typeface="Arial" charset="0"/>
                <a:cs typeface="Arial" charset="0"/>
                <a:sym typeface="Cabin"/>
              </a:rPr>
              <a:t>INSERT </a:t>
            </a:r>
            <a:r>
              <a:rPr lang="en" sz="3200" kern="0">
                <a:solidFill>
                  <a:srgbClr val="FF7F00"/>
                </a:solidFill>
                <a:latin typeface="Arial" charset="0"/>
                <a:ea typeface="Arial" charset="0"/>
                <a:cs typeface="Arial" charset="0"/>
                <a:sym typeface="Cabin"/>
              </a:rPr>
              <a:t>INTO </a:t>
            </a:r>
            <a:r>
              <a:rPr lang="en" sz="3200" kern="0">
                <a:solidFill>
                  <a:srgbClr val="FFFF00"/>
                </a:solidFill>
                <a:latin typeface="Arial" charset="0"/>
                <a:ea typeface="Arial" charset="0"/>
                <a:cs typeface="Arial" charset="0"/>
                <a:sym typeface="Cabin"/>
              </a:rPr>
              <a:t>HocVien</a:t>
            </a:r>
            <a:r>
              <a:rPr lang="en" sz="3200" kern="0">
                <a:solidFill>
                  <a:srgbClr val="00FF00"/>
                </a:solidFill>
                <a:latin typeface="Arial" charset="0"/>
                <a:ea typeface="Arial" charset="0"/>
                <a:cs typeface="Arial" charset="0"/>
                <a:sym typeface="Cabin"/>
              </a:rPr>
              <a:t> (HoTen, DienThoai) </a:t>
            </a:r>
          </a:p>
          <a:p>
            <a:pPr eaLnBrk="1" fontAlgn="auto" hangingPunct="1">
              <a:spcBef>
                <a:spcPts val="0"/>
              </a:spcBef>
              <a:spcAft>
                <a:spcPts val="0"/>
              </a:spcAft>
              <a:buClr>
                <a:srgbClr val="FF7F00"/>
              </a:buClr>
              <a:buSzPct val="25000"/>
            </a:pPr>
            <a:r>
              <a:rPr lang="en" sz="3200" kern="0">
                <a:solidFill>
                  <a:srgbClr val="FF7F00"/>
                </a:solidFill>
                <a:latin typeface="Arial" charset="0"/>
                <a:ea typeface="Arial" charset="0"/>
                <a:cs typeface="Arial" charset="0"/>
                <a:sym typeface="Cabin"/>
              </a:rPr>
              <a:t>	VALUES</a:t>
            </a:r>
            <a:r>
              <a:rPr lang="en" sz="3200" kern="0">
                <a:solidFill>
                  <a:srgbClr val="00FF00"/>
                </a:solidFill>
                <a:latin typeface="Arial" charset="0"/>
                <a:ea typeface="Arial" charset="0"/>
                <a:cs typeface="Arial" charset="0"/>
                <a:sym typeface="Cabin"/>
              </a:rPr>
              <a:t> (‘Nhất Nghệ', '</a:t>
            </a:r>
            <a:r>
              <a:rPr lang="en-US" sz="3200" kern="0">
                <a:solidFill>
                  <a:srgbClr val="00FF00"/>
                </a:solidFill>
                <a:latin typeface="Arial" charset="0"/>
                <a:cs typeface="Arial" charset="0"/>
              </a:rPr>
              <a:t>028393 22735</a:t>
            </a:r>
            <a:r>
              <a:rPr lang="en" sz="3200" kern="0">
                <a:solidFill>
                  <a:srgbClr val="00FF00"/>
                </a:solidFill>
                <a:latin typeface="Arial" charset="0"/>
                <a:ea typeface="Arial" charset="0"/>
                <a:cs typeface="Arial" charset="0"/>
                <a:sym typeface="Cabin"/>
              </a:rPr>
              <a:t>')</a:t>
            </a:r>
            <a:endParaRPr lang="en" sz="3200" kern="0" dirty="0">
              <a:solidFill>
                <a:srgbClr val="00FF00"/>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prstGeom prst="rect">
            <a:avLst/>
          </a:prstGeom>
          <a:noFill/>
          <a:ln>
            <a:noFill/>
          </a:ln>
        </p:spPr>
        <p:txBody>
          <a:bodyPr lIns="21425" tIns="21425" rIns="21425" bIns="21425" anchor="ctr" anchorCtr="0">
            <a:noAutofit/>
          </a:bodyPr>
          <a:lstStyle/>
          <a:p>
            <a:pPr>
              <a:buClr>
                <a:srgbClr val="FF7F00"/>
              </a:buClr>
              <a:buSzPct val="25000"/>
            </a:pPr>
            <a:r>
              <a:rPr lang="en" sz="4300" dirty="0">
                <a:solidFill>
                  <a:srgbClr val="FFD966"/>
                </a:solidFill>
                <a:latin typeface="Arial" charset="0"/>
                <a:ea typeface="Arial" charset="0"/>
                <a:cs typeface="Arial" charset="0"/>
                <a:sym typeface="Cabin"/>
              </a:rPr>
              <a:t>SQL:</a:t>
            </a:r>
            <a:r>
              <a:rPr lang="en" sz="4300" dirty="0">
                <a:solidFill>
                  <a:srgbClr val="FF7F00"/>
                </a:solidFill>
                <a:latin typeface="Arial" charset="0"/>
                <a:ea typeface="Arial" charset="0"/>
                <a:cs typeface="Arial" charset="0"/>
                <a:sym typeface="Cabin"/>
              </a:rPr>
              <a:t> Delete</a:t>
            </a:r>
          </a:p>
        </p:txBody>
      </p:sp>
      <p:sp>
        <p:nvSpPr>
          <p:cNvPr id="400" name="Shape 400"/>
          <p:cNvSpPr txBox="1">
            <a:spLocks noGrp="1"/>
          </p:cNvSpPr>
          <p:nvPr>
            <p:ph type="body" idx="1"/>
          </p:nvPr>
        </p:nvSpPr>
        <p:spPr>
          <a:xfrm>
            <a:off x="650081" y="2321719"/>
            <a:ext cx="7836750" cy="871296"/>
          </a:xfrm>
          <a:prstGeom prst="rect">
            <a:avLst/>
          </a:prstGeom>
          <a:noFill/>
          <a:ln>
            <a:noFill/>
          </a:ln>
        </p:spPr>
        <p:txBody>
          <a:bodyPr lIns="21425" tIns="21425" rIns="21425" bIns="21425" anchor="t" anchorCtr="0">
            <a:noAutofit/>
          </a:bodyPr>
          <a:lstStyle/>
          <a:p>
            <a:pPr marL="120650" indent="0">
              <a:spcBef>
                <a:spcPts val="0"/>
              </a:spcBef>
              <a:buSzPct val="175000"/>
              <a:buNone/>
            </a:pPr>
            <a:r>
              <a:rPr lang="en" sz="3200">
                <a:solidFill>
                  <a:schemeClr val="lt1"/>
                </a:solidFill>
                <a:latin typeface="Arial" charset="0"/>
                <a:ea typeface="Arial" charset="0"/>
                <a:cs typeface="Arial" charset="0"/>
                <a:sym typeface="Cabin"/>
              </a:rPr>
              <a:t>Xóa các dòng dựa vào điều kiện chọn</a:t>
            </a:r>
            <a:endParaRPr lang="en" sz="3200" dirty="0">
              <a:solidFill>
                <a:schemeClr val="lt1"/>
              </a:solidFill>
              <a:latin typeface="Arial" charset="0"/>
              <a:ea typeface="Arial" charset="0"/>
              <a:cs typeface="Arial" charset="0"/>
              <a:sym typeface="Cabin"/>
            </a:endParaRPr>
          </a:p>
        </p:txBody>
      </p:sp>
      <p:sp>
        <p:nvSpPr>
          <p:cNvPr id="401" name="Shape 401"/>
          <p:cNvSpPr txBox="1"/>
          <p:nvPr/>
        </p:nvSpPr>
        <p:spPr>
          <a:xfrm>
            <a:off x="340340" y="4479132"/>
            <a:ext cx="8575706" cy="435711"/>
          </a:xfrm>
          <a:prstGeom prst="rect">
            <a:avLst/>
          </a:prstGeom>
          <a:noFill/>
          <a:ln>
            <a:noFill/>
          </a:ln>
        </p:spPr>
        <p:txBody>
          <a:bodyPr lIns="0" tIns="0" rIns="0" bIns="0" anchor="ctr" anchorCtr="0">
            <a:noAutofit/>
          </a:bodyPr>
          <a:lstStyle/>
          <a:p>
            <a:pPr eaLnBrk="1" fontAlgn="auto" hangingPunct="1">
              <a:spcBef>
                <a:spcPts val="0"/>
              </a:spcBef>
              <a:spcAft>
                <a:spcPts val="0"/>
              </a:spcAft>
              <a:buClr>
                <a:srgbClr val="FF7F00"/>
              </a:buClr>
              <a:buSzPct val="25000"/>
            </a:pPr>
            <a:r>
              <a:rPr lang="en" sz="3600" kern="0" dirty="0">
                <a:solidFill>
                  <a:srgbClr val="FF7F00"/>
                </a:solidFill>
                <a:latin typeface="Arial" charset="0"/>
                <a:ea typeface="Arial" charset="0"/>
                <a:cs typeface="Arial" charset="0"/>
                <a:sym typeface="Cabin"/>
              </a:rPr>
              <a:t>DELETE </a:t>
            </a:r>
            <a:r>
              <a:rPr lang="en" sz="3600" kern="0">
                <a:solidFill>
                  <a:srgbClr val="FF7F00"/>
                </a:solidFill>
                <a:latin typeface="Arial" charset="0"/>
                <a:ea typeface="Arial" charset="0"/>
                <a:cs typeface="Arial" charset="0"/>
                <a:sym typeface="Cabin"/>
              </a:rPr>
              <a:t>FROM</a:t>
            </a:r>
            <a:r>
              <a:rPr lang="en" sz="3600" kern="0">
                <a:solidFill>
                  <a:srgbClr val="FFFF00"/>
                </a:solidFill>
                <a:latin typeface="Arial" charset="0"/>
                <a:ea typeface="Arial" charset="0"/>
                <a:cs typeface="Arial" charset="0"/>
                <a:sym typeface="Cabin"/>
              </a:rPr>
              <a:t> HocVien </a:t>
            </a:r>
            <a:br>
              <a:rPr lang="en" sz="3600" kern="0">
                <a:solidFill>
                  <a:srgbClr val="FFFF00"/>
                </a:solidFill>
                <a:latin typeface="Arial" charset="0"/>
                <a:ea typeface="Arial" charset="0"/>
                <a:cs typeface="Arial" charset="0"/>
                <a:sym typeface="Cabin"/>
              </a:rPr>
            </a:br>
            <a:r>
              <a:rPr lang="en" sz="3600" kern="0">
                <a:solidFill>
                  <a:srgbClr val="FF7F00"/>
                </a:solidFill>
                <a:latin typeface="Arial" charset="0"/>
                <a:ea typeface="Arial" charset="0"/>
                <a:cs typeface="Arial" charset="0"/>
                <a:sym typeface="Cabin"/>
              </a:rPr>
              <a:t>WHERE</a:t>
            </a:r>
            <a:r>
              <a:rPr lang="en" sz="3600" kern="0">
                <a:solidFill>
                  <a:srgbClr val="FFFF00"/>
                </a:solidFill>
                <a:latin typeface="Arial" charset="0"/>
                <a:ea typeface="Arial" charset="0"/>
                <a:cs typeface="Arial" charset="0"/>
                <a:sym typeface="Cabin"/>
              </a:rPr>
              <a:t> DienThoai=‘0909123456'</a:t>
            </a:r>
            <a:endParaRPr lang="en" sz="3600" kern="0" dirty="0">
              <a:solidFill>
                <a:srgbClr val="FFFF00"/>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prstGeom prst="rect">
            <a:avLst/>
          </a:prstGeom>
          <a:noFill/>
          <a:ln>
            <a:noFill/>
          </a:ln>
        </p:spPr>
        <p:txBody>
          <a:bodyPr lIns="21425" tIns="21425" rIns="21425" bIns="21425" anchor="ctr" anchorCtr="0">
            <a:noAutofit/>
          </a:bodyPr>
          <a:lstStyle/>
          <a:p>
            <a:pPr>
              <a:buClr>
                <a:srgbClr val="FF7F00"/>
              </a:buClr>
              <a:buSzPct val="25000"/>
            </a:pPr>
            <a:r>
              <a:rPr lang="en" sz="4300" dirty="0">
                <a:solidFill>
                  <a:srgbClr val="FFD966"/>
                </a:solidFill>
                <a:latin typeface="Arial" charset="0"/>
                <a:ea typeface="Arial" charset="0"/>
                <a:cs typeface="Arial" charset="0"/>
                <a:sym typeface="Cabin"/>
              </a:rPr>
              <a:t>SQL:</a:t>
            </a:r>
            <a:r>
              <a:rPr lang="en" sz="4300" dirty="0">
                <a:solidFill>
                  <a:srgbClr val="FF7F00"/>
                </a:solidFill>
                <a:latin typeface="Arial" charset="0"/>
                <a:ea typeface="Arial" charset="0"/>
                <a:cs typeface="Arial" charset="0"/>
                <a:sym typeface="Cabin"/>
              </a:rPr>
              <a:t> Update</a:t>
            </a:r>
          </a:p>
        </p:txBody>
      </p:sp>
      <p:sp>
        <p:nvSpPr>
          <p:cNvPr id="419" name="Shape 419"/>
          <p:cNvSpPr txBox="1">
            <a:spLocks noGrp="1"/>
          </p:cNvSpPr>
          <p:nvPr>
            <p:ph type="body" idx="1"/>
          </p:nvPr>
        </p:nvSpPr>
        <p:spPr>
          <a:xfrm>
            <a:off x="650081" y="2321719"/>
            <a:ext cx="7836750" cy="837280"/>
          </a:xfrm>
          <a:prstGeom prst="rect">
            <a:avLst/>
          </a:prstGeom>
          <a:noFill/>
          <a:ln>
            <a:noFill/>
          </a:ln>
        </p:spPr>
        <p:txBody>
          <a:bodyPr lIns="21425" tIns="21425" rIns="21425" bIns="21425" anchor="t" anchorCtr="0">
            <a:noAutofit/>
          </a:bodyPr>
          <a:lstStyle/>
          <a:p>
            <a:pPr marL="120650" indent="0">
              <a:spcBef>
                <a:spcPts val="0"/>
              </a:spcBef>
              <a:buSzPct val="175000"/>
              <a:buNone/>
            </a:pPr>
            <a:r>
              <a:rPr lang="en" sz="3200">
                <a:solidFill>
                  <a:schemeClr val="lt1"/>
                </a:solidFill>
                <a:latin typeface="Arial" charset="0"/>
                <a:ea typeface="Arial" charset="0"/>
                <a:cs typeface="Arial" charset="0"/>
                <a:sym typeface="Cabin"/>
              </a:rPr>
              <a:t>Cập nhật một/một vài cột theo điều kiện</a:t>
            </a:r>
            <a:endParaRPr lang="en" sz="3200" dirty="0">
              <a:solidFill>
                <a:schemeClr val="lt1"/>
              </a:solidFill>
              <a:latin typeface="Arial" charset="0"/>
              <a:ea typeface="Arial" charset="0"/>
              <a:cs typeface="Arial" charset="0"/>
              <a:sym typeface="Cabin"/>
            </a:endParaRPr>
          </a:p>
        </p:txBody>
      </p:sp>
      <p:sp>
        <p:nvSpPr>
          <p:cNvPr id="420" name="Shape 420"/>
          <p:cNvSpPr txBox="1"/>
          <p:nvPr/>
        </p:nvSpPr>
        <p:spPr>
          <a:xfrm>
            <a:off x="122793" y="4011489"/>
            <a:ext cx="8853974" cy="879230"/>
          </a:xfrm>
          <a:prstGeom prst="rect">
            <a:avLst/>
          </a:prstGeom>
          <a:noFill/>
          <a:ln>
            <a:noFill/>
          </a:ln>
        </p:spPr>
        <p:txBody>
          <a:bodyPr lIns="0" tIns="0" rIns="0" bIns="0" anchor="ctr" anchorCtr="0">
            <a:noAutofit/>
          </a:bodyPr>
          <a:lstStyle/>
          <a:p>
            <a:pPr eaLnBrk="1" fontAlgn="auto" hangingPunct="1">
              <a:spcBef>
                <a:spcPts val="0"/>
              </a:spcBef>
              <a:spcAft>
                <a:spcPts val="0"/>
              </a:spcAft>
              <a:buClr>
                <a:srgbClr val="FF7F00"/>
              </a:buClr>
              <a:buSzPct val="25000"/>
            </a:pPr>
            <a:r>
              <a:rPr lang="en" sz="3200" kern="0">
                <a:solidFill>
                  <a:srgbClr val="FF7F00"/>
                </a:solidFill>
                <a:latin typeface="Arial" charset="0"/>
                <a:ea typeface="Arial" charset="0"/>
                <a:cs typeface="Arial" charset="0"/>
                <a:sym typeface="Cabin"/>
              </a:rPr>
              <a:t>UPDATE</a:t>
            </a:r>
            <a:r>
              <a:rPr lang="en" sz="3200" kern="0">
                <a:solidFill>
                  <a:srgbClr val="FFFF00"/>
                </a:solidFill>
                <a:latin typeface="Arial" charset="0"/>
                <a:ea typeface="Arial" charset="0"/>
                <a:cs typeface="Arial" charset="0"/>
                <a:sym typeface="Cabin"/>
              </a:rPr>
              <a:t> HocVien </a:t>
            </a:r>
            <a:r>
              <a:rPr lang="en" sz="3200" kern="0">
                <a:solidFill>
                  <a:srgbClr val="FF7F00"/>
                </a:solidFill>
                <a:latin typeface="Arial" charset="0"/>
                <a:ea typeface="Arial" charset="0"/>
                <a:cs typeface="Arial" charset="0"/>
                <a:sym typeface="Cabin"/>
              </a:rPr>
              <a:t>SET</a:t>
            </a:r>
            <a:r>
              <a:rPr lang="en" sz="3200" kern="0">
                <a:solidFill>
                  <a:srgbClr val="FFFF00"/>
                </a:solidFill>
                <a:latin typeface="Arial" charset="0"/>
                <a:ea typeface="Arial" charset="0"/>
                <a:cs typeface="Arial" charset="0"/>
                <a:sym typeface="Cabin"/>
              </a:rPr>
              <a:t> HoTen=‘Hồng Anh’ </a:t>
            </a:r>
          </a:p>
          <a:p>
            <a:pPr eaLnBrk="1" fontAlgn="auto" hangingPunct="1">
              <a:spcBef>
                <a:spcPts val="0"/>
              </a:spcBef>
              <a:spcAft>
                <a:spcPts val="0"/>
              </a:spcAft>
              <a:buClr>
                <a:srgbClr val="FF7F00"/>
              </a:buClr>
              <a:buSzPct val="25000"/>
            </a:pPr>
            <a:r>
              <a:rPr lang="en" sz="3200" kern="0">
                <a:solidFill>
                  <a:srgbClr val="FF7F00"/>
                </a:solidFill>
                <a:latin typeface="Arial" charset="0"/>
                <a:ea typeface="Arial" charset="0"/>
                <a:cs typeface="Arial" charset="0"/>
                <a:sym typeface="Cabin"/>
              </a:rPr>
              <a:t>WHERE</a:t>
            </a:r>
            <a:r>
              <a:rPr lang="en" sz="3200" kern="0">
                <a:solidFill>
                  <a:srgbClr val="FFFF00"/>
                </a:solidFill>
                <a:latin typeface="Arial" charset="0"/>
                <a:ea typeface="Arial" charset="0"/>
                <a:cs typeface="Arial" charset="0"/>
                <a:sym typeface="Cabin"/>
              </a:rPr>
              <a:t> MaHV=3</a:t>
            </a:r>
            <a:endParaRPr lang="en" sz="3200" kern="0" dirty="0">
              <a:solidFill>
                <a:srgbClr val="FFFF00"/>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prstGeom prst="rect">
            <a:avLst/>
          </a:prstGeom>
          <a:noFill/>
          <a:ln>
            <a:noFill/>
          </a:ln>
        </p:spPr>
        <p:txBody>
          <a:bodyPr lIns="21425" tIns="21425" rIns="21425" bIns="21425" anchor="ctr" anchorCtr="0">
            <a:noAutofit/>
          </a:bodyPr>
          <a:lstStyle/>
          <a:p>
            <a:pPr>
              <a:buClr>
                <a:schemeClr val="lt1"/>
              </a:buClr>
              <a:buSzPct val="25000"/>
            </a:pPr>
            <a:r>
              <a:rPr lang="en" sz="4300" dirty="0">
                <a:solidFill>
                  <a:srgbClr val="FFD966"/>
                </a:solidFill>
                <a:latin typeface="Arial" charset="0"/>
                <a:ea typeface="Arial" charset="0"/>
                <a:cs typeface="Arial" charset="0"/>
                <a:sym typeface="Cabin"/>
              </a:rPr>
              <a:t>Retrieving Records:</a:t>
            </a:r>
            <a:r>
              <a:rPr lang="en" sz="4300" dirty="0">
                <a:solidFill>
                  <a:schemeClr val="lt1"/>
                </a:solidFill>
                <a:latin typeface="Arial" charset="0"/>
                <a:ea typeface="Arial" charset="0"/>
                <a:cs typeface="Arial" charset="0"/>
                <a:sym typeface="Cabin"/>
              </a:rPr>
              <a:t> </a:t>
            </a:r>
            <a:r>
              <a:rPr lang="en" sz="4300" dirty="0">
                <a:solidFill>
                  <a:srgbClr val="FF7F00"/>
                </a:solidFill>
                <a:latin typeface="Arial" charset="0"/>
                <a:ea typeface="Arial" charset="0"/>
                <a:cs typeface="Arial" charset="0"/>
                <a:sym typeface="Cabin"/>
              </a:rPr>
              <a:t>Select</a:t>
            </a:r>
          </a:p>
        </p:txBody>
      </p:sp>
      <p:sp>
        <p:nvSpPr>
          <p:cNvPr id="438" name="Shape 438"/>
          <p:cNvSpPr txBox="1">
            <a:spLocks noGrp="1"/>
          </p:cNvSpPr>
          <p:nvPr>
            <p:ph type="body" idx="1"/>
          </p:nvPr>
        </p:nvSpPr>
        <p:spPr>
          <a:xfrm>
            <a:off x="650081" y="2285943"/>
            <a:ext cx="7836750" cy="1156523"/>
          </a:xfrm>
          <a:prstGeom prst="rect">
            <a:avLst/>
          </a:prstGeom>
          <a:noFill/>
          <a:ln>
            <a:noFill/>
          </a:ln>
        </p:spPr>
        <p:txBody>
          <a:bodyPr lIns="21425" tIns="21425" rIns="21425" bIns="21425" anchor="t" anchorCtr="0">
            <a:noAutofit/>
          </a:bodyPr>
          <a:lstStyle/>
          <a:p>
            <a:pPr marL="120650" indent="0">
              <a:spcBef>
                <a:spcPts val="0"/>
              </a:spcBef>
              <a:buSzPct val="175000"/>
              <a:buNone/>
            </a:pPr>
            <a:r>
              <a:rPr lang="en" dirty="0">
                <a:solidFill>
                  <a:schemeClr val="lt1"/>
                </a:solidFill>
                <a:latin typeface="Arial" charset="0"/>
                <a:ea typeface="Arial" charset="0"/>
                <a:cs typeface="Arial" charset="0"/>
                <a:sym typeface="Cabin"/>
              </a:rPr>
              <a:t>The select statement retrieves a group of records - you can either retrieve all the records or a subset of the records with a WHERE clause</a:t>
            </a:r>
          </a:p>
        </p:txBody>
      </p:sp>
      <p:sp>
        <p:nvSpPr>
          <p:cNvPr id="439" name="Shape 439"/>
          <p:cNvSpPr txBox="1"/>
          <p:nvPr/>
        </p:nvSpPr>
        <p:spPr>
          <a:xfrm>
            <a:off x="215136" y="3967915"/>
            <a:ext cx="8536178" cy="450055"/>
          </a:xfrm>
          <a:prstGeom prst="rect">
            <a:avLst/>
          </a:prstGeom>
          <a:noFill/>
          <a:ln>
            <a:noFill/>
          </a:ln>
        </p:spPr>
        <p:txBody>
          <a:bodyPr lIns="0" tIns="0" rIns="0" bIns="0" anchor="ctr" anchorCtr="0">
            <a:noAutofit/>
          </a:bodyPr>
          <a:lstStyle/>
          <a:p>
            <a:pPr eaLnBrk="1" fontAlgn="auto" hangingPunct="1">
              <a:spcBef>
                <a:spcPts val="0"/>
              </a:spcBef>
              <a:spcAft>
                <a:spcPts val="0"/>
              </a:spcAft>
              <a:buClr>
                <a:srgbClr val="FF7F00"/>
              </a:buClr>
              <a:buSzPct val="25000"/>
            </a:pPr>
            <a:r>
              <a:rPr lang="en" sz="3200" kern="0" dirty="0">
                <a:solidFill>
                  <a:srgbClr val="FF7F00"/>
                </a:solidFill>
                <a:latin typeface="Arial" charset="0"/>
                <a:ea typeface="Arial" charset="0"/>
                <a:cs typeface="Arial" charset="0"/>
                <a:sym typeface="Cabin"/>
              </a:rPr>
              <a:t>SELECT</a:t>
            </a:r>
            <a:r>
              <a:rPr lang="en" sz="3200" kern="0" dirty="0">
                <a:solidFill>
                  <a:srgbClr val="FFFF00"/>
                </a:solidFill>
                <a:latin typeface="Arial" charset="0"/>
                <a:ea typeface="Arial" charset="0"/>
                <a:cs typeface="Arial" charset="0"/>
                <a:sym typeface="Cabin"/>
              </a:rPr>
              <a:t> * </a:t>
            </a:r>
            <a:r>
              <a:rPr lang="en" sz="3200" kern="0">
                <a:solidFill>
                  <a:srgbClr val="FF7F00"/>
                </a:solidFill>
                <a:latin typeface="Arial" charset="0"/>
                <a:ea typeface="Arial" charset="0"/>
                <a:cs typeface="Arial" charset="0"/>
                <a:sym typeface="Cabin"/>
              </a:rPr>
              <a:t>FROM</a:t>
            </a:r>
            <a:r>
              <a:rPr lang="en" sz="3200" kern="0">
                <a:solidFill>
                  <a:srgbClr val="FFFF00"/>
                </a:solidFill>
                <a:latin typeface="Arial" charset="0"/>
                <a:ea typeface="Arial" charset="0"/>
                <a:cs typeface="Arial" charset="0"/>
                <a:sym typeface="Cabin"/>
              </a:rPr>
              <a:t> HocVien</a:t>
            </a:r>
            <a:endParaRPr lang="en" sz="3200" kern="0" dirty="0">
              <a:solidFill>
                <a:srgbClr val="FFFF00"/>
              </a:solidFill>
              <a:latin typeface="Arial" charset="0"/>
              <a:ea typeface="Arial" charset="0"/>
              <a:cs typeface="Arial" charset="0"/>
              <a:sym typeface="Cabin"/>
            </a:endParaRPr>
          </a:p>
        </p:txBody>
      </p:sp>
      <p:sp>
        <p:nvSpPr>
          <p:cNvPr id="440" name="Shape 440"/>
          <p:cNvSpPr txBox="1"/>
          <p:nvPr/>
        </p:nvSpPr>
        <p:spPr>
          <a:xfrm>
            <a:off x="223158" y="4660858"/>
            <a:ext cx="8920842" cy="450055"/>
          </a:xfrm>
          <a:prstGeom prst="rect">
            <a:avLst/>
          </a:prstGeom>
          <a:noFill/>
          <a:ln>
            <a:noFill/>
          </a:ln>
        </p:spPr>
        <p:txBody>
          <a:bodyPr lIns="0" tIns="0" rIns="0" bIns="0" anchor="ctr" anchorCtr="0">
            <a:noAutofit/>
          </a:bodyPr>
          <a:lstStyle/>
          <a:p>
            <a:pPr eaLnBrk="1" fontAlgn="auto" hangingPunct="1">
              <a:spcBef>
                <a:spcPts val="0"/>
              </a:spcBef>
              <a:spcAft>
                <a:spcPts val="0"/>
              </a:spcAft>
              <a:buClr>
                <a:srgbClr val="FF7F00"/>
              </a:buClr>
              <a:buSzPct val="25000"/>
            </a:pPr>
            <a:r>
              <a:rPr lang="en" sz="3200" kern="0" dirty="0">
                <a:solidFill>
                  <a:srgbClr val="FF7F00"/>
                </a:solidFill>
                <a:latin typeface="Arial" charset="0"/>
                <a:ea typeface="Arial" charset="0"/>
                <a:cs typeface="Arial" charset="0"/>
                <a:sym typeface="Cabin"/>
              </a:rPr>
              <a:t>SELECT</a:t>
            </a:r>
            <a:r>
              <a:rPr lang="en" sz="3200" kern="0" dirty="0">
                <a:solidFill>
                  <a:srgbClr val="FFFF00"/>
                </a:solidFill>
                <a:latin typeface="Arial" charset="0"/>
                <a:ea typeface="Arial" charset="0"/>
                <a:cs typeface="Arial" charset="0"/>
                <a:sym typeface="Cabin"/>
              </a:rPr>
              <a:t> * </a:t>
            </a:r>
            <a:r>
              <a:rPr lang="en" sz="3200" kern="0">
                <a:solidFill>
                  <a:srgbClr val="FF7F00"/>
                </a:solidFill>
                <a:latin typeface="Arial" charset="0"/>
                <a:ea typeface="Arial" charset="0"/>
                <a:cs typeface="Arial" charset="0"/>
                <a:sym typeface="Cabin"/>
              </a:rPr>
              <a:t>FROM</a:t>
            </a:r>
            <a:r>
              <a:rPr lang="en" sz="3200" kern="0">
                <a:solidFill>
                  <a:srgbClr val="FFFF00"/>
                </a:solidFill>
                <a:latin typeface="Arial" charset="0"/>
                <a:ea typeface="Arial" charset="0"/>
                <a:cs typeface="Arial" charset="0"/>
                <a:sym typeface="Cabin"/>
              </a:rPr>
              <a:t> HocVien </a:t>
            </a:r>
          </a:p>
          <a:p>
            <a:pPr eaLnBrk="1" fontAlgn="auto" hangingPunct="1">
              <a:spcBef>
                <a:spcPts val="0"/>
              </a:spcBef>
              <a:spcAft>
                <a:spcPts val="0"/>
              </a:spcAft>
              <a:buClr>
                <a:srgbClr val="FF7F00"/>
              </a:buClr>
              <a:buSzPct val="25000"/>
            </a:pPr>
            <a:r>
              <a:rPr lang="en" sz="3200" kern="0">
                <a:solidFill>
                  <a:srgbClr val="FF7F00"/>
                </a:solidFill>
                <a:latin typeface="Arial" charset="0"/>
                <a:ea typeface="Arial" charset="0"/>
                <a:cs typeface="Arial" charset="0"/>
                <a:sym typeface="Cabin"/>
              </a:rPr>
              <a:t>WHERE</a:t>
            </a:r>
            <a:r>
              <a:rPr lang="en" sz="3200" kern="0">
                <a:solidFill>
                  <a:srgbClr val="FFFF00"/>
                </a:solidFill>
                <a:latin typeface="Arial" charset="0"/>
                <a:ea typeface="Arial" charset="0"/>
                <a:cs typeface="Arial" charset="0"/>
                <a:sym typeface="Cabin"/>
              </a:rPr>
              <a:t> DienThoai=‘0909123456'</a:t>
            </a:r>
            <a:endParaRPr lang="en" sz="3200" kern="0" dirty="0">
              <a:solidFill>
                <a:srgbClr val="FFFF00"/>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prstGeom prst="rect">
            <a:avLst/>
          </a:prstGeom>
          <a:noFill/>
          <a:ln>
            <a:noFill/>
          </a:ln>
        </p:spPr>
        <p:txBody>
          <a:bodyPr lIns="21425" tIns="21425" rIns="21425" bIns="21425" anchor="ctr" anchorCtr="0">
            <a:noAutofit/>
          </a:bodyPr>
          <a:lstStyle/>
          <a:p>
            <a:pPr>
              <a:buClr>
                <a:srgbClr val="FF7F00"/>
              </a:buClr>
              <a:buSzPct val="25000"/>
            </a:pPr>
            <a:r>
              <a:rPr lang="en" sz="4300">
                <a:solidFill>
                  <a:srgbClr val="FFD966"/>
                </a:solidFill>
                <a:latin typeface="Arial" charset="0"/>
                <a:ea typeface="Arial" charset="0"/>
                <a:cs typeface="Arial" charset="0"/>
                <a:sym typeface="Cabin"/>
              </a:rPr>
              <a:t>Sắp xếp với </a:t>
            </a:r>
            <a:r>
              <a:rPr lang="en" sz="4300">
                <a:solidFill>
                  <a:srgbClr val="FF7F00"/>
                </a:solidFill>
                <a:latin typeface="Arial" charset="0"/>
                <a:ea typeface="Arial" charset="0"/>
                <a:cs typeface="Arial" charset="0"/>
                <a:sym typeface="Cabin"/>
              </a:rPr>
              <a:t>ORDER </a:t>
            </a:r>
            <a:r>
              <a:rPr lang="en" sz="4300" dirty="0">
                <a:solidFill>
                  <a:srgbClr val="FF7F00"/>
                </a:solidFill>
                <a:latin typeface="Arial" charset="0"/>
                <a:ea typeface="Arial" charset="0"/>
                <a:cs typeface="Arial" charset="0"/>
                <a:sym typeface="Cabin"/>
              </a:rPr>
              <a:t>BY</a:t>
            </a:r>
          </a:p>
        </p:txBody>
      </p:sp>
      <p:sp>
        <p:nvSpPr>
          <p:cNvPr id="456" name="Shape 456"/>
          <p:cNvSpPr txBox="1">
            <a:spLocks noGrp="1"/>
          </p:cNvSpPr>
          <p:nvPr>
            <p:ph type="body" idx="1"/>
          </p:nvPr>
        </p:nvSpPr>
        <p:spPr>
          <a:xfrm>
            <a:off x="650081" y="2321719"/>
            <a:ext cx="7836750" cy="1018699"/>
          </a:xfrm>
          <a:prstGeom prst="rect">
            <a:avLst/>
          </a:prstGeom>
          <a:noFill/>
          <a:ln>
            <a:noFill/>
          </a:ln>
        </p:spPr>
        <p:txBody>
          <a:bodyPr lIns="21425" tIns="21425" rIns="21425" bIns="21425" anchor="t" anchorCtr="0">
            <a:noAutofit/>
          </a:bodyPr>
          <a:lstStyle/>
          <a:p>
            <a:pPr marL="120650" indent="0">
              <a:spcBef>
                <a:spcPts val="0"/>
              </a:spcBef>
              <a:buSzPct val="175000"/>
              <a:buNone/>
            </a:pPr>
            <a:r>
              <a:rPr lang="en" sz="2400">
                <a:solidFill>
                  <a:schemeClr val="lt1"/>
                </a:solidFill>
                <a:latin typeface="Arial" charset="0"/>
                <a:ea typeface="Arial" charset="0"/>
                <a:cs typeface="Arial" charset="0"/>
                <a:sym typeface="Cabin"/>
              </a:rPr>
              <a:t>Sử dụng </a:t>
            </a:r>
            <a:r>
              <a:rPr lang="en" sz="2400">
                <a:solidFill>
                  <a:srgbClr val="FF7F00"/>
                </a:solidFill>
                <a:latin typeface="Arial" charset="0"/>
                <a:ea typeface="Arial" charset="0"/>
                <a:cs typeface="Arial" charset="0"/>
                <a:sym typeface="Cabin"/>
              </a:rPr>
              <a:t>ORDER BY </a:t>
            </a:r>
            <a:r>
              <a:rPr lang="en" sz="2400">
                <a:solidFill>
                  <a:schemeClr val="lt1"/>
                </a:solidFill>
                <a:latin typeface="Arial" charset="0"/>
                <a:ea typeface="Arial" charset="0"/>
                <a:cs typeface="Arial" charset="0"/>
                <a:sym typeface="Cabin"/>
              </a:rPr>
              <a:t>ở câu lệnh </a:t>
            </a:r>
            <a:r>
              <a:rPr lang="en" sz="2400">
                <a:solidFill>
                  <a:srgbClr val="FF7F00"/>
                </a:solidFill>
                <a:latin typeface="Arial" charset="0"/>
                <a:ea typeface="Arial" charset="0"/>
                <a:cs typeface="Arial" charset="0"/>
                <a:sym typeface="Cabin"/>
              </a:rPr>
              <a:t>SELECT</a:t>
            </a:r>
            <a:r>
              <a:rPr lang="en" sz="2400">
                <a:solidFill>
                  <a:schemeClr val="lt1"/>
                </a:solidFill>
                <a:latin typeface="Arial" charset="0"/>
                <a:ea typeface="Arial" charset="0"/>
                <a:cs typeface="Arial" charset="0"/>
                <a:sym typeface="Cabin"/>
              </a:rPr>
              <a:t> để lấy kết quả có sắp xếp tăng hay giảm dần theo điều kiện nào đó.</a:t>
            </a:r>
            <a:endParaRPr lang="en" sz="2400" dirty="0">
              <a:solidFill>
                <a:schemeClr val="lt1"/>
              </a:solidFill>
              <a:latin typeface="Arial" charset="0"/>
              <a:ea typeface="Arial" charset="0"/>
              <a:cs typeface="Arial" charset="0"/>
              <a:sym typeface="Cabin"/>
            </a:endParaRPr>
          </a:p>
        </p:txBody>
      </p:sp>
      <p:sp>
        <p:nvSpPr>
          <p:cNvPr id="457" name="Shape 457"/>
          <p:cNvSpPr txBox="1"/>
          <p:nvPr/>
        </p:nvSpPr>
        <p:spPr>
          <a:xfrm>
            <a:off x="157528" y="4179093"/>
            <a:ext cx="8605472" cy="421480"/>
          </a:xfrm>
          <a:prstGeom prst="rect">
            <a:avLst/>
          </a:prstGeom>
          <a:noFill/>
          <a:ln>
            <a:noFill/>
          </a:ln>
        </p:spPr>
        <p:txBody>
          <a:bodyPr lIns="0" tIns="0" rIns="0" bIns="0" anchor="ctr" anchorCtr="0">
            <a:noAutofit/>
          </a:bodyPr>
          <a:lstStyle/>
          <a:p>
            <a:pPr eaLnBrk="1" fontAlgn="auto" hangingPunct="1">
              <a:spcBef>
                <a:spcPts val="0"/>
              </a:spcBef>
              <a:spcAft>
                <a:spcPts val="0"/>
              </a:spcAft>
              <a:buClr>
                <a:srgbClr val="FF7F00"/>
              </a:buClr>
              <a:buSzPct val="25000"/>
            </a:pPr>
            <a:r>
              <a:rPr lang="en" sz="2400" kern="0" dirty="0">
                <a:solidFill>
                  <a:srgbClr val="FF7F00"/>
                </a:solidFill>
                <a:latin typeface="Arial" charset="0"/>
                <a:ea typeface="Arial" charset="0"/>
                <a:cs typeface="Arial" charset="0"/>
                <a:sym typeface="Cabin"/>
              </a:rPr>
              <a:t>SELECT</a:t>
            </a:r>
            <a:r>
              <a:rPr lang="en" sz="2400" kern="0" dirty="0">
                <a:solidFill>
                  <a:srgbClr val="FFFFFF"/>
                </a:solidFill>
                <a:latin typeface="Arial" charset="0"/>
                <a:ea typeface="Arial" charset="0"/>
                <a:cs typeface="Arial" charset="0"/>
                <a:sym typeface="Cabin"/>
              </a:rPr>
              <a:t> </a:t>
            </a:r>
            <a:r>
              <a:rPr lang="en" sz="2400" kern="0" dirty="0">
                <a:solidFill>
                  <a:srgbClr val="FFFF00"/>
                </a:solidFill>
                <a:latin typeface="Arial" charset="0"/>
                <a:ea typeface="Arial" charset="0"/>
                <a:cs typeface="Arial" charset="0"/>
                <a:sym typeface="Cabin"/>
              </a:rPr>
              <a:t>*</a:t>
            </a:r>
            <a:r>
              <a:rPr lang="en" sz="2400" kern="0" dirty="0">
                <a:solidFill>
                  <a:srgbClr val="FFFFFF"/>
                </a:solidFill>
                <a:latin typeface="Arial" charset="0"/>
                <a:ea typeface="Arial" charset="0"/>
                <a:cs typeface="Arial" charset="0"/>
                <a:sym typeface="Cabin"/>
              </a:rPr>
              <a:t> </a:t>
            </a:r>
            <a:r>
              <a:rPr lang="en" sz="2400" kern="0">
                <a:solidFill>
                  <a:srgbClr val="FF7F00"/>
                </a:solidFill>
                <a:latin typeface="Arial" charset="0"/>
                <a:ea typeface="Arial" charset="0"/>
                <a:cs typeface="Arial" charset="0"/>
                <a:sym typeface="Cabin"/>
              </a:rPr>
              <a:t>FROM</a:t>
            </a:r>
            <a:r>
              <a:rPr lang="en" sz="2400" kern="0">
                <a:solidFill>
                  <a:srgbClr val="FFFFFF"/>
                </a:solidFill>
                <a:latin typeface="Arial" charset="0"/>
                <a:ea typeface="Arial" charset="0"/>
                <a:cs typeface="Arial" charset="0"/>
                <a:sym typeface="Cabin"/>
              </a:rPr>
              <a:t> </a:t>
            </a:r>
            <a:r>
              <a:rPr lang="en" sz="2400" kern="0">
                <a:solidFill>
                  <a:srgbClr val="FFFF00"/>
                </a:solidFill>
                <a:latin typeface="Arial" charset="0"/>
                <a:ea typeface="Arial" charset="0"/>
                <a:cs typeface="Arial" charset="0"/>
                <a:sym typeface="Cabin"/>
              </a:rPr>
              <a:t>HocVien</a:t>
            </a:r>
            <a:r>
              <a:rPr lang="en" sz="2400" kern="0">
                <a:solidFill>
                  <a:srgbClr val="FFFFFF"/>
                </a:solidFill>
                <a:latin typeface="Arial" charset="0"/>
                <a:ea typeface="Arial" charset="0"/>
                <a:cs typeface="Arial" charset="0"/>
                <a:sym typeface="Cabin"/>
              </a:rPr>
              <a:t> </a:t>
            </a:r>
            <a:r>
              <a:rPr lang="en" sz="2400" kern="0" dirty="0">
                <a:solidFill>
                  <a:srgbClr val="FF7F00"/>
                </a:solidFill>
                <a:latin typeface="Arial" charset="0"/>
                <a:ea typeface="Arial" charset="0"/>
                <a:cs typeface="Arial" charset="0"/>
                <a:sym typeface="Cabin"/>
              </a:rPr>
              <a:t>ORDER </a:t>
            </a:r>
            <a:r>
              <a:rPr lang="en" sz="2400" kern="0">
                <a:solidFill>
                  <a:srgbClr val="FF7F00"/>
                </a:solidFill>
                <a:latin typeface="Arial" charset="0"/>
                <a:ea typeface="Arial" charset="0"/>
                <a:cs typeface="Arial" charset="0"/>
                <a:sym typeface="Cabin"/>
              </a:rPr>
              <a:t>BY</a:t>
            </a:r>
            <a:r>
              <a:rPr lang="en" sz="2400" kern="0">
                <a:solidFill>
                  <a:srgbClr val="FFFFFF"/>
                </a:solidFill>
                <a:latin typeface="Arial" charset="0"/>
                <a:ea typeface="Arial" charset="0"/>
                <a:cs typeface="Arial" charset="0"/>
                <a:sym typeface="Cabin"/>
              </a:rPr>
              <a:t> </a:t>
            </a:r>
            <a:r>
              <a:rPr lang="en" sz="2400" kern="0">
                <a:solidFill>
                  <a:srgbClr val="FFFF00"/>
                </a:solidFill>
                <a:latin typeface="Arial" charset="0"/>
                <a:ea typeface="Arial" charset="0"/>
                <a:cs typeface="Arial" charset="0"/>
                <a:sym typeface="Cabin"/>
              </a:rPr>
              <a:t>HoTen</a:t>
            </a:r>
            <a:endParaRPr lang="en" sz="2400" kern="0" dirty="0">
              <a:solidFill>
                <a:srgbClr val="FFFF00"/>
              </a:solidFill>
              <a:latin typeface="Arial" charset="0"/>
              <a:ea typeface="Arial" charset="0"/>
              <a:cs typeface="Arial" charset="0"/>
              <a:sym typeface="Cabin"/>
            </a:endParaRPr>
          </a:p>
        </p:txBody>
      </p:sp>
      <p:sp>
        <p:nvSpPr>
          <p:cNvPr id="458" name="Shape 458"/>
          <p:cNvSpPr txBox="1"/>
          <p:nvPr/>
        </p:nvSpPr>
        <p:spPr>
          <a:xfrm>
            <a:off x="109904" y="4843462"/>
            <a:ext cx="8715374" cy="421480"/>
          </a:xfrm>
          <a:prstGeom prst="rect">
            <a:avLst/>
          </a:prstGeom>
          <a:noFill/>
          <a:ln>
            <a:noFill/>
          </a:ln>
        </p:spPr>
        <p:txBody>
          <a:bodyPr lIns="0" tIns="0" rIns="0" bIns="0" anchor="ctr" anchorCtr="0">
            <a:noAutofit/>
          </a:bodyPr>
          <a:lstStyle/>
          <a:p>
            <a:pPr eaLnBrk="1" fontAlgn="auto" hangingPunct="1">
              <a:spcBef>
                <a:spcPts val="0"/>
              </a:spcBef>
              <a:spcAft>
                <a:spcPts val="0"/>
              </a:spcAft>
              <a:buClr>
                <a:srgbClr val="FF7F00"/>
              </a:buClr>
              <a:buSzPct val="25000"/>
            </a:pPr>
            <a:r>
              <a:rPr lang="en" sz="2400" kern="0" dirty="0">
                <a:solidFill>
                  <a:srgbClr val="FF7F00"/>
                </a:solidFill>
                <a:latin typeface="Arial" charset="0"/>
                <a:ea typeface="Arial" charset="0"/>
                <a:cs typeface="Arial" charset="0"/>
                <a:sym typeface="Cabin"/>
              </a:rPr>
              <a:t>SELECT</a:t>
            </a:r>
            <a:r>
              <a:rPr lang="en" sz="2400" kern="0" dirty="0">
                <a:solidFill>
                  <a:srgbClr val="FFFFFF"/>
                </a:solidFill>
                <a:latin typeface="Arial" charset="0"/>
                <a:ea typeface="Arial" charset="0"/>
                <a:cs typeface="Arial" charset="0"/>
                <a:sym typeface="Cabin"/>
              </a:rPr>
              <a:t> </a:t>
            </a:r>
            <a:r>
              <a:rPr lang="en" sz="2400" kern="0" dirty="0">
                <a:solidFill>
                  <a:srgbClr val="FFFF00"/>
                </a:solidFill>
                <a:latin typeface="Arial" charset="0"/>
                <a:ea typeface="Arial" charset="0"/>
                <a:cs typeface="Arial" charset="0"/>
                <a:sym typeface="Cabin"/>
              </a:rPr>
              <a:t>*</a:t>
            </a:r>
            <a:r>
              <a:rPr lang="en" sz="2400" kern="0" dirty="0">
                <a:solidFill>
                  <a:srgbClr val="FFFFFF"/>
                </a:solidFill>
                <a:latin typeface="Arial" charset="0"/>
                <a:ea typeface="Arial" charset="0"/>
                <a:cs typeface="Arial" charset="0"/>
                <a:sym typeface="Cabin"/>
              </a:rPr>
              <a:t> </a:t>
            </a:r>
            <a:r>
              <a:rPr lang="en" sz="2400" kern="0">
                <a:solidFill>
                  <a:srgbClr val="FF7F00"/>
                </a:solidFill>
                <a:latin typeface="Arial" charset="0"/>
                <a:ea typeface="Arial" charset="0"/>
                <a:cs typeface="Arial" charset="0"/>
                <a:sym typeface="Cabin"/>
              </a:rPr>
              <a:t>FROM</a:t>
            </a:r>
            <a:r>
              <a:rPr lang="en" sz="2400" kern="0">
                <a:solidFill>
                  <a:srgbClr val="FFFFFF"/>
                </a:solidFill>
                <a:latin typeface="Arial" charset="0"/>
                <a:ea typeface="Arial" charset="0"/>
                <a:cs typeface="Arial" charset="0"/>
                <a:sym typeface="Cabin"/>
              </a:rPr>
              <a:t> </a:t>
            </a:r>
            <a:r>
              <a:rPr lang="en" sz="2400" kern="0">
                <a:solidFill>
                  <a:srgbClr val="FFFF00"/>
                </a:solidFill>
                <a:latin typeface="Arial" charset="0"/>
                <a:ea typeface="Arial" charset="0"/>
                <a:cs typeface="Arial" charset="0"/>
                <a:sym typeface="Cabin"/>
              </a:rPr>
              <a:t>HocVien</a:t>
            </a:r>
            <a:r>
              <a:rPr lang="en" sz="2400" kern="0">
                <a:solidFill>
                  <a:srgbClr val="FFFFFF"/>
                </a:solidFill>
                <a:latin typeface="Arial" charset="0"/>
                <a:ea typeface="Arial" charset="0"/>
                <a:cs typeface="Arial" charset="0"/>
                <a:sym typeface="Cabin"/>
              </a:rPr>
              <a:t> </a:t>
            </a:r>
            <a:r>
              <a:rPr lang="en" sz="2400" kern="0" dirty="0">
                <a:solidFill>
                  <a:srgbClr val="FF7F00"/>
                </a:solidFill>
                <a:latin typeface="Arial" charset="0"/>
                <a:ea typeface="Arial" charset="0"/>
                <a:cs typeface="Arial" charset="0"/>
                <a:sym typeface="Cabin"/>
              </a:rPr>
              <a:t>ORDER </a:t>
            </a:r>
            <a:r>
              <a:rPr lang="en" sz="2400" kern="0">
                <a:solidFill>
                  <a:srgbClr val="FF7F00"/>
                </a:solidFill>
                <a:latin typeface="Arial" charset="0"/>
                <a:ea typeface="Arial" charset="0"/>
                <a:cs typeface="Arial" charset="0"/>
                <a:sym typeface="Cabin"/>
              </a:rPr>
              <a:t>BY</a:t>
            </a:r>
            <a:r>
              <a:rPr lang="en" sz="2400" kern="0">
                <a:solidFill>
                  <a:srgbClr val="FFFFFF"/>
                </a:solidFill>
                <a:latin typeface="Arial" charset="0"/>
                <a:ea typeface="Arial" charset="0"/>
                <a:cs typeface="Arial" charset="0"/>
                <a:sym typeface="Cabin"/>
              </a:rPr>
              <a:t> </a:t>
            </a:r>
            <a:r>
              <a:rPr lang="en" sz="2400" kern="0">
                <a:solidFill>
                  <a:srgbClr val="FFFF00"/>
                </a:solidFill>
                <a:latin typeface="Arial" charset="0"/>
                <a:ea typeface="Arial" charset="0"/>
                <a:cs typeface="Arial" charset="0"/>
                <a:sym typeface="Cabin"/>
              </a:rPr>
              <a:t>DienThoai</a:t>
            </a:r>
            <a:r>
              <a:rPr lang="en-US" sz="2400" kern="0">
                <a:solidFill>
                  <a:srgbClr val="FFFF00"/>
                </a:solidFill>
                <a:latin typeface="Arial" charset="0"/>
                <a:ea typeface="Arial" charset="0"/>
                <a:cs typeface="Arial" charset="0"/>
                <a:sym typeface="Cabin"/>
              </a:rPr>
              <a:t> </a:t>
            </a:r>
            <a:r>
              <a:rPr lang="en-US" sz="2400" kern="0">
                <a:solidFill>
                  <a:srgbClr val="FF7F00"/>
                </a:solidFill>
                <a:latin typeface="Arial" charset="0"/>
                <a:ea typeface="Arial" charset="0"/>
                <a:cs typeface="Arial" charset="0"/>
                <a:sym typeface="Cabin"/>
              </a:rPr>
              <a:t>DESC</a:t>
            </a:r>
            <a:endParaRPr lang="en" sz="2400" kern="0" dirty="0">
              <a:solidFill>
                <a:srgbClr val="FFFF00"/>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F935C5-6EF6-4ED7-8A99-16BEFD7331B5}"/>
              </a:ext>
            </a:extLst>
          </p:cNvPr>
          <p:cNvSpPr>
            <a:spLocks noGrp="1"/>
          </p:cNvSpPr>
          <p:nvPr>
            <p:ph type="title"/>
          </p:nvPr>
        </p:nvSpPr>
        <p:spPr/>
        <p:txBody>
          <a:bodyPr/>
          <a:lstStyle/>
          <a:p>
            <a:r>
              <a:rPr lang="en-US"/>
              <a:t>Xem thêm</a:t>
            </a:r>
          </a:p>
        </p:txBody>
      </p:sp>
      <p:sp>
        <p:nvSpPr>
          <p:cNvPr id="3" name="Content Placeholder 2">
            <a:extLst>
              <a:ext uri="{FF2B5EF4-FFF2-40B4-BE49-F238E27FC236}">
                <a16:creationId xmlns:a16="http://schemas.microsoft.com/office/drawing/2014/main" xmlns="" id="{9BB70651-6599-4C60-9D69-1D4C307FB5DA}"/>
              </a:ext>
            </a:extLst>
          </p:cNvPr>
          <p:cNvSpPr>
            <a:spLocks noGrp="1"/>
          </p:cNvSpPr>
          <p:nvPr>
            <p:ph idx="1"/>
          </p:nvPr>
        </p:nvSpPr>
        <p:spPr/>
        <p:txBody>
          <a:bodyPr/>
          <a:lstStyle/>
          <a:p>
            <a:r>
              <a:rPr lang="en-US" sz="3200"/>
              <a:t>https://www.sqlitetutorial.net/</a:t>
            </a:r>
          </a:p>
        </p:txBody>
      </p:sp>
    </p:spTree>
    <p:extLst>
      <p:ext uri="{BB962C8B-B14F-4D97-AF65-F5344CB8AC3E}">
        <p14:creationId xmlns:p14="http://schemas.microsoft.com/office/powerpoint/2010/main" val="9060005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1375A43-2E69-4A37-989F-2991D2886D94}"/>
              </a:ext>
            </a:extLst>
          </p:cNvPr>
          <p:cNvSpPr>
            <a:spLocks noGrp="1"/>
          </p:cNvSpPr>
          <p:nvPr>
            <p:ph type="title"/>
          </p:nvPr>
        </p:nvSpPr>
        <p:spPr/>
        <p:txBody>
          <a:bodyPr/>
          <a:lstStyle/>
          <a:p>
            <a:r>
              <a:rPr lang="en-US"/>
              <a:t>Python vs SQLite</a:t>
            </a:r>
          </a:p>
        </p:txBody>
      </p:sp>
      <p:sp>
        <p:nvSpPr>
          <p:cNvPr id="6" name="Content Placeholder 5">
            <a:extLst>
              <a:ext uri="{FF2B5EF4-FFF2-40B4-BE49-F238E27FC236}">
                <a16:creationId xmlns:a16="http://schemas.microsoft.com/office/drawing/2014/main" xmlns="" id="{38F35F1B-CB07-4068-979A-682ED888C4DF}"/>
              </a:ext>
            </a:extLst>
          </p:cNvPr>
          <p:cNvSpPr>
            <a:spLocks noGrp="1"/>
          </p:cNvSpPr>
          <p:nvPr>
            <p:ph idx="1"/>
          </p:nvPr>
        </p:nvSpPr>
        <p:spPr/>
        <p:txBody>
          <a:bodyPr/>
          <a:lstStyle/>
          <a:p>
            <a:pPr eaLnBrk="1" hangingPunct="1"/>
            <a:r>
              <a:rPr lang="en-GB" altLang="en-US" sz="3200"/>
              <a:t>Chèn thư viện:</a:t>
            </a:r>
          </a:p>
          <a:p>
            <a:pPr marL="0" indent="0" eaLnBrk="1" hangingPunct="1">
              <a:buNone/>
            </a:pPr>
            <a:r>
              <a:rPr lang="en-GB" altLang="en-US" sz="3600" b="1">
                <a:solidFill>
                  <a:srgbClr val="FFC000"/>
                </a:solidFill>
                <a:latin typeface="Courier New" panose="02070309020205020404" pitchFamily="49" charset="0"/>
                <a:cs typeface="Courier New" panose="02070309020205020404" pitchFamily="49" charset="0"/>
              </a:rPr>
              <a:t>import</a:t>
            </a:r>
            <a:r>
              <a:rPr lang="en-GB" altLang="en-US" sz="3600" b="1">
                <a:latin typeface="Courier New" panose="02070309020205020404" pitchFamily="49" charset="0"/>
                <a:cs typeface="Courier New" panose="02070309020205020404" pitchFamily="49" charset="0"/>
              </a:rPr>
              <a:t> sqlite3</a:t>
            </a:r>
          </a:p>
          <a:p>
            <a:pPr eaLnBrk="1" hangingPunct="1"/>
            <a:endParaRPr lang="en-GB" altLang="en-US" sz="3200" b="1">
              <a:latin typeface="Courier New" panose="02070309020205020404" pitchFamily="49" charset="0"/>
              <a:cs typeface="Courier New" panose="02070309020205020404" pitchFamily="49" charset="0"/>
            </a:endParaRPr>
          </a:p>
          <a:p>
            <a:pPr eaLnBrk="1" hangingPunct="1"/>
            <a:r>
              <a:rPr lang="en-GB" altLang="en-US" sz="3200"/>
              <a:t>Mở database để thao tác:</a:t>
            </a:r>
          </a:p>
          <a:p>
            <a:pPr marL="0" indent="0" eaLnBrk="1" hangingPunct="1">
              <a:buNone/>
            </a:pPr>
            <a:r>
              <a:rPr lang="en-GB" altLang="en-US" sz="2800" b="1">
                <a:latin typeface="Courier New" panose="02070309020205020404" pitchFamily="49" charset="0"/>
                <a:cs typeface="Courier New" panose="02070309020205020404" pitchFamily="49" charset="0"/>
              </a:rPr>
              <a:t>MyDB=</a:t>
            </a:r>
            <a:r>
              <a:rPr lang="en-GB" altLang="en-US" sz="3200" b="1">
                <a:latin typeface="Courier New" panose="02070309020205020404" pitchFamily="49" charset="0"/>
                <a:cs typeface="Courier New" panose="02070309020205020404" pitchFamily="49" charset="0"/>
              </a:rPr>
              <a:t>sqlite3</a:t>
            </a:r>
            <a:r>
              <a:rPr lang="en-GB" altLang="en-US" sz="3200" b="1">
                <a:solidFill>
                  <a:srgbClr val="00B050"/>
                </a:solidFill>
                <a:latin typeface="Courier New" panose="02070309020205020404" pitchFamily="49" charset="0"/>
                <a:cs typeface="Courier New" panose="02070309020205020404" pitchFamily="49" charset="0"/>
              </a:rPr>
              <a:t>.connect</a:t>
            </a:r>
            <a:r>
              <a:rPr lang="en-GB" altLang="en-US" sz="2800" b="1">
                <a:latin typeface="Courier New" panose="02070309020205020404" pitchFamily="49" charset="0"/>
                <a:cs typeface="Courier New" panose="02070309020205020404" pitchFamily="49" charset="0"/>
              </a:rPr>
              <a:t>(‘NhatNgheDB.db’)</a:t>
            </a:r>
            <a:endParaRPr lang="en-GB" altLang="en-US" sz="4000" b="1">
              <a:latin typeface="Courier New" panose="02070309020205020404" pitchFamily="49" charset="0"/>
              <a:cs typeface="Courier New" panose="02070309020205020404" pitchFamily="49" charset="0"/>
            </a:endParaRPr>
          </a:p>
          <a:p>
            <a:pPr marL="0" indent="0" eaLnBrk="1" hangingPunct="1">
              <a:buNone/>
            </a:pPr>
            <a:endParaRPr lang="en-GB" altLang="en-US" sz="3200"/>
          </a:p>
          <a:p>
            <a:endParaRPr lang="en-US" sz="32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93D88AF-692C-40AB-93ED-DE39A1FD0228}"/>
              </a:ext>
            </a:extLst>
          </p:cNvPr>
          <p:cNvSpPr txBox="1"/>
          <p:nvPr/>
        </p:nvSpPr>
        <p:spPr>
          <a:xfrm>
            <a:off x="-5862" y="1219200"/>
            <a:ext cx="9144000" cy="4154488"/>
          </a:xfrm>
          <a:prstGeom prst="rect">
            <a:avLst/>
          </a:prstGeom>
          <a:noFill/>
        </p:spPr>
        <p:txBody>
          <a:bodyPr>
            <a:spAutoFit/>
          </a:bodyPr>
          <a:lstStyle/>
          <a:p>
            <a:pPr marL="457200" indent="-457200" algn="l">
              <a:buFontTx/>
              <a:buAutoNum type="arabicPeriod"/>
              <a:defRPr/>
            </a:pPr>
            <a:r>
              <a:rPr lang="en-GB" sz="2400" dirty="0" err="1">
                <a:latin typeface="Arial" charset="0"/>
              </a:rPr>
              <a:t>Sqlite</a:t>
            </a:r>
            <a:r>
              <a:rPr lang="en-GB" sz="2400" dirty="0">
                <a:latin typeface="Arial" charset="0"/>
              </a:rPr>
              <a:t> library imported – ok</a:t>
            </a:r>
          </a:p>
          <a:p>
            <a:pPr marL="457200" indent="-457200" algn="l">
              <a:buFontTx/>
              <a:buAutoNum type="arabicPeriod"/>
              <a:defRPr/>
            </a:pPr>
            <a:r>
              <a:rPr lang="en-GB" sz="2400" dirty="0">
                <a:latin typeface="Arial" charset="0"/>
              </a:rPr>
              <a:t>Connection to database – ok</a:t>
            </a:r>
          </a:p>
          <a:p>
            <a:pPr marL="457200" indent="-457200" algn="l">
              <a:defRPr/>
            </a:pPr>
            <a:r>
              <a:rPr lang="en-GB" sz="2400" dirty="0">
                <a:latin typeface="Arial" charset="0"/>
              </a:rPr>
              <a:t>3.   Next, we need to create a </a:t>
            </a:r>
            <a:r>
              <a:rPr lang="en-GB" sz="3200" b="1" dirty="0">
                <a:solidFill>
                  <a:srgbClr val="C00000"/>
                </a:solidFill>
                <a:latin typeface="Arial" charset="0"/>
              </a:rPr>
              <a:t>cursor object </a:t>
            </a:r>
            <a:r>
              <a:rPr lang="en-GB" sz="2400" dirty="0">
                <a:latin typeface="Arial" charset="0"/>
              </a:rPr>
              <a:t>(</a:t>
            </a:r>
            <a:r>
              <a:rPr lang="en-GB" sz="2400" i="1" dirty="0">
                <a:latin typeface="Arial" charset="0"/>
              </a:rPr>
              <a:t>this will allow us to work with and manipulate our database</a:t>
            </a:r>
            <a:r>
              <a:rPr lang="en-GB" sz="2400" dirty="0">
                <a:latin typeface="Arial" charset="0"/>
              </a:rPr>
              <a:t>)</a:t>
            </a:r>
          </a:p>
          <a:p>
            <a:pPr algn="l">
              <a:defRPr/>
            </a:pPr>
            <a:endParaRPr lang="en-GB" sz="2400" dirty="0">
              <a:latin typeface="Arial" charset="0"/>
            </a:endParaRPr>
          </a:p>
          <a:p>
            <a:pPr algn="l">
              <a:defRPr/>
            </a:pPr>
            <a:r>
              <a:rPr lang="en-GB" sz="2400" b="1" dirty="0">
                <a:solidFill>
                  <a:srgbClr val="FFC000"/>
                </a:solidFill>
                <a:latin typeface="Courier New" pitchFamily="49" charset="0"/>
                <a:cs typeface="Courier New" pitchFamily="49" charset="0"/>
              </a:rPr>
              <a:t>import</a:t>
            </a:r>
            <a:r>
              <a:rPr lang="en-GB" sz="2400" b="1" dirty="0">
                <a:latin typeface="Courier New" pitchFamily="49" charset="0"/>
                <a:cs typeface="Courier New" pitchFamily="49" charset="0"/>
              </a:rPr>
              <a:t> sqlite3</a:t>
            </a:r>
          </a:p>
          <a:p>
            <a:pPr algn="l">
              <a:defRPr/>
            </a:pPr>
            <a:endParaRPr lang="en-GB" sz="2400" b="1" dirty="0">
              <a:latin typeface="Courier New" pitchFamily="49" charset="0"/>
              <a:cs typeface="Courier New" pitchFamily="49" charset="0"/>
            </a:endParaRPr>
          </a:p>
          <a:p>
            <a:pPr algn="l">
              <a:defRPr/>
            </a:pPr>
            <a:r>
              <a:rPr lang="en-GB" sz="2400" b="1" dirty="0" err="1">
                <a:latin typeface="Courier New" pitchFamily="49" charset="0"/>
                <a:cs typeface="Courier New" pitchFamily="49" charset="0"/>
              </a:rPr>
              <a:t>MyDB</a:t>
            </a:r>
            <a:r>
              <a:rPr lang="en-GB" sz="2400" b="1" dirty="0">
                <a:latin typeface="Courier New" pitchFamily="49" charset="0"/>
                <a:cs typeface="Courier New" pitchFamily="49" charset="0"/>
              </a:rPr>
              <a:t> = sqlite3</a:t>
            </a:r>
            <a:r>
              <a:rPr lang="en-GB" sz="3200" b="1" dirty="0">
                <a:solidFill>
                  <a:srgbClr val="00B050"/>
                </a:solidFill>
                <a:latin typeface="Courier New" pitchFamily="49" charset="0"/>
                <a:cs typeface="Courier New" pitchFamily="49" charset="0"/>
              </a:rPr>
              <a:t>.connect</a:t>
            </a:r>
            <a:r>
              <a:rPr lang="en-GB" sz="2400" b="1" dirty="0">
                <a:latin typeface="Courier New" pitchFamily="49" charset="0"/>
                <a:cs typeface="Courier New" pitchFamily="49" charset="0"/>
              </a:rPr>
              <a:t>(‘</a:t>
            </a:r>
            <a:r>
              <a:rPr lang="en-GB" sz="2400" b="1">
                <a:latin typeface="Courier New" pitchFamily="49" charset="0"/>
                <a:cs typeface="Courier New" pitchFamily="49" charset="0"/>
              </a:rPr>
              <a:t>N:\\</a:t>
            </a:r>
            <a:r>
              <a:rPr lang="en-GB" sz="2000" b="1">
                <a:latin typeface="Courier New" pitchFamily="49" charset="0"/>
                <a:cs typeface="Courier New" pitchFamily="49" charset="0"/>
              </a:rPr>
              <a:t>NhatNgheDb.db</a:t>
            </a:r>
            <a:r>
              <a:rPr lang="en-GB" sz="2400" b="1">
                <a:latin typeface="Courier New" pitchFamily="49" charset="0"/>
                <a:cs typeface="Courier New" pitchFamily="49" charset="0"/>
              </a:rPr>
              <a:t>’)</a:t>
            </a:r>
            <a:endParaRPr lang="en-GB" sz="2400" b="1" dirty="0">
              <a:latin typeface="Courier New" pitchFamily="49" charset="0"/>
              <a:cs typeface="Courier New" pitchFamily="49" charset="0"/>
            </a:endParaRPr>
          </a:p>
          <a:p>
            <a:pPr algn="l">
              <a:defRPr/>
            </a:pPr>
            <a:endParaRPr lang="en-GB" sz="2400" b="1" dirty="0">
              <a:latin typeface="Courier New" pitchFamily="49" charset="0"/>
              <a:cs typeface="Courier New" pitchFamily="49" charset="0"/>
            </a:endParaRPr>
          </a:p>
          <a:p>
            <a:pPr algn="l">
              <a:defRPr/>
            </a:pPr>
            <a:r>
              <a:rPr lang="en-GB" sz="3200" b="1" dirty="0">
                <a:solidFill>
                  <a:srgbClr val="7030A0"/>
                </a:solidFill>
                <a:latin typeface="Courier New" pitchFamily="49" charset="0"/>
                <a:cs typeface="Courier New" pitchFamily="49" charset="0"/>
              </a:rPr>
              <a:t>c</a:t>
            </a:r>
            <a:r>
              <a:rPr lang="en-GB" sz="2400" b="1" dirty="0">
                <a:latin typeface="Courier New" pitchFamily="49" charset="0"/>
                <a:cs typeface="Courier New" pitchFamily="49" charset="0"/>
              </a:rPr>
              <a:t>=</a:t>
            </a:r>
            <a:r>
              <a:rPr lang="en-GB" sz="2400" b="1" dirty="0" err="1">
                <a:latin typeface="Courier New" pitchFamily="49" charset="0"/>
                <a:cs typeface="Courier New" pitchFamily="49" charset="0"/>
              </a:rPr>
              <a:t>MyDB</a:t>
            </a:r>
            <a:r>
              <a:rPr lang="en-GB" sz="3200" b="1" dirty="0" err="1">
                <a:solidFill>
                  <a:srgbClr val="7030A0"/>
                </a:solidFill>
                <a:latin typeface="Courier New" pitchFamily="49" charset="0"/>
                <a:cs typeface="Courier New" pitchFamily="49" charset="0"/>
              </a:rPr>
              <a:t>.cursor</a:t>
            </a:r>
            <a:r>
              <a:rPr lang="en-GB" sz="3200" b="1" dirty="0">
                <a:solidFill>
                  <a:srgbClr val="7030A0"/>
                </a:solidFill>
                <a:latin typeface="Courier New" pitchFamily="49" charset="0"/>
                <a:cs typeface="Courier New" pitchFamily="49" charset="0"/>
              </a:rPr>
              <a:t>()</a:t>
            </a:r>
            <a:endParaRPr lang="en-GB" sz="2400" b="1" dirty="0">
              <a:solidFill>
                <a:srgbClr val="7030A0"/>
              </a:solidFill>
              <a:latin typeface="Courier New" pitchFamily="49" charset="0"/>
              <a:cs typeface="Courier New" pitchFamily="49" charset="0"/>
            </a:endParaRPr>
          </a:p>
        </p:txBody>
      </p:sp>
      <p:sp>
        <p:nvSpPr>
          <p:cNvPr id="6" name="Rounded Rectangle 5">
            <a:extLst>
              <a:ext uri="{FF2B5EF4-FFF2-40B4-BE49-F238E27FC236}">
                <a16:creationId xmlns:a16="http://schemas.microsoft.com/office/drawing/2014/main" xmlns="" id="{A736608D-BBAE-492A-A32C-6CF5DEFC4E85}"/>
              </a:ext>
            </a:extLst>
          </p:cNvPr>
          <p:cNvSpPr/>
          <p:nvPr/>
        </p:nvSpPr>
        <p:spPr>
          <a:xfrm>
            <a:off x="857738" y="5373688"/>
            <a:ext cx="7067062"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800" dirty="0">
                <a:solidFill>
                  <a:srgbClr val="FF0000"/>
                </a:solidFill>
              </a:rPr>
              <a:t>Now we can create our first table of data!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xmlns="" id="{01D0AF59-99C3-4251-AB9A-C966C6AD44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xmlns="" id="{1855405F-37A2-4869-9154-F8BE3BECE6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7" name="TextBox 4">
            <a:extLst>
              <a:ext uri="{FF2B5EF4-FFF2-40B4-BE49-F238E27FC236}">
                <a16:creationId xmlns:a16="http://schemas.microsoft.com/office/drawing/2014/main" xmlns="" id="{8A10C173-8334-4905-BAC4-000B12A7D502}"/>
              </a:ext>
            </a:extLst>
          </p:cNvPr>
          <p:cNvSpPr txBox="1">
            <a:spLocks noChangeArrowheads="1"/>
          </p:cNvSpPr>
          <p:nvPr/>
        </p:nvSpPr>
        <p:spPr bwMode="auto">
          <a:xfrm>
            <a:off x="482600" y="642939"/>
            <a:ext cx="817721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o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lnSpc>
                <a:spcPct val="90000"/>
              </a:lnSpc>
              <a:spcAft>
                <a:spcPts val="600"/>
              </a:spcAft>
            </a:pPr>
            <a:r>
              <a:rPr lang="en-GB" altLang="en-US" sz="2400"/>
              <a:t>We use DDL (</a:t>
            </a:r>
            <a:r>
              <a:rPr lang="en-GB" altLang="en-US" sz="2400" i="1"/>
              <a:t>Data Definition Language</a:t>
            </a:r>
            <a:r>
              <a:rPr lang="en-GB" altLang="en-US" sz="2400"/>
              <a:t>) to create a table in SQlite.</a:t>
            </a:r>
          </a:p>
          <a:p>
            <a:pPr algn="l" eaLnBrk="1" hangingPunct="1">
              <a:lnSpc>
                <a:spcPct val="90000"/>
              </a:lnSpc>
              <a:spcAft>
                <a:spcPts val="600"/>
              </a:spcAft>
            </a:pPr>
            <a:endParaRPr lang="en-GB" altLang="en-US" sz="2400"/>
          </a:p>
        </p:txBody>
      </p:sp>
      <p:sp>
        <p:nvSpPr>
          <p:cNvPr id="6" name="Rounded Rectangle 5">
            <a:extLst>
              <a:ext uri="{FF2B5EF4-FFF2-40B4-BE49-F238E27FC236}">
                <a16:creationId xmlns:a16="http://schemas.microsoft.com/office/drawing/2014/main" xmlns="" id="{419E4844-4580-42AD-97AB-000F7FE0995D}"/>
              </a:ext>
            </a:extLst>
          </p:cNvPr>
          <p:cNvSpPr/>
          <p:nvPr/>
        </p:nvSpPr>
        <p:spPr>
          <a:xfrm>
            <a:off x="482600" y="1775461"/>
            <a:ext cx="8177213" cy="4438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anchor="t">
            <a:normAutofit fontScale="77500" lnSpcReduction="20000"/>
          </a:bodyPr>
          <a:lstStyle/>
          <a:p>
            <a:pPr algn="l">
              <a:lnSpc>
                <a:spcPct val="90000"/>
              </a:lnSpc>
              <a:spcAft>
                <a:spcPts val="600"/>
              </a:spcAft>
              <a:defRPr/>
            </a:pPr>
            <a:r>
              <a:rPr lang="en-GB" sz="3200">
                <a:solidFill>
                  <a:srgbClr val="FF0000"/>
                </a:solidFill>
                <a:latin typeface="Courier New" pitchFamily="49" charset="0"/>
                <a:cs typeface="Courier New" pitchFamily="49" charset="0"/>
              </a:rPr>
              <a:t>#</a:t>
            </a:r>
            <a:r>
              <a:rPr lang="en-GB" sz="3200" b="1">
                <a:solidFill>
                  <a:srgbClr val="FF0000"/>
                </a:solidFill>
                <a:latin typeface="Courier New" pitchFamily="49" charset="0"/>
                <a:cs typeface="Courier New" pitchFamily="49" charset="0"/>
              </a:rPr>
              <a:t>create a table of students</a:t>
            </a:r>
          </a:p>
          <a:p>
            <a:pPr>
              <a:lnSpc>
                <a:spcPct val="90000"/>
              </a:lnSpc>
              <a:spcAft>
                <a:spcPts val="600"/>
              </a:spcAft>
              <a:defRPr/>
            </a:pPr>
            <a:r>
              <a:rPr lang="en-GB" sz="3200" err="1">
                <a:solidFill>
                  <a:srgbClr val="FF0000"/>
                </a:solidFill>
                <a:latin typeface="Courier New" pitchFamily="49" charset="0"/>
                <a:cs typeface="Courier New" pitchFamily="49" charset="0"/>
              </a:rPr>
              <a:t>c</a:t>
            </a:r>
            <a:r>
              <a:rPr lang="en-GB" sz="3200" b="1" err="1">
                <a:solidFill>
                  <a:srgbClr val="0070C0"/>
                </a:solidFill>
                <a:latin typeface="Courier New" pitchFamily="49" charset="0"/>
                <a:cs typeface="Courier New" pitchFamily="49" charset="0"/>
              </a:rPr>
              <a:t>.</a:t>
            </a:r>
            <a:r>
              <a:rPr lang="en-GB" sz="3500" b="1">
                <a:solidFill>
                  <a:srgbClr val="0070C0"/>
                </a:solidFill>
                <a:latin typeface="Courier New" pitchFamily="49" charset="0"/>
                <a:cs typeface="Courier New" pitchFamily="49" charset="0"/>
              </a:rPr>
              <a:t>execute</a:t>
            </a:r>
            <a:r>
              <a:rPr lang="en-GB" sz="3200">
                <a:solidFill>
                  <a:srgbClr val="FF0000"/>
                </a:solidFill>
                <a:latin typeface="Courier New" pitchFamily="49" charset="0"/>
                <a:cs typeface="Courier New" pitchFamily="49" charset="0"/>
              </a:rPr>
              <a:t>('''</a:t>
            </a:r>
          </a:p>
          <a:p>
            <a:pPr algn="l">
              <a:lnSpc>
                <a:spcPct val="90000"/>
              </a:lnSpc>
              <a:spcAft>
                <a:spcPts val="600"/>
              </a:spcAft>
              <a:defRPr/>
            </a:pPr>
            <a:r>
              <a:rPr lang="en-GB" sz="3200">
                <a:solidFill>
                  <a:srgbClr val="FF0000"/>
                </a:solidFill>
                <a:latin typeface="Courier New" pitchFamily="49" charset="0"/>
                <a:cs typeface="Courier New" pitchFamily="49" charset="0"/>
              </a:rPr>
              <a:t>CREATE TABLE Student</a:t>
            </a:r>
          </a:p>
          <a:p>
            <a:pPr algn="l">
              <a:lnSpc>
                <a:spcPct val="90000"/>
              </a:lnSpc>
              <a:spcAft>
                <a:spcPts val="600"/>
              </a:spcAft>
              <a:defRPr/>
            </a:pPr>
            <a:r>
              <a:rPr lang="en-GB" sz="3200">
                <a:solidFill>
                  <a:srgbClr val="FF0000"/>
                </a:solidFill>
                <a:latin typeface="Courier New" pitchFamily="49" charset="0"/>
                <a:cs typeface="Courier New" pitchFamily="49" charset="0"/>
              </a:rPr>
              <a:t>(</a:t>
            </a:r>
          </a:p>
          <a:p>
            <a:pPr algn="l">
              <a:lnSpc>
                <a:spcPct val="90000"/>
              </a:lnSpc>
              <a:spcAft>
                <a:spcPts val="600"/>
              </a:spcAft>
              <a:defRPr/>
            </a:pPr>
            <a:r>
              <a:rPr lang="en-GB" sz="3200" b="1">
                <a:solidFill>
                  <a:srgbClr val="FF0000"/>
                </a:solidFill>
                <a:latin typeface="Courier New" pitchFamily="49" charset="0"/>
                <a:cs typeface="Courier New" pitchFamily="49" charset="0"/>
              </a:rPr>
              <a:t>	StudentID</a:t>
            </a:r>
            <a:r>
              <a:rPr lang="en-GB" sz="3200">
                <a:solidFill>
                  <a:srgbClr val="FF0000"/>
                </a:solidFill>
                <a:latin typeface="Courier New" pitchFamily="49" charset="0"/>
                <a:cs typeface="Courier New" pitchFamily="49" charset="0"/>
              </a:rPr>
              <a:t> text,</a:t>
            </a:r>
          </a:p>
          <a:p>
            <a:pPr algn="l">
              <a:lnSpc>
                <a:spcPct val="90000"/>
              </a:lnSpc>
              <a:spcAft>
                <a:spcPts val="600"/>
              </a:spcAft>
              <a:defRPr/>
            </a:pPr>
            <a:r>
              <a:rPr lang="en-GB" sz="3200" b="1">
                <a:solidFill>
                  <a:srgbClr val="FF0000"/>
                </a:solidFill>
                <a:latin typeface="Courier New" pitchFamily="49" charset="0"/>
                <a:cs typeface="Courier New" pitchFamily="49" charset="0"/>
              </a:rPr>
              <a:t>	Firstname</a:t>
            </a:r>
            <a:r>
              <a:rPr lang="en-GB" sz="3200">
                <a:solidFill>
                  <a:srgbClr val="FF0000"/>
                </a:solidFill>
                <a:latin typeface="Courier New" pitchFamily="49" charset="0"/>
                <a:cs typeface="Courier New" pitchFamily="49" charset="0"/>
              </a:rPr>
              <a:t> text,</a:t>
            </a:r>
          </a:p>
          <a:p>
            <a:pPr algn="l">
              <a:lnSpc>
                <a:spcPct val="90000"/>
              </a:lnSpc>
              <a:spcAft>
                <a:spcPts val="600"/>
              </a:spcAft>
              <a:defRPr/>
            </a:pPr>
            <a:r>
              <a:rPr lang="en-GB" sz="3200" b="1">
                <a:solidFill>
                  <a:srgbClr val="FF0000"/>
                </a:solidFill>
                <a:latin typeface="Courier New" pitchFamily="49" charset="0"/>
                <a:cs typeface="Courier New" pitchFamily="49" charset="0"/>
              </a:rPr>
              <a:t>	Surname</a:t>
            </a:r>
            <a:r>
              <a:rPr lang="en-GB" sz="3200">
                <a:solidFill>
                  <a:srgbClr val="FF0000"/>
                </a:solidFill>
                <a:latin typeface="Courier New" pitchFamily="49" charset="0"/>
                <a:cs typeface="Courier New" pitchFamily="49" charset="0"/>
              </a:rPr>
              <a:t> text,</a:t>
            </a:r>
          </a:p>
          <a:p>
            <a:pPr algn="l">
              <a:lnSpc>
                <a:spcPct val="90000"/>
              </a:lnSpc>
              <a:spcAft>
                <a:spcPts val="600"/>
              </a:spcAft>
              <a:defRPr/>
            </a:pPr>
            <a:r>
              <a:rPr lang="en-GB" sz="3200" b="1">
                <a:solidFill>
                  <a:srgbClr val="FF0000"/>
                </a:solidFill>
                <a:latin typeface="Courier New" pitchFamily="49" charset="0"/>
                <a:cs typeface="Courier New" pitchFamily="49" charset="0"/>
              </a:rPr>
              <a:t>	DOB</a:t>
            </a:r>
            <a:r>
              <a:rPr lang="en-GB" sz="3200">
                <a:solidFill>
                  <a:srgbClr val="FF0000"/>
                </a:solidFill>
                <a:latin typeface="Courier New" pitchFamily="49" charset="0"/>
                <a:cs typeface="Courier New" pitchFamily="49" charset="0"/>
              </a:rPr>
              <a:t> date,</a:t>
            </a:r>
          </a:p>
          <a:p>
            <a:pPr algn="l">
              <a:lnSpc>
                <a:spcPct val="90000"/>
              </a:lnSpc>
              <a:spcAft>
                <a:spcPts val="600"/>
              </a:spcAft>
              <a:defRPr/>
            </a:pPr>
            <a:r>
              <a:rPr lang="en-GB" sz="3200" b="1">
                <a:solidFill>
                  <a:srgbClr val="FF0000"/>
                </a:solidFill>
                <a:latin typeface="Courier New" pitchFamily="49" charset="0"/>
                <a:cs typeface="Courier New" pitchFamily="49" charset="0"/>
              </a:rPr>
              <a:t>	FormGroup</a:t>
            </a:r>
            <a:r>
              <a:rPr lang="en-GB" sz="3200">
                <a:solidFill>
                  <a:srgbClr val="FF0000"/>
                </a:solidFill>
                <a:latin typeface="Courier New" pitchFamily="49" charset="0"/>
                <a:cs typeface="Courier New" pitchFamily="49" charset="0"/>
              </a:rPr>
              <a:t> text</a:t>
            </a:r>
          </a:p>
          <a:p>
            <a:pPr algn="l">
              <a:lnSpc>
                <a:spcPct val="90000"/>
              </a:lnSpc>
              <a:spcAft>
                <a:spcPts val="600"/>
              </a:spcAft>
              <a:defRPr/>
            </a:pPr>
            <a:r>
              <a:rPr lang="en-GB" sz="3200">
                <a:solidFill>
                  <a:srgbClr val="FF0000"/>
                </a:solidFill>
                <a:latin typeface="Courier New" pitchFamily="49" charset="0"/>
                <a:cs typeface="Courier New" pitchFamily="49" charset="0"/>
              </a:rPr>
              <a:t>)</a:t>
            </a:r>
          </a:p>
          <a:p>
            <a:pPr algn="l">
              <a:lnSpc>
                <a:spcPct val="90000"/>
              </a:lnSpc>
              <a:spcAft>
                <a:spcPts val="600"/>
              </a:spcAft>
              <a:defRPr/>
            </a:pPr>
            <a:r>
              <a:rPr lang="en-GB" sz="3200">
                <a:solidFill>
                  <a:srgbClr val="FF0000"/>
                </a:solidFill>
                <a:latin typeface="Courier New" pitchFamily="49" charset="0"/>
                <a:cs typeface="Courier New"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Box 4">
            <a:extLst>
              <a:ext uri="{FF2B5EF4-FFF2-40B4-BE49-F238E27FC236}">
                <a16:creationId xmlns:a16="http://schemas.microsoft.com/office/drawing/2014/main" xmlns="" id="{FF559B8E-14BD-4FA2-B14F-09FD15AF74B9}"/>
              </a:ext>
            </a:extLst>
          </p:cNvPr>
          <p:cNvSpPr txBox="1">
            <a:spLocks noChangeArrowheads="1"/>
          </p:cNvSpPr>
          <p:nvPr/>
        </p:nvSpPr>
        <p:spPr bwMode="auto">
          <a:xfrm>
            <a:off x="130175" y="1339849"/>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GB" altLang="en-US" sz="2800"/>
              <a:t>The standard DDL for creating a table in SQLite is:</a:t>
            </a:r>
            <a:endParaRPr lang="en-GB" altLang="en-US" sz="2000" b="1">
              <a:solidFill>
                <a:srgbClr val="7030A0"/>
              </a:solidFill>
              <a:latin typeface="Courier New" panose="02070309020205020404" pitchFamily="49" charset="0"/>
              <a:cs typeface="Courier New" panose="02070309020205020404" pitchFamily="49" charset="0"/>
            </a:endParaRPr>
          </a:p>
        </p:txBody>
      </p:sp>
      <p:sp>
        <p:nvSpPr>
          <p:cNvPr id="7172" name="Rectangle 6">
            <a:extLst>
              <a:ext uri="{FF2B5EF4-FFF2-40B4-BE49-F238E27FC236}">
                <a16:creationId xmlns:a16="http://schemas.microsoft.com/office/drawing/2014/main" xmlns="" id="{0E34DE0E-01E8-47B7-8804-89EFFBDDE45A}"/>
              </a:ext>
            </a:extLst>
          </p:cNvPr>
          <p:cNvSpPr>
            <a:spLocks noChangeArrowheads="1"/>
          </p:cNvSpPr>
          <p:nvPr/>
        </p:nvSpPr>
        <p:spPr bwMode="auto">
          <a:xfrm>
            <a:off x="381000" y="2058987"/>
            <a:ext cx="864235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GB" altLang="en-US" sz="2800">
                <a:latin typeface="Courier New" panose="02070309020205020404" pitchFamily="49" charset="0"/>
                <a:cs typeface="Courier New" panose="02070309020205020404" pitchFamily="49" charset="0"/>
              </a:rPr>
              <a:t>#create a table example</a:t>
            </a:r>
          </a:p>
          <a:p>
            <a:pPr algn="l" eaLnBrk="1" hangingPunct="1"/>
            <a:endParaRPr lang="en-GB" altLang="en-US" sz="2800">
              <a:latin typeface="Courier New" panose="02070309020205020404" pitchFamily="49" charset="0"/>
              <a:cs typeface="Courier New" panose="02070309020205020404" pitchFamily="49" charset="0"/>
            </a:endParaRPr>
          </a:p>
          <a:p>
            <a:pPr algn="l" eaLnBrk="1" hangingPunct="1"/>
            <a:r>
              <a:rPr lang="en-GB" altLang="en-US" sz="3200" b="1">
                <a:solidFill>
                  <a:srgbClr val="00B050"/>
                </a:solidFill>
                <a:latin typeface="Courier New" panose="02070309020205020404" pitchFamily="49" charset="0"/>
                <a:cs typeface="Courier New" panose="02070309020205020404" pitchFamily="49" charset="0"/>
              </a:rPr>
              <a:t>c.execute</a:t>
            </a:r>
            <a:r>
              <a:rPr lang="en-GB" altLang="en-US" sz="2800">
                <a:latin typeface="Courier New" panose="02070309020205020404" pitchFamily="49" charset="0"/>
                <a:cs typeface="Courier New" panose="02070309020205020404" pitchFamily="49" charset="0"/>
              </a:rPr>
              <a:t>('''CREATE TABLE </a:t>
            </a:r>
            <a:r>
              <a:rPr lang="en-GB" altLang="en-US" sz="2800" b="1">
                <a:latin typeface="Courier New" panose="02070309020205020404" pitchFamily="49" charset="0"/>
                <a:cs typeface="Courier New" panose="02070309020205020404" pitchFamily="49" charset="0"/>
              </a:rPr>
              <a:t>NameOfTable</a:t>
            </a:r>
          </a:p>
          <a:p>
            <a:pPr algn="l" eaLnBrk="1" hangingPunct="1"/>
            <a:r>
              <a:rPr lang="en-GB" altLang="en-US" sz="2800">
                <a:latin typeface="Courier New" panose="02070309020205020404" pitchFamily="49" charset="0"/>
                <a:cs typeface="Courier New" panose="02070309020205020404" pitchFamily="49" charset="0"/>
              </a:rPr>
              <a:t>(</a:t>
            </a:r>
            <a:r>
              <a:rPr lang="en-GB" altLang="en-US" sz="2800" b="1">
                <a:latin typeface="Courier New" panose="02070309020205020404" pitchFamily="49" charset="0"/>
                <a:cs typeface="Courier New" panose="02070309020205020404" pitchFamily="49" charset="0"/>
              </a:rPr>
              <a:t>Field</a:t>
            </a:r>
            <a:r>
              <a:rPr lang="en-GB" altLang="en-US" sz="2800">
                <a:latin typeface="Courier New" panose="02070309020205020404" pitchFamily="49" charset="0"/>
                <a:cs typeface="Courier New" panose="02070309020205020404" pitchFamily="49" charset="0"/>
              </a:rPr>
              <a:t> </a:t>
            </a:r>
            <a:r>
              <a:rPr lang="en-GB" altLang="en-US" sz="2800">
                <a:solidFill>
                  <a:srgbClr val="C00000"/>
                </a:solidFill>
                <a:latin typeface="Courier New" panose="02070309020205020404" pitchFamily="49" charset="0"/>
                <a:cs typeface="Courier New" panose="02070309020205020404" pitchFamily="49" charset="0"/>
              </a:rPr>
              <a:t>Data type</a:t>
            </a:r>
            <a:r>
              <a:rPr lang="en-GB" altLang="en-US" sz="2800">
                <a:latin typeface="Courier New" panose="02070309020205020404" pitchFamily="49" charset="0"/>
                <a:cs typeface="Courier New" panose="02070309020205020404" pitchFamily="49" charset="0"/>
              </a:rPr>
              <a:t>,</a:t>
            </a:r>
          </a:p>
          <a:p>
            <a:pPr algn="l" eaLnBrk="1" hangingPunct="1"/>
            <a:r>
              <a:rPr lang="en-GB" altLang="en-US" sz="2800" b="1">
                <a:latin typeface="Courier New" panose="02070309020205020404" pitchFamily="49" charset="0"/>
                <a:cs typeface="Courier New" panose="02070309020205020404" pitchFamily="49" charset="0"/>
              </a:rPr>
              <a:t>Field</a:t>
            </a:r>
            <a:r>
              <a:rPr lang="en-GB" altLang="en-US" sz="2800">
                <a:latin typeface="Courier New" panose="02070309020205020404" pitchFamily="49" charset="0"/>
                <a:cs typeface="Courier New" panose="02070309020205020404" pitchFamily="49" charset="0"/>
              </a:rPr>
              <a:t> </a:t>
            </a:r>
            <a:r>
              <a:rPr lang="en-GB" altLang="en-US" sz="2800">
                <a:solidFill>
                  <a:srgbClr val="C00000"/>
                </a:solidFill>
                <a:latin typeface="Courier New" panose="02070309020205020404" pitchFamily="49" charset="0"/>
                <a:cs typeface="Courier New" panose="02070309020205020404" pitchFamily="49" charset="0"/>
              </a:rPr>
              <a:t>Data type</a:t>
            </a:r>
            <a:r>
              <a:rPr lang="en-GB" altLang="en-US" sz="2800">
                <a:latin typeface="Courier New" panose="02070309020205020404" pitchFamily="49" charset="0"/>
                <a:cs typeface="Courier New" panose="02070309020205020404" pitchFamily="49" charset="0"/>
              </a:rPr>
              <a:t>,</a:t>
            </a:r>
          </a:p>
          <a:p>
            <a:pPr algn="l" eaLnBrk="1" hangingPunct="1"/>
            <a:r>
              <a:rPr lang="en-GB" altLang="en-US" sz="2800" b="1">
                <a:latin typeface="Courier New" panose="02070309020205020404" pitchFamily="49" charset="0"/>
                <a:cs typeface="Courier New" panose="02070309020205020404" pitchFamily="49" charset="0"/>
              </a:rPr>
              <a:t>Field</a:t>
            </a:r>
            <a:r>
              <a:rPr lang="en-GB" altLang="en-US" sz="2800">
                <a:latin typeface="Courier New" panose="02070309020205020404" pitchFamily="49" charset="0"/>
                <a:cs typeface="Courier New" panose="02070309020205020404" pitchFamily="49" charset="0"/>
              </a:rPr>
              <a:t> </a:t>
            </a:r>
            <a:r>
              <a:rPr lang="en-GB" altLang="en-US" sz="2800">
                <a:solidFill>
                  <a:srgbClr val="C00000"/>
                </a:solidFill>
                <a:latin typeface="Courier New" panose="02070309020205020404" pitchFamily="49" charset="0"/>
                <a:cs typeface="Courier New" panose="02070309020205020404" pitchFamily="49" charset="0"/>
              </a:rPr>
              <a:t>Data type</a:t>
            </a:r>
            <a:r>
              <a:rPr lang="en-GB" altLang="en-US" sz="2800">
                <a:latin typeface="Courier New" panose="02070309020205020404" pitchFamily="49" charset="0"/>
                <a:cs typeface="Courier New" panose="02070309020205020404" pitchFamily="49" charset="0"/>
              </a:rPr>
              <a:t>)</a:t>
            </a:r>
          </a:p>
          <a:p>
            <a:pPr algn="l" eaLnBrk="1" hangingPunct="1"/>
            <a:r>
              <a:rPr lang="en-GB" altLang="en-US" sz="2800">
                <a:latin typeface="Courier New" panose="02070309020205020404" pitchFamily="49" charset="0"/>
                <a:cs typeface="Courier New" panose="02070309020205020404"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idx="4294967295"/>
          </p:nvPr>
        </p:nvSpPr>
        <p:spPr>
          <a:xfrm>
            <a:off x="0" y="1295400"/>
            <a:ext cx="7837488" cy="990600"/>
          </a:xfrm>
        </p:spPr>
        <p:txBody>
          <a:bodyPr/>
          <a:lstStyle/>
          <a:p>
            <a:pPr lvl="0"/>
            <a:r>
              <a:rPr lang="en" dirty="0">
                <a:sym typeface="Cabin"/>
              </a:rPr>
              <a:t>SQLite Browser</a:t>
            </a:r>
          </a:p>
        </p:txBody>
      </p:sp>
      <p:sp>
        <p:nvSpPr>
          <p:cNvPr id="215" name="Shape 215"/>
          <p:cNvSpPr txBox="1"/>
          <p:nvPr/>
        </p:nvSpPr>
        <p:spPr>
          <a:xfrm>
            <a:off x="1066800" y="6172200"/>
            <a:ext cx="7407951" cy="435711"/>
          </a:xfrm>
          <a:prstGeom prst="rect">
            <a:avLst/>
          </a:prstGeom>
          <a:noFill/>
          <a:ln>
            <a:noFill/>
          </a:ln>
        </p:spPr>
        <p:txBody>
          <a:bodyPr lIns="0" tIns="0" rIns="0" bIns="0" anchor="ctr" anchorCtr="0">
            <a:noAutofit/>
          </a:bodyPr>
          <a:lstStyle/>
          <a:p>
            <a:pPr algn="ctr">
              <a:spcBef>
                <a:spcPts val="0"/>
              </a:spcBef>
              <a:spcAft>
                <a:spcPts val="0"/>
              </a:spcAft>
              <a:buClr>
                <a:srgbClr val="FFFF00"/>
              </a:buClr>
              <a:buSzPct val="25000"/>
            </a:pPr>
            <a:r>
              <a:rPr lang="en" sz="2800" u="sng" dirty="0">
                <a:solidFill>
                  <a:srgbClr val="FFFF00"/>
                </a:solidFill>
                <a:latin typeface="Arial" charset="0"/>
                <a:ea typeface="Arial" charset="0"/>
                <a:cs typeface="Arial" charset="0"/>
                <a:sym typeface="Cabin"/>
                <a:hlinkClick r:id="rId3"/>
              </a:rPr>
              <a:t>http://sqlitebrowser.org/</a:t>
            </a:r>
          </a:p>
        </p:txBody>
      </p:sp>
      <p:pic>
        <p:nvPicPr>
          <p:cNvPr id="216" name="Shape 216" descr="Untitled.png"/>
          <p:cNvPicPr preferRelativeResize="0"/>
          <p:nvPr/>
        </p:nvPicPr>
        <p:blipFill rotWithShape="1">
          <a:blip r:embed="rId4">
            <a:alphaModFix/>
          </a:blip>
          <a:srcRect/>
          <a:stretch/>
        </p:blipFill>
        <p:spPr>
          <a:xfrm>
            <a:off x="0" y="0"/>
            <a:ext cx="9144000" cy="601980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4">
            <a:extLst>
              <a:ext uri="{FF2B5EF4-FFF2-40B4-BE49-F238E27FC236}">
                <a16:creationId xmlns:a16="http://schemas.microsoft.com/office/drawing/2014/main" xmlns="" id="{61AD66EE-6F82-4A18-9F37-D253FE39098B}"/>
              </a:ext>
            </a:extLst>
          </p:cNvPr>
          <p:cNvSpPr txBox="1">
            <a:spLocks noChangeArrowheads="1"/>
          </p:cNvSpPr>
          <p:nvPr/>
        </p:nvSpPr>
        <p:spPr bwMode="auto">
          <a:xfrm>
            <a:off x="152400" y="1278841"/>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GB" altLang="en-US" sz="2400"/>
              <a:t>Now, to insert data into our new table called </a:t>
            </a:r>
            <a:r>
              <a:rPr lang="en-GB" altLang="en-US" sz="3200" b="1">
                <a:solidFill>
                  <a:srgbClr val="00B050"/>
                </a:solidFill>
                <a:latin typeface="Courier New" panose="02070309020205020404" pitchFamily="49" charset="0"/>
                <a:cs typeface="Courier New" panose="02070309020205020404" pitchFamily="49" charset="0"/>
              </a:rPr>
              <a:t>Student</a:t>
            </a:r>
            <a:endParaRPr lang="en-GB" altLang="en-US" sz="2400" b="1">
              <a:solidFill>
                <a:srgbClr val="00B050"/>
              </a:solidFill>
              <a:latin typeface="Courier New" panose="02070309020205020404" pitchFamily="49" charset="0"/>
              <a:cs typeface="Courier New" panose="02070309020205020404" pitchFamily="49" charset="0"/>
            </a:endParaRPr>
          </a:p>
        </p:txBody>
      </p:sp>
      <p:sp>
        <p:nvSpPr>
          <p:cNvPr id="6" name="Rounded Rectangle 5">
            <a:extLst>
              <a:ext uri="{FF2B5EF4-FFF2-40B4-BE49-F238E27FC236}">
                <a16:creationId xmlns:a16="http://schemas.microsoft.com/office/drawing/2014/main" xmlns="" id="{6B8DDA82-A751-49EC-B121-692E685A36FC}"/>
              </a:ext>
            </a:extLst>
          </p:cNvPr>
          <p:cNvSpPr/>
          <p:nvPr/>
        </p:nvSpPr>
        <p:spPr>
          <a:xfrm>
            <a:off x="-1" y="2209800"/>
            <a:ext cx="9144001" cy="2995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GB" sz="2800" dirty="0">
                <a:solidFill>
                  <a:srgbClr val="FF0000"/>
                </a:solidFill>
                <a:latin typeface="Courier New" pitchFamily="49" charset="0"/>
                <a:cs typeface="Courier New" pitchFamily="49" charset="0"/>
              </a:rPr>
              <a:t>#</a:t>
            </a:r>
            <a:r>
              <a:rPr lang="en-GB" sz="2800" b="1" dirty="0">
                <a:solidFill>
                  <a:srgbClr val="FF0000"/>
                </a:solidFill>
                <a:latin typeface="Courier New" pitchFamily="49" charset="0"/>
                <a:cs typeface="Courier New" pitchFamily="49" charset="0"/>
              </a:rPr>
              <a:t>insert data into our table</a:t>
            </a:r>
          </a:p>
          <a:p>
            <a:pPr algn="l">
              <a:defRPr/>
            </a:pPr>
            <a:r>
              <a:rPr lang="en-GB" sz="2800" dirty="0" err="1">
                <a:solidFill>
                  <a:srgbClr val="FF0000"/>
                </a:solidFill>
                <a:latin typeface="Courier New" pitchFamily="49" charset="0"/>
                <a:cs typeface="Courier New" pitchFamily="49" charset="0"/>
              </a:rPr>
              <a:t>c</a:t>
            </a:r>
            <a:r>
              <a:rPr lang="en-GB" sz="3200" b="1" dirty="0" err="1">
                <a:solidFill>
                  <a:srgbClr val="0070C0"/>
                </a:solidFill>
                <a:latin typeface="Courier New" pitchFamily="49" charset="0"/>
                <a:cs typeface="Courier New" pitchFamily="49" charset="0"/>
              </a:rPr>
              <a:t>.execute</a:t>
            </a:r>
            <a:r>
              <a:rPr lang="en-GB" sz="2800" dirty="0">
                <a:solidFill>
                  <a:srgbClr val="FF0000"/>
                </a:solidFill>
                <a:latin typeface="Courier New" pitchFamily="49" charset="0"/>
                <a:cs typeface="Courier New" pitchFamily="49" charset="0"/>
              </a:rPr>
              <a:t>(''‘INSERT INTO Student</a:t>
            </a:r>
          </a:p>
          <a:p>
            <a:pPr algn="l">
              <a:defRPr/>
            </a:pPr>
            <a:r>
              <a:rPr lang="en-GB" sz="2800" dirty="0">
                <a:solidFill>
                  <a:srgbClr val="FF0000"/>
                </a:solidFill>
                <a:latin typeface="Courier New" pitchFamily="49" charset="0"/>
                <a:cs typeface="Courier New" pitchFamily="49" charset="0"/>
              </a:rPr>
              <a:t>VALUES </a:t>
            </a:r>
            <a:r>
              <a:rPr lang="en-GB" sz="2400" dirty="0">
                <a:solidFill>
                  <a:srgbClr val="FF0000"/>
                </a:solidFill>
                <a:latin typeface="Courier New" pitchFamily="49" charset="0"/>
                <a:cs typeface="Courier New" pitchFamily="49" charset="0"/>
              </a:rPr>
              <a:t>(‘001</a:t>
            </a:r>
            <a:r>
              <a:rPr lang="en-GB" sz="2400">
                <a:solidFill>
                  <a:srgbClr val="FF0000"/>
                </a:solidFill>
                <a:latin typeface="Courier New" pitchFamily="49" charset="0"/>
                <a:cs typeface="Courier New" pitchFamily="49" charset="0"/>
              </a:rPr>
              <a:t>’,’Hien’,’Luong’,’1/1/1981’,</a:t>
            </a:r>
            <a:r>
              <a:rPr lang="en-GB" sz="2400" dirty="0">
                <a:solidFill>
                  <a:srgbClr val="FF0000"/>
                </a:solidFill>
                <a:latin typeface="Courier New" pitchFamily="49" charset="0"/>
                <a:cs typeface="Courier New" pitchFamily="49" charset="0"/>
              </a:rPr>
              <a:t>’11W’)</a:t>
            </a:r>
            <a:endParaRPr lang="en-GB" sz="2800" dirty="0">
              <a:solidFill>
                <a:srgbClr val="FF0000"/>
              </a:solidFill>
              <a:latin typeface="Courier New" pitchFamily="49" charset="0"/>
              <a:cs typeface="Courier New" pitchFamily="49" charset="0"/>
            </a:endParaRPr>
          </a:p>
          <a:p>
            <a:pPr algn="l">
              <a:defRPr/>
            </a:pPr>
            <a:r>
              <a:rPr lang="en-GB" sz="2800" dirty="0">
                <a:solidFill>
                  <a:srgbClr val="FF0000"/>
                </a:solidFill>
                <a:latin typeface="Courier New" pitchFamily="49" charset="0"/>
                <a:cs typeface="Courier New" pitchFamily="49" charset="0"/>
              </a:rPr>
              <a:t>‘’’)</a:t>
            </a:r>
          </a:p>
        </p:txBody>
      </p:sp>
      <p:sp>
        <p:nvSpPr>
          <p:cNvPr id="8197" name="TextBox 6">
            <a:extLst>
              <a:ext uri="{FF2B5EF4-FFF2-40B4-BE49-F238E27FC236}">
                <a16:creationId xmlns:a16="http://schemas.microsoft.com/office/drawing/2014/main" xmlns="" id="{D615C0AB-D242-4A36-B579-9265B391441B}"/>
              </a:ext>
            </a:extLst>
          </p:cNvPr>
          <p:cNvSpPr txBox="1">
            <a:spLocks noChangeArrowheads="1"/>
          </p:cNvSpPr>
          <p:nvPr/>
        </p:nvSpPr>
        <p:spPr bwMode="auto">
          <a:xfrm>
            <a:off x="0" y="5300663"/>
            <a:ext cx="9144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GB" altLang="en-US" sz="2400"/>
              <a:t>Make sure you are inserting data in the right order and with an appropriate data type.</a:t>
            </a:r>
            <a:endParaRPr lang="en-GB" altLang="en-US" sz="2400" b="1">
              <a:solidFill>
                <a:srgbClr val="00B050"/>
              </a:solidFill>
              <a:latin typeface="Courier New" panose="02070309020205020404" pitchFamily="49" charset="0"/>
              <a:cs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2D8E019-80D9-491C-A26C-5228B0CD681F}"/>
              </a:ext>
            </a:extLst>
          </p:cNvPr>
          <p:cNvSpPr txBox="1"/>
          <p:nvPr/>
        </p:nvSpPr>
        <p:spPr>
          <a:xfrm>
            <a:off x="0" y="1219200"/>
            <a:ext cx="9144000" cy="1077913"/>
          </a:xfrm>
          <a:prstGeom prst="rect">
            <a:avLst/>
          </a:prstGeom>
          <a:noFill/>
        </p:spPr>
        <p:txBody>
          <a:bodyPr>
            <a:spAutoFit/>
          </a:bodyPr>
          <a:lstStyle/>
          <a:p>
            <a:pPr algn="l">
              <a:defRPr/>
            </a:pPr>
            <a:r>
              <a:rPr lang="en-GB" sz="2400" dirty="0">
                <a:latin typeface="Arial" charset="0"/>
              </a:rPr>
              <a:t>Now you need to save changes using the </a:t>
            </a:r>
            <a:r>
              <a:rPr lang="en-GB" sz="3200" b="1" dirty="0">
                <a:solidFill>
                  <a:srgbClr val="00B050"/>
                </a:solidFill>
                <a:latin typeface="Courier New" pitchFamily="49" charset="0"/>
                <a:cs typeface="Courier New" pitchFamily="49" charset="0"/>
              </a:rPr>
              <a:t>COMMIT() </a:t>
            </a:r>
            <a:r>
              <a:rPr lang="en-GB" sz="2400" dirty="0">
                <a:latin typeface="+mj-lt"/>
                <a:cs typeface="Courier New" pitchFamily="49" charset="0"/>
              </a:rPr>
              <a:t>function and close using the </a:t>
            </a:r>
            <a:r>
              <a:rPr lang="en-GB" sz="3200" b="1" dirty="0">
                <a:solidFill>
                  <a:srgbClr val="00B050"/>
                </a:solidFill>
                <a:latin typeface="Courier New" pitchFamily="49" charset="0"/>
                <a:cs typeface="Courier New" pitchFamily="49" charset="0"/>
              </a:rPr>
              <a:t>close() </a:t>
            </a:r>
            <a:r>
              <a:rPr lang="en-GB" sz="2400" dirty="0">
                <a:latin typeface="+mj-lt"/>
                <a:cs typeface="Courier New" pitchFamily="49" charset="0"/>
              </a:rPr>
              <a:t>function</a:t>
            </a:r>
          </a:p>
        </p:txBody>
      </p:sp>
      <p:sp>
        <p:nvSpPr>
          <p:cNvPr id="6" name="Rounded Rectangle 5">
            <a:extLst>
              <a:ext uri="{FF2B5EF4-FFF2-40B4-BE49-F238E27FC236}">
                <a16:creationId xmlns:a16="http://schemas.microsoft.com/office/drawing/2014/main" xmlns="" id="{E5730210-010E-4B41-9115-49CA7A2017CE}"/>
              </a:ext>
            </a:extLst>
          </p:cNvPr>
          <p:cNvSpPr/>
          <p:nvPr/>
        </p:nvSpPr>
        <p:spPr>
          <a:xfrm>
            <a:off x="215106" y="2314698"/>
            <a:ext cx="8713788" cy="37703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GB" sz="2800" dirty="0">
                <a:solidFill>
                  <a:schemeClr val="bg2">
                    <a:lumMod val="75000"/>
                  </a:schemeClr>
                </a:solidFill>
                <a:latin typeface="Courier New" pitchFamily="49" charset="0"/>
                <a:cs typeface="Courier New" pitchFamily="49" charset="0"/>
              </a:rPr>
              <a:t>#</a:t>
            </a:r>
            <a:r>
              <a:rPr lang="en-GB" sz="2800" b="1" dirty="0">
                <a:solidFill>
                  <a:schemeClr val="bg2">
                    <a:lumMod val="75000"/>
                  </a:schemeClr>
                </a:solidFill>
                <a:latin typeface="Courier New" pitchFamily="49" charset="0"/>
                <a:cs typeface="Courier New" pitchFamily="49" charset="0"/>
              </a:rPr>
              <a:t>insert data into our table</a:t>
            </a:r>
          </a:p>
          <a:p>
            <a:pPr algn="l">
              <a:defRPr/>
            </a:pPr>
            <a:r>
              <a:rPr lang="en-GB" sz="2800" dirty="0" err="1">
                <a:solidFill>
                  <a:schemeClr val="bg2">
                    <a:lumMod val="75000"/>
                  </a:schemeClr>
                </a:solidFill>
                <a:latin typeface="Courier New" pitchFamily="49" charset="0"/>
                <a:cs typeface="Courier New" pitchFamily="49" charset="0"/>
              </a:rPr>
              <a:t>c</a:t>
            </a:r>
            <a:r>
              <a:rPr lang="en-GB" sz="3200" b="1" dirty="0" err="1">
                <a:solidFill>
                  <a:schemeClr val="bg2">
                    <a:lumMod val="75000"/>
                  </a:schemeClr>
                </a:solidFill>
                <a:latin typeface="Courier New" pitchFamily="49" charset="0"/>
                <a:cs typeface="Courier New" pitchFamily="49" charset="0"/>
              </a:rPr>
              <a:t>.execute</a:t>
            </a:r>
            <a:r>
              <a:rPr lang="en-GB" sz="2800" dirty="0">
                <a:solidFill>
                  <a:schemeClr val="bg2">
                    <a:lumMod val="75000"/>
                  </a:schemeClr>
                </a:solidFill>
                <a:latin typeface="Courier New" pitchFamily="49" charset="0"/>
                <a:cs typeface="Courier New" pitchFamily="49" charset="0"/>
              </a:rPr>
              <a:t>(''‘INSERT INTO Student</a:t>
            </a:r>
          </a:p>
          <a:p>
            <a:pPr algn="l">
              <a:defRPr/>
            </a:pPr>
            <a:r>
              <a:rPr lang="en-GB" sz="2400" dirty="0">
                <a:solidFill>
                  <a:schemeClr val="bg2">
                    <a:lumMod val="75000"/>
                  </a:schemeClr>
                </a:solidFill>
                <a:latin typeface="Courier New" pitchFamily="49" charset="0"/>
                <a:cs typeface="Courier New" pitchFamily="49" charset="0"/>
              </a:rPr>
              <a:t>VALUES </a:t>
            </a:r>
            <a:r>
              <a:rPr lang="en-GB" sz="2000" dirty="0">
                <a:solidFill>
                  <a:schemeClr val="bg2">
                    <a:lumMod val="75000"/>
                  </a:schemeClr>
                </a:solidFill>
                <a:latin typeface="Courier New" pitchFamily="49" charset="0"/>
                <a:cs typeface="Courier New" pitchFamily="49" charset="0"/>
              </a:rPr>
              <a:t>(‘</a:t>
            </a:r>
            <a:r>
              <a:rPr lang="en-GB" sz="2000">
                <a:solidFill>
                  <a:schemeClr val="bg2">
                    <a:lumMod val="75000"/>
                  </a:schemeClr>
                </a:solidFill>
                <a:latin typeface="Courier New" pitchFamily="49" charset="0"/>
                <a:cs typeface="Courier New" pitchFamily="49" charset="0"/>
              </a:rPr>
              <a:t>001’,’Hien’,’Luong’,’1/1/1981’,</a:t>
            </a:r>
            <a:r>
              <a:rPr lang="en-GB" sz="2000" dirty="0">
                <a:solidFill>
                  <a:schemeClr val="bg2">
                    <a:lumMod val="75000"/>
                  </a:schemeClr>
                </a:solidFill>
                <a:latin typeface="Courier New" pitchFamily="49" charset="0"/>
                <a:cs typeface="Courier New" pitchFamily="49" charset="0"/>
              </a:rPr>
              <a:t>’11W’)</a:t>
            </a:r>
            <a:r>
              <a:rPr lang="en-GB" sz="2400" dirty="0">
                <a:solidFill>
                  <a:schemeClr val="bg2">
                    <a:lumMod val="75000"/>
                  </a:schemeClr>
                </a:solidFill>
                <a:latin typeface="Courier New" pitchFamily="49" charset="0"/>
                <a:cs typeface="Courier New" pitchFamily="49" charset="0"/>
              </a:rPr>
              <a:t>’’’)</a:t>
            </a:r>
          </a:p>
          <a:p>
            <a:pPr algn="l">
              <a:defRPr/>
            </a:pPr>
            <a:endParaRPr lang="en-GB" sz="2400" dirty="0">
              <a:solidFill>
                <a:schemeClr val="bg2">
                  <a:lumMod val="75000"/>
                </a:schemeClr>
              </a:solidFill>
              <a:latin typeface="Courier New" pitchFamily="49" charset="0"/>
              <a:cs typeface="Courier New" pitchFamily="49" charset="0"/>
            </a:endParaRPr>
          </a:p>
          <a:p>
            <a:pPr algn="l">
              <a:defRPr/>
            </a:pPr>
            <a:r>
              <a:rPr lang="en-GB" sz="2400" dirty="0">
                <a:solidFill>
                  <a:schemeClr val="tx1"/>
                </a:solidFill>
                <a:latin typeface="Courier New" pitchFamily="49" charset="0"/>
                <a:cs typeface="Courier New" pitchFamily="49" charset="0"/>
              </a:rPr>
              <a:t>#Save changes using the commit() function</a:t>
            </a:r>
          </a:p>
          <a:p>
            <a:pPr algn="l">
              <a:defRPr/>
            </a:pPr>
            <a:r>
              <a:rPr lang="en-GB" sz="3200" b="1" dirty="0" err="1">
                <a:solidFill>
                  <a:schemeClr val="tx1"/>
                </a:solidFill>
                <a:latin typeface="Courier New" pitchFamily="49" charset="0"/>
                <a:cs typeface="Courier New" pitchFamily="49" charset="0"/>
              </a:rPr>
              <a:t>MyDB.</a:t>
            </a:r>
            <a:r>
              <a:rPr lang="en-GB" sz="3200" b="1" dirty="0" err="1">
                <a:solidFill>
                  <a:srgbClr val="FF0000"/>
                </a:solidFill>
                <a:latin typeface="Courier New" pitchFamily="49" charset="0"/>
                <a:cs typeface="Courier New" pitchFamily="49" charset="0"/>
              </a:rPr>
              <a:t>commit</a:t>
            </a:r>
            <a:r>
              <a:rPr lang="en-GB" sz="3200" b="1" dirty="0">
                <a:solidFill>
                  <a:srgbClr val="FF0000"/>
                </a:solidFill>
                <a:latin typeface="Courier New" pitchFamily="49" charset="0"/>
                <a:cs typeface="Courier New" pitchFamily="49" charset="0"/>
              </a:rPr>
              <a:t>()</a:t>
            </a:r>
          </a:p>
          <a:p>
            <a:pPr algn="l">
              <a:defRPr/>
            </a:pPr>
            <a:endParaRPr lang="en-GB" sz="2400" dirty="0">
              <a:solidFill>
                <a:schemeClr val="tx1"/>
              </a:solidFill>
              <a:latin typeface="Courier New" pitchFamily="49" charset="0"/>
              <a:cs typeface="Courier New" pitchFamily="49" charset="0"/>
            </a:endParaRPr>
          </a:p>
          <a:p>
            <a:pPr algn="l">
              <a:defRPr/>
            </a:pPr>
            <a:r>
              <a:rPr lang="en-GB" sz="2400" dirty="0">
                <a:solidFill>
                  <a:schemeClr val="tx1"/>
                </a:solidFill>
                <a:latin typeface="Courier New" pitchFamily="49" charset="0"/>
                <a:cs typeface="Courier New" pitchFamily="49" charset="0"/>
              </a:rPr>
              <a:t>#Close the database connection</a:t>
            </a:r>
          </a:p>
          <a:p>
            <a:pPr algn="l">
              <a:defRPr/>
            </a:pPr>
            <a:r>
              <a:rPr lang="en-GB" sz="3200" b="1" dirty="0" err="1">
                <a:solidFill>
                  <a:schemeClr val="tx1"/>
                </a:solidFill>
                <a:latin typeface="Courier New" pitchFamily="49" charset="0"/>
                <a:cs typeface="Courier New" pitchFamily="49" charset="0"/>
              </a:rPr>
              <a:t>MyDB.</a:t>
            </a:r>
            <a:r>
              <a:rPr lang="en-GB" sz="3200" b="1" dirty="0" err="1">
                <a:solidFill>
                  <a:srgbClr val="FF0000"/>
                </a:solidFill>
                <a:latin typeface="Courier New" pitchFamily="49" charset="0"/>
                <a:cs typeface="Courier New" pitchFamily="49" charset="0"/>
              </a:rPr>
              <a:t>close()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a:noFill/>
          <a:ln>
            <a:noFill/>
          </a:ln>
        </p:spPr>
        <p:txBody>
          <a:bodyPr vert="horz" wrap="square" lIns="21425" tIns="21425" rIns="21425" bIns="21425" numCol="1" anchor="ctr" anchorCtr="0" compatLnSpc="1">
            <a:prstTxWarp prst="textNoShape">
              <a:avLst/>
            </a:prstTxWarp>
            <a:noAutofit/>
          </a:bodyPr>
          <a:lstStyle/>
          <a:p>
            <a:pPr>
              <a:spcBef>
                <a:spcPts val="0"/>
              </a:spcBef>
              <a:spcAft>
                <a:spcPts val="0"/>
              </a:spcAft>
              <a:buClr>
                <a:srgbClr val="00FF00"/>
              </a:buClr>
              <a:buSzPct val="25000"/>
            </a:pPr>
            <a:r>
              <a:rPr lang="en" sz="4300" dirty="0">
                <a:solidFill>
                  <a:srgbClr val="FFD966"/>
                </a:solidFill>
                <a:latin typeface="Arial" charset="0"/>
                <a:ea typeface="Arial" charset="0"/>
                <a:cs typeface="Arial" charset="0"/>
                <a:sym typeface="Cabin"/>
              </a:rPr>
              <a:t>Relational Databases</a:t>
            </a:r>
          </a:p>
        </p:txBody>
      </p:sp>
      <p:sp>
        <p:nvSpPr>
          <p:cNvPr id="222" name="Shape 222"/>
          <p:cNvSpPr txBox="1"/>
          <p:nvPr/>
        </p:nvSpPr>
        <p:spPr>
          <a:xfrm>
            <a:off x="1780311" y="5244952"/>
            <a:ext cx="5783906" cy="349986"/>
          </a:xfrm>
          <a:prstGeom prst="rect">
            <a:avLst/>
          </a:prstGeom>
          <a:noFill/>
          <a:ln>
            <a:noFill/>
          </a:ln>
        </p:spPr>
        <p:txBody>
          <a:bodyPr lIns="0" tIns="0" rIns="0" bIns="0" anchor="ctr" anchorCtr="0">
            <a:noAutofit/>
          </a:bodyPr>
          <a:lstStyle/>
          <a:p>
            <a:pPr algn="ctr">
              <a:spcBef>
                <a:spcPts val="0"/>
              </a:spcBef>
              <a:spcAft>
                <a:spcPts val="0"/>
              </a:spcAft>
              <a:buClr>
                <a:schemeClr val="lt1"/>
              </a:buClr>
              <a:buSzPct val="25000"/>
            </a:pPr>
            <a:r>
              <a:rPr lang="en" sz="2000" u="sng" dirty="0">
                <a:solidFill>
                  <a:srgbClr val="FFFF00"/>
                </a:solidFill>
                <a:latin typeface="Arial" charset="0"/>
                <a:ea typeface="Arial" charset="0"/>
                <a:cs typeface="Arial" charset="0"/>
                <a:sym typeface="Cabin"/>
                <a:hlinkClick r:id="rId3"/>
              </a:rPr>
              <a:t>http://en.wikipedia.org/wiki/Relational_database</a:t>
            </a:r>
          </a:p>
        </p:txBody>
      </p:sp>
      <p:sp>
        <p:nvSpPr>
          <p:cNvPr id="223" name="Shape 223"/>
          <p:cNvSpPr txBox="1"/>
          <p:nvPr/>
        </p:nvSpPr>
        <p:spPr>
          <a:xfrm>
            <a:off x="1082843" y="2353866"/>
            <a:ext cx="7178842" cy="2557461"/>
          </a:xfrm>
          <a:prstGeom prst="rect">
            <a:avLst/>
          </a:prstGeom>
          <a:noFill/>
          <a:ln>
            <a:noFill/>
          </a:ln>
        </p:spPr>
        <p:txBody>
          <a:bodyPr lIns="0" tIns="0" rIns="0" bIns="0" anchor="ctr" anchorCtr="0">
            <a:noAutofit/>
          </a:bodyPr>
          <a:lstStyle/>
          <a:p>
            <a:pPr algn="ctr">
              <a:spcBef>
                <a:spcPts val="0"/>
              </a:spcBef>
              <a:spcAft>
                <a:spcPts val="0"/>
              </a:spcAft>
              <a:buClr>
                <a:srgbClr val="FFFF00"/>
              </a:buClr>
              <a:buSzPct val="25000"/>
            </a:pPr>
            <a:r>
              <a:rPr lang="en" sz="2500" dirty="0">
                <a:latin typeface="Arial" charset="0"/>
                <a:ea typeface="Arial" charset="0"/>
                <a:cs typeface="Arial" charset="0"/>
                <a:sym typeface="Cabin"/>
              </a:rPr>
              <a:t>Relational databases model data by storing rows and columns in tables.  The power of the relational database lies in its ability to efficiently retrieve data from those tables and in particular where there are multiple tables and the relationships between those tables involved in the query.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prstGeom prst="rect">
            <a:avLst/>
          </a:prstGeom>
          <a:noFill/>
          <a:ln>
            <a:noFill/>
          </a:ln>
        </p:spPr>
        <p:txBody>
          <a:bodyPr vert="horz" wrap="square" lIns="21425" tIns="21425" rIns="21425" bIns="21425" numCol="1" anchor="ctr" anchorCtr="0" compatLnSpc="1">
            <a:prstTxWarp prst="textNoShape">
              <a:avLst/>
            </a:prstTxWarp>
            <a:noAutofit/>
          </a:bodyPr>
          <a:lstStyle/>
          <a:p>
            <a:pPr>
              <a:spcBef>
                <a:spcPts val="0"/>
              </a:spcBef>
              <a:spcAft>
                <a:spcPts val="0"/>
              </a:spcAft>
              <a:buClr>
                <a:srgbClr val="00FF00"/>
              </a:buClr>
              <a:buSzPct val="25000"/>
            </a:pPr>
            <a:r>
              <a:rPr lang="en" sz="4300" dirty="0">
                <a:solidFill>
                  <a:srgbClr val="FFD966"/>
                </a:solidFill>
                <a:latin typeface="Arial" charset="0"/>
                <a:ea typeface="Arial" charset="0"/>
                <a:cs typeface="Arial" charset="0"/>
                <a:sym typeface="Cabin"/>
              </a:rPr>
              <a:t>Terminology</a:t>
            </a:r>
          </a:p>
        </p:txBody>
      </p:sp>
      <p:sp>
        <p:nvSpPr>
          <p:cNvPr id="229" name="Shape 229"/>
          <p:cNvSpPr txBox="1">
            <a:spLocks noGrp="1"/>
          </p:cNvSpPr>
          <p:nvPr>
            <p:ph type="body" idx="1"/>
          </p:nvPr>
        </p:nvSpPr>
        <p:spPr>
          <a:prstGeom prst="rect">
            <a:avLst/>
          </a:prstGeom>
          <a:noFill/>
          <a:ln>
            <a:noFill/>
          </a:ln>
        </p:spPr>
        <p:txBody>
          <a:bodyPr vert="horz" wrap="square" lIns="21425" tIns="21425" rIns="21425" bIns="21425" numCol="1" anchor="ctr" anchorCtr="0" compatLnSpc="1">
            <a:prstTxWarp prst="textNoShape">
              <a:avLst/>
            </a:prstTxWarp>
            <a:noAutofit/>
          </a:bodyPr>
          <a:lstStyle/>
          <a:p>
            <a:pPr marL="254000" indent="-254000">
              <a:spcBef>
                <a:spcPts val="0"/>
              </a:spcBef>
              <a:spcAft>
                <a:spcPts val="0"/>
              </a:spcAft>
              <a:buClr>
                <a:schemeClr val="lt1"/>
              </a:buClr>
              <a:buSzPct val="100000"/>
              <a:buFont typeface="Cabin"/>
              <a:buChar char="•"/>
            </a:pPr>
            <a:r>
              <a:rPr lang="en" sz="2800" dirty="0">
                <a:solidFill>
                  <a:srgbClr val="FFFF00"/>
                </a:solidFill>
                <a:latin typeface="Arial" charset="0"/>
                <a:ea typeface="Arial" charset="0"/>
                <a:cs typeface="Arial" charset="0"/>
                <a:sym typeface="Cabin"/>
              </a:rPr>
              <a:t>Database</a:t>
            </a:r>
            <a:r>
              <a:rPr lang="en" sz="2800" dirty="0">
                <a:solidFill>
                  <a:schemeClr val="lt1"/>
                </a:solidFill>
                <a:latin typeface="Arial" charset="0"/>
                <a:ea typeface="Arial" charset="0"/>
                <a:cs typeface="Arial" charset="0"/>
                <a:sym typeface="Cabin"/>
              </a:rPr>
              <a:t> </a:t>
            </a:r>
            <a:r>
              <a:rPr lang="en" sz="2800" dirty="0">
                <a:latin typeface="Arial" charset="0"/>
                <a:ea typeface="Arial" charset="0"/>
                <a:cs typeface="Arial" charset="0"/>
                <a:sym typeface="Cabin"/>
              </a:rPr>
              <a:t>- contains many tables</a:t>
            </a:r>
          </a:p>
          <a:p>
            <a:pPr marL="254000" indent="-254000">
              <a:spcBef>
                <a:spcPts val="2500"/>
              </a:spcBef>
              <a:spcAft>
                <a:spcPts val="0"/>
              </a:spcAft>
              <a:buClr>
                <a:schemeClr val="lt1"/>
              </a:buClr>
              <a:buSzPct val="100000"/>
              <a:buFont typeface="Cabin"/>
              <a:buChar char="•"/>
            </a:pPr>
            <a:r>
              <a:rPr lang="en" sz="2800" dirty="0">
                <a:solidFill>
                  <a:srgbClr val="00FF00"/>
                </a:solidFill>
                <a:latin typeface="Arial" charset="0"/>
                <a:ea typeface="Arial" charset="0"/>
                <a:cs typeface="Arial" charset="0"/>
                <a:sym typeface="Cabin"/>
              </a:rPr>
              <a:t>Relation (or table)</a:t>
            </a:r>
            <a:r>
              <a:rPr lang="en" sz="2800" dirty="0">
                <a:solidFill>
                  <a:schemeClr val="lt1"/>
                </a:solidFill>
                <a:latin typeface="Arial" charset="0"/>
                <a:ea typeface="Arial" charset="0"/>
                <a:cs typeface="Arial" charset="0"/>
                <a:sym typeface="Cabin"/>
              </a:rPr>
              <a:t> </a:t>
            </a:r>
            <a:r>
              <a:rPr lang="en" sz="2800" dirty="0">
                <a:latin typeface="Arial" charset="0"/>
                <a:ea typeface="Arial" charset="0"/>
                <a:cs typeface="Arial" charset="0"/>
                <a:sym typeface="Cabin"/>
              </a:rPr>
              <a:t>- contains tuples and attributes</a:t>
            </a:r>
          </a:p>
          <a:p>
            <a:pPr marL="254000" indent="-254000">
              <a:spcBef>
                <a:spcPts val="2500"/>
              </a:spcBef>
              <a:spcAft>
                <a:spcPts val="0"/>
              </a:spcAft>
              <a:buClr>
                <a:schemeClr val="lt1"/>
              </a:buClr>
              <a:buSzPct val="100000"/>
              <a:buFont typeface="Cabin"/>
              <a:buChar char="•"/>
            </a:pPr>
            <a:r>
              <a:rPr lang="en" sz="2800" dirty="0">
                <a:solidFill>
                  <a:srgbClr val="FF7F00"/>
                </a:solidFill>
                <a:latin typeface="Arial" charset="0"/>
                <a:ea typeface="Arial" charset="0"/>
                <a:cs typeface="Arial" charset="0"/>
                <a:sym typeface="Cabin"/>
              </a:rPr>
              <a:t>Tuple (or row)</a:t>
            </a:r>
            <a:r>
              <a:rPr lang="en" sz="2800" dirty="0">
                <a:solidFill>
                  <a:schemeClr val="lt1"/>
                </a:solidFill>
                <a:latin typeface="Arial" charset="0"/>
                <a:ea typeface="Arial" charset="0"/>
                <a:cs typeface="Arial" charset="0"/>
                <a:sym typeface="Cabin"/>
              </a:rPr>
              <a:t> </a:t>
            </a:r>
            <a:r>
              <a:rPr lang="en" sz="2800" dirty="0">
                <a:latin typeface="Arial" charset="0"/>
                <a:ea typeface="Arial" charset="0"/>
                <a:cs typeface="Arial" charset="0"/>
                <a:sym typeface="Cabin"/>
              </a:rPr>
              <a:t>- a set of fields that generally represents an </a:t>
            </a:r>
            <a:r>
              <a:rPr lang="en" sz="2800" dirty="0">
                <a:latin typeface="Arial"/>
                <a:ea typeface="Arial"/>
                <a:cs typeface="Arial"/>
                <a:sym typeface="Arial"/>
              </a:rPr>
              <a:t>“</a:t>
            </a:r>
            <a:r>
              <a:rPr lang="en" sz="2800" dirty="0">
                <a:latin typeface="Arial" charset="0"/>
                <a:ea typeface="Arial" charset="0"/>
                <a:cs typeface="Arial" charset="0"/>
                <a:sym typeface="Cabin"/>
              </a:rPr>
              <a:t>object</a:t>
            </a:r>
            <a:r>
              <a:rPr lang="en" sz="2800" dirty="0">
                <a:latin typeface="Arial"/>
                <a:ea typeface="Arial"/>
                <a:cs typeface="Arial"/>
                <a:sym typeface="Arial"/>
              </a:rPr>
              <a:t>”</a:t>
            </a:r>
            <a:r>
              <a:rPr lang="en" sz="2800" dirty="0">
                <a:latin typeface="Arial" charset="0"/>
                <a:ea typeface="Arial" charset="0"/>
                <a:cs typeface="Arial" charset="0"/>
                <a:sym typeface="Cabin"/>
              </a:rPr>
              <a:t> like a person or a music track</a:t>
            </a:r>
          </a:p>
          <a:p>
            <a:pPr marL="254000" indent="-254000">
              <a:spcBef>
                <a:spcPts val="2500"/>
              </a:spcBef>
              <a:spcAft>
                <a:spcPts val="600"/>
              </a:spcAft>
              <a:buClr>
                <a:schemeClr val="lt1"/>
              </a:buClr>
              <a:buSzPct val="100000"/>
              <a:buFont typeface="Cabin"/>
              <a:buChar char="•"/>
            </a:pPr>
            <a:r>
              <a:rPr lang="en" sz="2800" dirty="0">
                <a:solidFill>
                  <a:srgbClr val="FF00FF"/>
                </a:solidFill>
                <a:latin typeface="Arial" charset="0"/>
                <a:ea typeface="Arial" charset="0"/>
                <a:cs typeface="Arial" charset="0"/>
                <a:sym typeface="Cabin"/>
              </a:rPr>
              <a:t>Attribute (also column or field)</a:t>
            </a:r>
            <a:r>
              <a:rPr lang="en" sz="2800" dirty="0">
                <a:solidFill>
                  <a:schemeClr val="lt1"/>
                </a:solidFill>
                <a:latin typeface="Arial" charset="0"/>
                <a:ea typeface="Arial" charset="0"/>
                <a:cs typeface="Arial" charset="0"/>
                <a:sym typeface="Cabin"/>
              </a:rPr>
              <a:t> - </a:t>
            </a:r>
            <a:r>
              <a:rPr lang="en" sz="2800" dirty="0">
                <a:latin typeface="Arial" charset="0"/>
                <a:ea typeface="Arial" charset="0"/>
                <a:cs typeface="Arial" charset="0"/>
                <a:sym typeface="Cabin"/>
              </a:rPr>
              <a:t>one of possibly many elements of data corresponding to the object represented by the row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Shape 234"/>
          <p:cNvPicPr preferRelativeResize="0"/>
          <p:nvPr/>
        </p:nvPicPr>
        <p:blipFill rotWithShape="1">
          <a:blip r:embed="rId3">
            <a:alphaModFix/>
          </a:blip>
          <a:srcRect/>
          <a:stretch/>
        </p:blipFill>
        <p:spPr>
          <a:xfrm>
            <a:off x="914400" y="0"/>
            <a:ext cx="7315200" cy="3429000"/>
          </a:xfrm>
          <a:prstGeom prst="rect">
            <a:avLst/>
          </a:prstGeom>
          <a:noFill/>
          <a:ln>
            <a:noFill/>
          </a:ln>
        </p:spPr>
      </p:pic>
      <p:sp>
        <p:nvSpPr>
          <p:cNvPr id="235" name="Shape 235"/>
          <p:cNvSpPr txBox="1"/>
          <p:nvPr/>
        </p:nvSpPr>
        <p:spPr>
          <a:xfrm>
            <a:off x="225060" y="4142748"/>
            <a:ext cx="8651081" cy="1521618"/>
          </a:xfrm>
          <a:prstGeom prst="rect">
            <a:avLst/>
          </a:prstGeom>
          <a:noFill/>
          <a:ln>
            <a:noFill/>
          </a:ln>
        </p:spPr>
        <p:txBody>
          <a:bodyPr lIns="0" tIns="0" rIns="0" bIns="0" anchor="ctr" anchorCtr="0">
            <a:noAutofit/>
          </a:bodyPr>
          <a:lstStyle/>
          <a:p>
            <a:pPr algn="ctr">
              <a:spcBef>
                <a:spcPts val="0"/>
              </a:spcBef>
              <a:spcAft>
                <a:spcPts val="0"/>
              </a:spcAft>
              <a:buClr>
                <a:srgbClr val="FFFF00"/>
              </a:buClr>
              <a:buSzPct val="25000"/>
            </a:pPr>
            <a:r>
              <a:rPr lang="en" sz="2400" dirty="0">
                <a:solidFill>
                  <a:srgbClr val="FFFF00"/>
                </a:solidFill>
                <a:latin typeface="Arial" charset="0"/>
                <a:ea typeface="Arial" charset="0"/>
                <a:cs typeface="Arial" charset="0"/>
                <a:sym typeface="Cabin"/>
              </a:rPr>
              <a:t>A </a:t>
            </a:r>
            <a:r>
              <a:rPr lang="en" sz="2400" dirty="0">
                <a:solidFill>
                  <a:srgbClr val="00FF00"/>
                </a:solidFill>
                <a:latin typeface="Arial" charset="0"/>
                <a:ea typeface="Arial" charset="0"/>
                <a:cs typeface="Arial" charset="0"/>
                <a:sym typeface="Cabin"/>
              </a:rPr>
              <a:t>relation</a:t>
            </a:r>
            <a:r>
              <a:rPr lang="en" sz="2400" dirty="0">
                <a:solidFill>
                  <a:srgbClr val="FFFF00"/>
                </a:solidFill>
                <a:latin typeface="Arial" charset="0"/>
                <a:ea typeface="Arial" charset="0"/>
                <a:cs typeface="Arial" charset="0"/>
                <a:sym typeface="Cabin"/>
              </a:rPr>
              <a:t> is defined as a </a:t>
            </a:r>
            <a:r>
              <a:rPr lang="en" sz="2400" dirty="0">
                <a:solidFill>
                  <a:srgbClr val="00FF00"/>
                </a:solidFill>
                <a:latin typeface="Arial" charset="0"/>
                <a:ea typeface="Arial" charset="0"/>
                <a:cs typeface="Arial" charset="0"/>
                <a:sym typeface="Cabin"/>
              </a:rPr>
              <a:t>set of </a:t>
            </a:r>
            <a:r>
              <a:rPr lang="en" sz="2400" dirty="0">
                <a:solidFill>
                  <a:srgbClr val="FF7F00"/>
                </a:solidFill>
                <a:latin typeface="Arial" charset="0"/>
                <a:ea typeface="Arial" charset="0"/>
                <a:cs typeface="Arial" charset="0"/>
                <a:sym typeface="Cabin"/>
              </a:rPr>
              <a:t>tuples</a:t>
            </a:r>
            <a:r>
              <a:rPr lang="en" sz="2400" dirty="0">
                <a:solidFill>
                  <a:srgbClr val="FFFF00"/>
                </a:solidFill>
                <a:latin typeface="Arial" charset="0"/>
                <a:ea typeface="Arial" charset="0"/>
                <a:cs typeface="Arial" charset="0"/>
                <a:sym typeface="Cabin"/>
              </a:rPr>
              <a:t> that have the same </a:t>
            </a:r>
            <a:r>
              <a:rPr lang="en" sz="2400" dirty="0">
                <a:solidFill>
                  <a:srgbClr val="FF00FF"/>
                </a:solidFill>
                <a:latin typeface="Arial" charset="0"/>
                <a:ea typeface="Arial" charset="0"/>
                <a:cs typeface="Arial" charset="0"/>
                <a:sym typeface="Cabin"/>
              </a:rPr>
              <a:t>attributes</a:t>
            </a:r>
            <a:r>
              <a:rPr lang="en" sz="2400" dirty="0">
                <a:solidFill>
                  <a:srgbClr val="FFFF00"/>
                </a:solidFill>
                <a:latin typeface="Arial" charset="0"/>
                <a:ea typeface="Arial" charset="0"/>
                <a:cs typeface="Arial" charset="0"/>
                <a:sym typeface="Cabin"/>
              </a:rPr>
              <a:t>.   A </a:t>
            </a:r>
            <a:r>
              <a:rPr lang="en" sz="2400" dirty="0">
                <a:solidFill>
                  <a:srgbClr val="FF7F00"/>
                </a:solidFill>
                <a:latin typeface="Arial" charset="0"/>
                <a:ea typeface="Arial" charset="0"/>
                <a:cs typeface="Arial" charset="0"/>
                <a:sym typeface="Cabin"/>
              </a:rPr>
              <a:t>tuple</a:t>
            </a:r>
            <a:r>
              <a:rPr lang="en" sz="2400" dirty="0">
                <a:solidFill>
                  <a:srgbClr val="FFFF00"/>
                </a:solidFill>
                <a:latin typeface="Arial" charset="0"/>
                <a:ea typeface="Arial" charset="0"/>
                <a:cs typeface="Arial" charset="0"/>
                <a:sym typeface="Cabin"/>
              </a:rPr>
              <a:t> usually represents </a:t>
            </a:r>
            <a:r>
              <a:rPr lang="en" sz="2400" dirty="0">
                <a:solidFill>
                  <a:srgbClr val="FF7F00"/>
                </a:solidFill>
                <a:latin typeface="Arial" charset="0"/>
                <a:ea typeface="Arial" charset="0"/>
                <a:cs typeface="Arial" charset="0"/>
                <a:sym typeface="Cabin"/>
              </a:rPr>
              <a:t>an object</a:t>
            </a:r>
            <a:r>
              <a:rPr lang="en" sz="2400" dirty="0">
                <a:solidFill>
                  <a:srgbClr val="FFFF00"/>
                </a:solidFill>
                <a:latin typeface="Arial" charset="0"/>
                <a:ea typeface="Arial" charset="0"/>
                <a:cs typeface="Arial" charset="0"/>
                <a:sym typeface="Cabin"/>
              </a:rPr>
              <a:t> and information about that object.  </a:t>
            </a:r>
            <a:r>
              <a:rPr lang="en" sz="2400" dirty="0">
                <a:solidFill>
                  <a:srgbClr val="FF7F00"/>
                </a:solidFill>
                <a:latin typeface="Arial" charset="0"/>
                <a:ea typeface="Arial" charset="0"/>
                <a:cs typeface="Arial" charset="0"/>
                <a:sym typeface="Cabin"/>
              </a:rPr>
              <a:t>Objects</a:t>
            </a:r>
            <a:r>
              <a:rPr lang="en" sz="2400" dirty="0">
                <a:solidFill>
                  <a:srgbClr val="FFFF00"/>
                </a:solidFill>
                <a:latin typeface="Arial" charset="0"/>
                <a:ea typeface="Arial" charset="0"/>
                <a:cs typeface="Arial" charset="0"/>
                <a:sym typeface="Cabin"/>
              </a:rPr>
              <a:t> are typically physical objects or concepts.   A </a:t>
            </a:r>
            <a:r>
              <a:rPr lang="en" sz="2400" dirty="0">
                <a:solidFill>
                  <a:srgbClr val="00FF00"/>
                </a:solidFill>
                <a:latin typeface="Arial" charset="0"/>
                <a:ea typeface="Arial" charset="0"/>
                <a:cs typeface="Arial" charset="0"/>
                <a:sym typeface="Cabin"/>
              </a:rPr>
              <a:t>relation</a:t>
            </a:r>
            <a:r>
              <a:rPr lang="en" sz="2400" dirty="0">
                <a:solidFill>
                  <a:srgbClr val="FFFF00"/>
                </a:solidFill>
                <a:latin typeface="Arial" charset="0"/>
                <a:ea typeface="Arial" charset="0"/>
                <a:cs typeface="Arial" charset="0"/>
                <a:sym typeface="Cabin"/>
              </a:rPr>
              <a:t> is usually described as a </a:t>
            </a:r>
            <a:r>
              <a:rPr lang="en" sz="2400" dirty="0">
                <a:solidFill>
                  <a:srgbClr val="00FF00"/>
                </a:solidFill>
                <a:latin typeface="Arial" charset="0"/>
                <a:ea typeface="Arial" charset="0"/>
                <a:cs typeface="Arial" charset="0"/>
                <a:sym typeface="Cabin"/>
              </a:rPr>
              <a:t>table</a:t>
            </a:r>
            <a:r>
              <a:rPr lang="en" sz="2400" dirty="0">
                <a:solidFill>
                  <a:srgbClr val="FFFF00"/>
                </a:solidFill>
                <a:latin typeface="Arial" charset="0"/>
                <a:ea typeface="Arial" charset="0"/>
                <a:cs typeface="Arial" charset="0"/>
                <a:sym typeface="Cabin"/>
              </a:rPr>
              <a:t>, which is organized into </a:t>
            </a:r>
            <a:r>
              <a:rPr lang="en" sz="2400" dirty="0">
                <a:solidFill>
                  <a:srgbClr val="FF7F00"/>
                </a:solidFill>
                <a:latin typeface="Arial" charset="0"/>
                <a:ea typeface="Arial" charset="0"/>
                <a:cs typeface="Arial" charset="0"/>
                <a:sym typeface="Cabin"/>
              </a:rPr>
              <a:t>rows</a:t>
            </a:r>
            <a:r>
              <a:rPr lang="en" sz="2400" dirty="0">
                <a:solidFill>
                  <a:srgbClr val="FFFF00"/>
                </a:solidFill>
                <a:latin typeface="Arial" charset="0"/>
                <a:ea typeface="Arial" charset="0"/>
                <a:cs typeface="Arial" charset="0"/>
                <a:sym typeface="Cabin"/>
              </a:rPr>
              <a:t> and </a:t>
            </a:r>
            <a:r>
              <a:rPr lang="en" sz="2400" dirty="0">
                <a:solidFill>
                  <a:srgbClr val="FF00FF"/>
                </a:solidFill>
                <a:latin typeface="Arial" charset="0"/>
                <a:ea typeface="Arial" charset="0"/>
                <a:cs typeface="Arial" charset="0"/>
                <a:sym typeface="Cabin"/>
              </a:rPr>
              <a:t>columns</a:t>
            </a:r>
            <a:r>
              <a:rPr lang="en" sz="2400" dirty="0">
                <a:solidFill>
                  <a:srgbClr val="FFFF00"/>
                </a:solidFill>
                <a:latin typeface="Arial" charset="0"/>
                <a:ea typeface="Arial" charset="0"/>
                <a:cs typeface="Arial" charset="0"/>
                <a:sym typeface="Cabin"/>
              </a:rPr>
              <a:t>.   All the data</a:t>
            </a:r>
            <a:r>
              <a:rPr lang="en" sz="2400" u="sng" dirty="0">
                <a:solidFill>
                  <a:schemeClr val="hlink"/>
                </a:solidFill>
                <a:latin typeface="Arial" charset="0"/>
                <a:ea typeface="Arial" charset="0"/>
                <a:cs typeface="Arial" charset="0"/>
                <a:sym typeface="Cabin"/>
                <a:hlinkClick r:id="rId4"/>
              </a:rPr>
              <a:t> </a:t>
            </a:r>
            <a:r>
              <a:rPr lang="en" sz="2400" dirty="0">
                <a:solidFill>
                  <a:srgbClr val="FFFF00"/>
                </a:solidFill>
                <a:latin typeface="Arial" charset="0"/>
                <a:ea typeface="Arial" charset="0"/>
                <a:cs typeface="Arial" charset="0"/>
                <a:sym typeface="Cabin"/>
              </a:rPr>
              <a:t>referenced by an </a:t>
            </a:r>
            <a:r>
              <a:rPr lang="en" sz="2400" dirty="0">
                <a:solidFill>
                  <a:srgbClr val="FF00FF"/>
                </a:solidFill>
                <a:latin typeface="Arial" charset="0"/>
                <a:ea typeface="Arial" charset="0"/>
                <a:cs typeface="Arial" charset="0"/>
                <a:sym typeface="Cabin"/>
              </a:rPr>
              <a:t>attribute</a:t>
            </a:r>
            <a:r>
              <a:rPr lang="en" sz="2400" dirty="0">
                <a:solidFill>
                  <a:srgbClr val="FFFF00"/>
                </a:solidFill>
                <a:latin typeface="Arial" charset="0"/>
                <a:ea typeface="Arial" charset="0"/>
                <a:cs typeface="Arial" charset="0"/>
                <a:sym typeface="Cabin"/>
              </a:rPr>
              <a:t> are in the same domain and </a:t>
            </a:r>
            <a:r>
              <a:rPr lang="en" sz="2400" dirty="0">
                <a:solidFill>
                  <a:srgbClr val="FF00FF"/>
                </a:solidFill>
                <a:latin typeface="Arial" charset="0"/>
                <a:ea typeface="Arial" charset="0"/>
                <a:cs typeface="Arial" charset="0"/>
                <a:sym typeface="Cabin"/>
              </a:rPr>
              <a:t>conform to the same constraints.</a:t>
            </a:r>
            <a:r>
              <a:rPr lang="en" sz="2400" dirty="0">
                <a:solidFill>
                  <a:srgbClr val="FFFF00"/>
                </a:solidFill>
                <a:latin typeface="Arial" charset="0"/>
                <a:ea typeface="Arial" charset="0"/>
                <a:cs typeface="Arial" charset="0"/>
                <a:sym typeface="Cabin"/>
              </a:rPr>
              <a:t>  (Wikipedia)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grpSp>
        <p:nvGrpSpPr>
          <p:cNvPr id="4" name="Group 3"/>
          <p:cNvGrpSpPr/>
          <p:nvPr/>
        </p:nvGrpSpPr>
        <p:grpSpPr>
          <a:xfrm>
            <a:off x="1453369" y="1370597"/>
            <a:ext cx="6244063" cy="4115259"/>
            <a:chOff x="1164431" y="271462"/>
            <a:chExt cx="6972300" cy="4595216"/>
          </a:xfrm>
        </p:grpSpPr>
        <p:pic>
          <p:nvPicPr>
            <p:cNvPr id="240" name="Shape 240"/>
            <p:cNvPicPr preferRelativeResize="0"/>
            <p:nvPr/>
          </p:nvPicPr>
          <p:blipFill rotWithShape="1">
            <a:blip r:embed="rId3">
              <a:alphaModFix/>
            </a:blip>
            <a:srcRect/>
            <a:stretch/>
          </p:blipFill>
          <p:spPr>
            <a:xfrm>
              <a:off x="1164431" y="271462"/>
              <a:ext cx="6972300" cy="4595216"/>
            </a:xfrm>
            <a:prstGeom prst="rect">
              <a:avLst/>
            </a:prstGeom>
            <a:noFill/>
            <a:ln>
              <a:noFill/>
            </a:ln>
          </p:spPr>
        </p:pic>
        <p:sp>
          <p:nvSpPr>
            <p:cNvPr id="241" name="Shape 241"/>
            <p:cNvSpPr txBox="1"/>
            <p:nvPr/>
          </p:nvSpPr>
          <p:spPr>
            <a:xfrm>
              <a:off x="4507706" y="3678412"/>
              <a:ext cx="1875318" cy="600749"/>
            </a:xfrm>
            <a:prstGeom prst="rect">
              <a:avLst/>
            </a:prstGeom>
            <a:noFill/>
            <a:ln>
              <a:noFill/>
            </a:ln>
          </p:spPr>
          <p:txBody>
            <a:bodyPr lIns="0" tIns="0" rIns="0" bIns="0" anchor="ctr" anchorCtr="0">
              <a:noAutofit/>
            </a:bodyPr>
            <a:lstStyle/>
            <a:p>
              <a:pPr algn="ctr">
                <a:spcBef>
                  <a:spcPts val="0"/>
                </a:spcBef>
                <a:spcAft>
                  <a:spcPts val="0"/>
                </a:spcAft>
                <a:buClr>
                  <a:srgbClr val="0000FF"/>
                </a:buClr>
                <a:buSzPct val="25000"/>
              </a:pPr>
              <a:r>
                <a:rPr lang="en" dirty="0">
                  <a:solidFill>
                    <a:srgbClr val="0000FF"/>
                  </a:solidFill>
                  <a:latin typeface="Arial" charset="0"/>
                  <a:ea typeface="Arial" charset="0"/>
                  <a:cs typeface="Arial" charset="0"/>
                  <a:sym typeface="Cabin"/>
                </a:rPr>
                <a:t>Tables / Relations</a:t>
              </a:r>
            </a:p>
          </p:txBody>
        </p:sp>
        <p:sp>
          <p:nvSpPr>
            <p:cNvPr id="242" name="Shape 242"/>
            <p:cNvSpPr txBox="1"/>
            <p:nvPr/>
          </p:nvSpPr>
          <p:spPr>
            <a:xfrm>
              <a:off x="2957424" y="2340098"/>
              <a:ext cx="3561637" cy="349986"/>
            </a:xfrm>
            <a:prstGeom prst="rect">
              <a:avLst/>
            </a:prstGeom>
            <a:noFill/>
            <a:ln>
              <a:noFill/>
            </a:ln>
          </p:spPr>
          <p:txBody>
            <a:bodyPr lIns="0" tIns="0" rIns="0" bIns="0" anchor="ctr" anchorCtr="0">
              <a:noAutofit/>
            </a:bodyPr>
            <a:lstStyle/>
            <a:p>
              <a:pPr algn="ctr">
                <a:spcBef>
                  <a:spcPts val="0"/>
                </a:spcBef>
                <a:spcAft>
                  <a:spcPts val="0"/>
                </a:spcAft>
                <a:buClr>
                  <a:srgbClr val="0000FF"/>
                </a:buClr>
                <a:buSzPct val="25000"/>
              </a:pPr>
              <a:r>
                <a:rPr lang="en" dirty="0">
                  <a:solidFill>
                    <a:srgbClr val="0000FF"/>
                  </a:solidFill>
                  <a:latin typeface="Arial" charset="0"/>
                  <a:ea typeface="Arial" charset="0"/>
                  <a:cs typeface="Arial" charset="0"/>
                  <a:sym typeface="Cabin"/>
                </a:rPr>
                <a:t>Columns / Attributes</a:t>
              </a:r>
            </a:p>
          </p:txBody>
        </p:sp>
        <p:sp>
          <p:nvSpPr>
            <p:cNvPr id="243" name="Shape 243"/>
            <p:cNvSpPr txBox="1"/>
            <p:nvPr/>
          </p:nvSpPr>
          <p:spPr>
            <a:xfrm>
              <a:off x="7005339" y="2832496"/>
              <a:ext cx="786711" cy="642937"/>
            </a:xfrm>
            <a:prstGeom prst="rect">
              <a:avLst/>
            </a:prstGeom>
            <a:noFill/>
            <a:ln>
              <a:noFill/>
            </a:ln>
          </p:spPr>
          <p:txBody>
            <a:bodyPr lIns="0" tIns="0" rIns="0" bIns="0" anchor="ctr" anchorCtr="0">
              <a:noAutofit/>
            </a:bodyPr>
            <a:lstStyle/>
            <a:p>
              <a:pPr>
                <a:spcBef>
                  <a:spcPts val="0"/>
                </a:spcBef>
                <a:spcAft>
                  <a:spcPts val="0"/>
                </a:spcAft>
                <a:buClr>
                  <a:srgbClr val="0000FF"/>
                </a:buClr>
                <a:buSzPct val="25000"/>
              </a:pPr>
              <a:r>
                <a:rPr lang="en" dirty="0">
                  <a:solidFill>
                    <a:srgbClr val="0000FF"/>
                  </a:solidFill>
                  <a:latin typeface="Arial" charset="0"/>
                  <a:ea typeface="Arial" charset="0"/>
                  <a:cs typeface="Arial" charset="0"/>
                  <a:sym typeface="Cabin"/>
                </a:rPr>
                <a:t>Rows /</a:t>
              </a:r>
            </a:p>
            <a:p>
              <a:pPr>
                <a:spcBef>
                  <a:spcPts val="0"/>
                </a:spcBef>
                <a:spcAft>
                  <a:spcPts val="0"/>
                </a:spcAft>
                <a:buClr>
                  <a:srgbClr val="0000FF"/>
                </a:buClr>
                <a:buSzPct val="25000"/>
              </a:pPr>
              <a:r>
                <a:rPr lang="en" dirty="0">
                  <a:solidFill>
                    <a:srgbClr val="0000FF"/>
                  </a:solidFill>
                  <a:latin typeface="Arial" charset="0"/>
                  <a:ea typeface="Arial" charset="0"/>
                  <a:cs typeface="Arial" charset="0"/>
                  <a:sym typeface="Cabin"/>
                </a:rPr>
                <a:t>Tuples</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prstGeom prst="rect">
            <a:avLst/>
          </a:prstGeom>
          <a:noFill/>
          <a:ln>
            <a:noFill/>
          </a:ln>
        </p:spPr>
        <p:txBody>
          <a:bodyPr vert="horz" wrap="square" lIns="21425" tIns="21425" rIns="21425" bIns="21425" numCol="1" anchor="ctr" anchorCtr="0" compatLnSpc="1">
            <a:prstTxWarp prst="textNoShape">
              <a:avLst/>
            </a:prstTxWarp>
            <a:noAutofit/>
          </a:bodyPr>
          <a:lstStyle/>
          <a:p>
            <a:pPr>
              <a:spcBef>
                <a:spcPts val="0"/>
              </a:spcBef>
              <a:spcAft>
                <a:spcPts val="0"/>
              </a:spcAft>
              <a:buClr>
                <a:srgbClr val="FFFF00"/>
              </a:buClr>
              <a:buSzPct val="25000"/>
            </a:pPr>
            <a:r>
              <a:rPr lang="en">
                <a:solidFill>
                  <a:srgbClr val="FFD966"/>
                </a:solidFill>
                <a:latin typeface="Arial" charset="0"/>
                <a:ea typeface="Arial" charset="0"/>
                <a:cs typeface="Arial" charset="0"/>
                <a:sym typeface="Cabin"/>
              </a:rPr>
              <a:t>SQL</a:t>
            </a:r>
            <a:endParaRPr lang="en" dirty="0">
              <a:solidFill>
                <a:srgbClr val="FFD966"/>
              </a:solidFill>
              <a:latin typeface="Arial" charset="0"/>
              <a:ea typeface="Arial" charset="0"/>
              <a:cs typeface="Arial" charset="0"/>
              <a:sym typeface="Cabin"/>
            </a:endParaRPr>
          </a:p>
        </p:txBody>
      </p:sp>
      <p:sp>
        <p:nvSpPr>
          <p:cNvPr id="249" name="Shape 249"/>
          <p:cNvSpPr txBox="1">
            <a:spLocks noGrp="1"/>
          </p:cNvSpPr>
          <p:nvPr>
            <p:ph type="body" idx="1"/>
          </p:nvPr>
        </p:nvSpPr>
        <p:spPr>
          <a:prstGeom prst="rect">
            <a:avLst/>
          </a:prstGeom>
          <a:noFill/>
          <a:ln>
            <a:noFill/>
          </a:ln>
        </p:spPr>
        <p:txBody>
          <a:bodyPr vert="horz" wrap="square" lIns="21425" tIns="21425" rIns="21425" bIns="21425" numCol="1" anchor="ctr" anchorCtr="0" compatLnSpc="1">
            <a:prstTxWarp prst="textNoShape">
              <a:avLst/>
            </a:prstTxWarp>
            <a:noAutofit/>
          </a:bodyPr>
          <a:lstStyle/>
          <a:p>
            <a:pPr marL="0" indent="0">
              <a:spcBef>
                <a:spcPts val="0"/>
              </a:spcBef>
              <a:spcAft>
                <a:spcPts val="0"/>
              </a:spcAft>
              <a:buClr>
                <a:schemeClr val="lt1"/>
              </a:buClr>
              <a:buSzPct val="100000"/>
              <a:buNone/>
            </a:pPr>
            <a:r>
              <a:rPr lang="en" sz="3200" dirty="0">
                <a:solidFill>
                  <a:srgbClr val="FF0000"/>
                </a:solidFill>
                <a:latin typeface="Arial" charset="0"/>
                <a:ea typeface="Arial" charset="0"/>
                <a:cs typeface="Arial" charset="0"/>
                <a:sym typeface="Cabin"/>
              </a:rPr>
              <a:t>Structured Query Language </a:t>
            </a:r>
            <a:r>
              <a:rPr lang="en" sz="3200" dirty="0">
                <a:latin typeface="Arial" charset="0"/>
                <a:ea typeface="Arial" charset="0"/>
                <a:cs typeface="Arial" charset="0"/>
                <a:sym typeface="Cabin"/>
              </a:rPr>
              <a:t>is the language we use to issue commands to the database</a:t>
            </a:r>
          </a:p>
          <a:p>
            <a:pPr marL="254000" lvl="1" indent="0">
              <a:spcBef>
                <a:spcPts val="2500"/>
              </a:spcBef>
              <a:spcAft>
                <a:spcPts val="0"/>
              </a:spcAft>
              <a:buClr>
                <a:schemeClr val="lt1"/>
              </a:buClr>
              <a:buSzPct val="100000"/>
              <a:buNone/>
            </a:pPr>
            <a:r>
              <a:rPr lang="en-US" sz="3200" dirty="0">
                <a:latin typeface="Arial" charset="0"/>
                <a:ea typeface="Arial" charset="0"/>
                <a:cs typeface="Arial" charset="0"/>
                <a:sym typeface="Cabin"/>
              </a:rPr>
              <a:t>-  </a:t>
            </a:r>
            <a:r>
              <a:rPr lang="en" sz="3200" dirty="0">
                <a:latin typeface="Arial" charset="0"/>
                <a:ea typeface="Arial" charset="0"/>
                <a:cs typeface="Arial" charset="0"/>
                <a:sym typeface="Cabin"/>
              </a:rPr>
              <a:t>Create </a:t>
            </a:r>
            <a:r>
              <a:rPr lang="en-US" sz="3200" dirty="0">
                <a:latin typeface="Arial" charset="0"/>
                <a:ea typeface="Arial" charset="0"/>
                <a:cs typeface="Arial" charset="0"/>
                <a:sym typeface="Cabin"/>
              </a:rPr>
              <a:t>data (</a:t>
            </a:r>
            <a:r>
              <a:rPr lang="en-US" sz="3200" dirty="0" err="1">
                <a:latin typeface="Arial" charset="0"/>
                <a:ea typeface="Arial" charset="0"/>
                <a:cs typeface="Arial" charset="0"/>
                <a:sym typeface="Cabin"/>
              </a:rPr>
              <a:t>a.k.a</a:t>
            </a:r>
            <a:r>
              <a:rPr lang="en-US" sz="3200" dirty="0">
                <a:latin typeface="Arial" charset="0"/>
                <a:ea typeface="Arial" charset="0"/>
                <a:cs typeface="Arial" charset="0"/>
                <a:sym typeface="Cabin"/>
              </a:rPr>
              <a:t> Insert)</a:t>
            </a:r>
            <a:endParaRPr lang="en" sz="3200" dirty="0">
              <a:latin typeface="Arial" charset="0"/>
              <a:ea typeface="Arial" charset="0"/>
              <a:cs typeface="Arial" charset="0"/>
              <a:sym typeface="Cabin"/>
            </a:endParaRPr>
          </a:p>
          <a:p>
            <a:pPr marL="254000" lvl="1" indent="0">
              <a:spcBef>
                <a:spcPts val="2500"/>
              </a:spcBef>
              <a:spcAft>
                <a:spcPts val="0"/>
              </a:spcAft>
              <a:buClr>
                <a:schemeClr val="lt1"/>
              </a:buClr>
              <a:buSzPct val="100000"/>
              <a:buNone/>
            </a:pPr>
            <a:r>
              <a:rPr lang="en-US" sz="3200" dirty="0">
                <a:latin typeface="Arial" charset="0"/>
                <a:ea typeface="Arial" charset="0"/>
                <a:cs typeface="Arial" charset="0"/>
                <a:sym typeface="Cabin"/>
              </a:rPr>
              <a:t>-  </a:t>
            </a:r>
            <a:r>
              <a:rPr lang="en" sz="3200" dirty="0">
                <a:latin typeface="Arial" charset="0"/>
                <a:ea typeface="Arial" charset="0"/>
                <a:cs typeface="Arial" charset="0"/>
                <a:sym typeface="Cabin"/>
              </a:rPr>
              <a:t>Retrieve data</a:t>
            </a:r>
          </a:p>
          <a:p>
            <a:pPr marL="254000" lvl="1" indent="0">
              <a:spcBef>
                <a:spcPts val="2500"/>
              </a:spcBef>
              <a:spcAft>
                <a:spcPts val="0"/>
              </a:spcAft>
              <a:buClr>
                <a:schemeClr val="lt1"/>
              </a:buClr>
              <a:buSzPct val="100000"/>
              <a:buNone/>
            </a:pPr>
            <a:r>
              <a:rPr lang="en-US" sz="3200" dirty="0">
                <a:latin typeface="Arial" charset="0"/>
                <a:ea typeface="Arial" charset="0"/>
                <a:cs typeface="Arial" charset="0"/>
                <a:sym typeface="Cabin"/>
              </a:rPr>
              <a:t>-  Update data</a:t>
            </a:r>
            <a:endParaRPr lang="en" sz="3200" dirty="0">
              <a:latin typeface="Arial" charset="0"/>
              <a:ea typeface="Arial" charset="0"/>
              <a:cs typeface="Arial" charset="0"/>
              <a:sym typeface="Cabin"/>
            </a:endParaRPr>
          </a:p>
          <a:p>
            <a:pPr marL="254000" lvl="1" indent="0">
              <a:spcBef>
                <a:spcPts val="2500"/>
              </a:spcBef>
              <a:spcAft>
                <a:spcPts val="600"/>
              </a:spcAft>
              <a:buClr>
                <a:schemeClr val="lt1"/>
              </a:buClr>
              <a:buSzPct val="100000"/>
              <a:buNone/>
            </a:pPr>
            <a:r>
              <a:rPr lang="en-US" sz="3200" dirty="0">
                <a:latin typeface="Arial" charset="0"/>
                <a:ea typeface="Arial" charset="0"/>
                <a:cs typeface="Arial" charset="0"/>
                <a:sym typeface="Cabin"/>
              </a:rPr>
              <a:t>-  </a:t>
            </a:r>
            <a:r>
              <a:rPr lang="en" sz="3200" dirty="0">
                <a:latin typeface="Arial" charset="0"/>
                <a:ea typeface="Arial" charset="0"/>
                <a:cs typeface="Arial" charset="0"/>
                <a:sym typeface="Cabin"/>
              </a:rPr>
              <a:t>Delete data </a:t>
            </a:r>
          </a:p>
        </p:txBody>
      </p:sp>
      <p:sp>
        <p:nvSpPr>
          <p:cNvPr id="250" name="Shape 250"/>
          <p:cNvSpPr txBox="1"/>
          <p:nvPr/>
        </p:nvSpPr>
        <p:spPr>
          <a:xfrm>
            <a:off x="4812496" y="5354324"/>
            <a:ext cx="4206768" cy="349986"/>
          </a:xfrm>
          <a:prstGeom prst="rect">
            <a:avLst/>
          </a:prstGeom>
          <a:noFill/>
          <a:ln>
            <a:noFill/>
          </a:ln>
        </p:spPr>
        <p:txBody>
          <a:bodyPr lIns="0" tIns="0" rIns="0" bIns="0" anchor="ctr" anchorCtr="0">
            <a:noAutofit/>
          </a:bodyPr>
          <a:lstStyle/>
          <a:p>
            <a:pPr algn="ctr">
              <a:spcBef>
                <a:spcPts val="0"/>
              </a:spcBef>
              <a:spcAft>
                <a:spcPts val="0"/>
              </a:spcAft>
              <a:buClr>
                <a:schemeClr val="lt1"/>
              </a:buClr>
              <a:buSzPct val="25000"/>
            </a:pPr>
            <a:r>
              <a:rPr lang="en" sz="2000" u="sng" dirty="0">
                <a:solidFill>
                  <a:srgbClr val="FFFF00"/>
                </a:solidFill>
                <a:latin typeface="Arial" charset="0"/>
                <a:ea typeface="Arial" charset="0"/>
                <a:cs typeface="Arial" charset="0"/>
                <a:sym typeface="Cabin"/>
                <a:hlinkClick r:id="rId3"/>
              </a:rPr>
              <a:t>http://en.wikipedia.org/wiki/SQL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6" name="Shape 286"/>
          <p:cNvSpPr txBox="1"/>
          <p:nvPr/>
        </p:nvSpPr>
        <p:spPr>
          <a:xfrm>
            <a:off x="6684920" y="1809267"/>
            <a:ext cx="2193074" cy="1235924"/>
          </a:xfrm>
          <a:prstGeom prst="rect">
            <a:avLst/>
          </a:prstGeom>
          <a:noFill/>
          <a:ln w="101600" cap="rnd" cmpd="sng">
            <a:solidFill>
              <a:srgbClr val="FF00FF"/>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Database </a:t>
            </a:r>
          </a:p>
          <a:p>
            <a:pPr algn="ctr">
              <a:spcBef>
                <a:spcPts val="0"/>
              </a:spcBef>
              <a:spcAft>
                <a:spcPts val="0"/>
              </a:spcAft>
              <a:buClr>
                <a:schemeClr val="lt1"/>
              </a:buClr>
              <a:buSzPct val="25000"/>
            </a:pPr>
            <a:r>
              <a:rPr lang="en" sz="2500" dirty="0">
                <a:latin typeface="Arial" charset="0"/>
                <a:ea typeface="Arial" charset="0"/>
                <a:cs typeface="Arial" charset="0"/>
                <a:sym typeface="Cabin"/>
              </a:rPr>
              <a:t>File</a:t>
            </a:r>
          </a:p>
        </p:txBody>
      </p:sp>
      <p:sp>
        <p:nvSpPr>
          <p:cNvPr id="287" name="Shape 287"/>
          <p:cNvSpPr txBox="1"/>
          <p:nvPr/>
        </p:nvSpPr>
        <p:spPr>
          <a:xfrm>
            <a:off x="3580193" y="1809267"/>
            <a:ext cx="2193074" cy="1235924"/>
          </a:xfrm>
          <a:prstGeom prst="rect">
            <a:avLst/>
          </a:prstGeom>
          <a:noFill/>
          <a:ln w="101600" cap="rnd" cmpd="sng">
            <a:solidFill>
              <a:srgbClr val="FF7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Python</a:t>
            </a:r>
          </a:p>
          <a:p>
            <a:pPr algn="ctr">
              <a:spcBef>
                <a:spcPts val="0"/>
              </a:spcBef>
              <a:spcAft>
                <a:spcPts val="0"/>
              </a:spcAft>
              <a:buClr>
                <a:schemeClr val="lt1"/>
              </a:buClr>
              <a:buSzPct val="25000"/>
            </a:pPr>
            <a:r>
              <a:rPr lang="en" sz="2500" dirty="0">
                <a:latin typeface="Arial" charset="0"/>
                <a:ea typeface="Arial" charset="0"/>
                <a:cs typeface="Arial" charset="0"/>
                <a:sym typeface="Cabin"/>
              </a:rPr>
              <a:t>Programs</a:t>
            </a:r>
          </a:p>
        </p:txBody>
      </p:sp>
      <p:sp>
        <p:nvSpPr>
          <p:cNvPr id="288" name="Shape 288"/>
          <p:cNvSpPr txBox="1"/>
          <p:nvPr/>
        </p:nvSpPr>
        <p:spPr>
          <a:xfrm>
            <a:off x="4015974" y="4182097"/>
            <a:ext cx="1221581" cy="650024"/>
          </a:xfrm>
          <a:prstGeom prst="rect">
            <a:avLst/>
          </a:prstGeom>
          <a:noFill/>
          <a:ln w="101600" cap="rnd" cmpd="sng">
            <a:solidFill>
              <a:srgbClr val="00F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You</a:t>
            </a:r>
          </a:p>
        </p:txBody>
      </p:sp>
      <p:sp>
        <p:nvSpPr>
          <p:cNvPr id="289" name="Shape 289"/>
          <p:cNvSpPr txBox="1"/>
          <p:nvPr/>
        </p:nvSpPr>
        <p:spPr>
          <a:xfrm>
            <a:off x="6684920" y="3724897"/>
            <a:ext cx="2193074" cy="1235924"/>
          </a:xfrm>
          <a:prstGeom prst="rect">
            <a:avLst/>
          </a:prstGeom>
          <a:noFill/>
          <a:ln w="101600" cap="rnd" cmpd="sng">
            <a:solidFill>
              <a:srgbClr val="FF7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SQLite</a:t>
            </a:r>
          </a:p>
          <a:p>
            <a:pPr algn="ctr">
              <a:spcBef>
                <a:spcPts val="0"/>
              </a:spcBef>
              <a:spcAft>
                <a:spcPts val="0"/>
              </a:spcAft>
              <a:buClr>
                <a:schemeClr val="lt1"/>
              </a:buClr>
              <a:buSzPct val="25000"/>
            </a:pPr>
            <a:r>
              <a:rPr lang="en" sz="2500" dirty="0">
                <a:latin typeface="Arial" charset="0"/>
                <a:ea typeface="Arial" charset="0"/>
                <a:cs typeface="Arial" charset="0"/>
                <a:sym typeface="Cabin"/>
              </a:rPr>
              <a:t>Browser</a:t>
            </a:r>
          </a:p>
        </p:txBody>
      </p:sp>
      <p:sp>
        <p:nvSpPr>
          <p:cNvPr id="290" name="Shape 290"/>
          <p:cNvSpPr/>
          <p:nvPr/>
        </p:nvSpPr>
        <p:spPr>
          <a:xfrm>
            <a:off x="5773269" y="1973573"/>
            <a:ext cx="854515" cy="842906"/>
          </a:xfrm>
          <a:prstGeom prst="leftRightArrow">
            <a:avLst>
              <a:gd name="adj1" fmla="val 42186"/>
              <a:gd name="adj2" fmla="val 17802"/>
            </a:avLst>
          </a:prstGeom>
          <a:blipFill rotWithShape="1">
            <a:blip r:embed="rId3">
              <a:alphaModFix/>
            </a:blip>
            <a:tile tx="0" ty="0" sx="100000" sy="100000" flip="none" algn="tl"/>
          </a:blipFill>
          <a:ln>
            <a:noFill/>
          </a:ln>
        </p:spPr>
        <p:txBody>
          <a:bodyPr lIns="0" tIns="0" rIns="0" bIns="0" anchor="ctr" anchorCtr="0">
            <a:noAutofit/>
          </a:bodyPr>
          <a:lstStyle/>
          <a:p>
            <a:pPr algn="ctr">
              <a:spcBef>
                <a:spcPts val="0"/>
              </a:spcBef>
              <a:spcAft>
                <a:spcPts val="0"/>
              </a:spcAft>
              <a:buClr>
                <a:srgbClr val="000000"/>
              </a:buClr>
              <a:buSzPct val="25000"/>
            </a:pPr>
            <a:r>
              <a:rPr lang="en" sz="1500" dirty="0">
                <a:latin typeface="Arial" charset="0"/>
                <a:ea typeface="Arial" charset="0"/>
                <a:cs typeface="Arial" charset="0"/>
                <a:sym typeface="Cabin"/>
              </a:rPr>
              <a:t>SQL</a:t>
            </a:r>
          </a:p>
        </p:txBody>
      </p:sp>
      <p:sp>
        <p:nvSpPr>
          <p:cNvPr id="291" name="Shape 291"/>
          <p:cNvSpPr/>
          <p:nvPr/>
        </p:nvSpPr>
        <p:spPr>
          <a:xfrm rot="5400000">
            <a:off x="7474303" y="2805764"/>
            <a:ext cx="621450" cy="1128768"/>
          </a:xfrm>
          <a:prstGeom prst="leftRightArrow">
            <a:avLst>
              <a:gd name="adj1" fmla="val 60467"/>
              <a:gd name="adj2" fmla="val 19531"/>
            </a:avLst>
          </a:prstGeom>
          <a:blipFill rotWithShape="0">
            <a:blip r:embed="rId3">
              <a:alphaModFix/>
            </a:blip>
            <a:stretch>
              <a:fillRect t="-1" b="-1"/>
            </a:stretch>
          </a:blipFill>
          <a:ln>
            <a:noFill/>
          </a:ln>
        </p:spPr>
        <p:txBody>
          <a:bodyPr lIns="0" tIns="0" rIns="0" bIns="0" anchor="t" anchorCtr="0">
            <a:noAutofit/>
          </a:bodyPr>
          <a:lstStyle/>
          <a:p>
            <a:pPr algn="ctr">
              <a:spcBef>
                <a:spcPts val="0"/>
              </a:spcBef>
              <a:spcAft>
                <a:spcPts val="0"/>
              </a:spcAft>
              <a:buClr>
                <a:srgbClr val="000000"/>
              </a:buClr>
            </a:pPr>
            <a:endParaRPr sz="800">
              <a:latin typeface="Arial"/>
              <a:ea typeface="Arial"/>
              <a:cs typeface="Arial"/>
              <a:sym typeface="Arial"/>
            </a:endParaRPr>
          </a:p>
        </p:txBody>
      </p:sp>
      <p:sp>
        <p:nvSpPr>
          <p:cNvPr id="292" name="Shape 292"/>
          <p:cNvSpPr txBox="1"/>
          <p:nvPr/>
        </p:nvSpPr>
        <p:spPr>
          <a:xfrm>
            <a:off x="7519846" y="3190611"/>
            <a:ext cx="519749" cy="349986"/>
          </a:xfrm>
          <a:prstGeom prst="rect">
            <a:avLst/>
          </a:prstGeom>
          <a:noFill/>
          <a:ln>
            <a:noFill/>
          </a:ln>
        </p:spPr>
        <p:txBody>
          <a:bodyPr lIns="0" tIns="0" rIns="0" bIns="0" anchor="ctr" anchorCtr="0">
            <a:noAutofit/>
          </a:bodyPr>
          <a:lstStyle/>
          <a:p>
            <a:pPr algn="ctr">
              <a:spcBef>
                <a:spcPts val="0"/>
              </a:spcBef>
              <a:spcAft>
                <a:spcPts val="0"/>
              </a:spcAft>
              <a:buClr>
                <a:srgbClr val="000000"/>
              </a:buClr>
              <a:buSzPct val="25000"/>
            </a:pPr>
            <a:r>
              <a:rPr lang="en" sz="2000" dirty="0">
                <a:latin typeface="Arial" charset="0"/>
                <a:ea typeface="Arial" charset="0"/>
                <a:cs typeface="Arial" charset="0"/>
                <a:sym typeface="Cabin"/>
              </a:rPr>
              <a:t>SQL</a:t>
            </a:r>
          </a:p>
        </p:txBody>
      </p:sp>
      <p:cxnSp>
        <p:nvCxnSpPr>
          <p:cNvPr id="293" name="Shape 293"/>
          <p:cNvCxnSpPr/>
          <p:nvPr/>
        </p:nvCxnSpPr>
        <p:spPr>
          <a:xfrm rot="10800000">
            <a:off x="4626764" y="3059424"/>
            <a:ext cx="0" cy="1122673"/>
          </a:xfrm>
          <a:prstGeom prst="straightConnector1">
            <a:avLst/>
          </a:prstGeom>
          <a:noFill/>
          <a:ln w="63500" cap="rnd" cmpd="sng">
            <a:solidFill>
              <a:schemeClr val="lt1"/>
            </a:solidFill>
            <a:prstDash val="solid"/>
            <a:miter/>
            <a:headEnd type="stealth" w="med" len="med"/>
            <a:tailEnd type="stealth" w="med" len="med"/>
          </a:ln>
        </p:spPr>
      </p:cxnSp>
      <p:cxnSp>
        <p:nvCxnSpPr>
          <p:cNvPr id="294" name="Shape 294"/>
          <p:cNvCxnSpPr/>
          <p:nvPr/>
        </p:nvCxnSpPr>
        <p:spPr>
          <a:xfrm rot="10800000">
            <a:off x="5237555" y="4439272"/>
            <a:ext cx="1384857" cy="0"/>
          </a:xfrm>
          <a:prstGeom prst="straightConnector1">
            <a:avLst/>
          </a:prstGeom>
          <a:noFill/>
          <a:ln w="63500" cap="rnd" cmpd="sng">
            <a:solidFill>
              <a:schemeClr val="lt1"/>
            </a:solidFill>
            <a:prstDash val="solid"/>
            <a:miter/>
            <a:headEnd type="stealth" w="med" len="med"/>
            <a:tailEnd type="stealth" w="med" len="med"/>
          </a:ln>
        </p:spPr>
      </p:cxnSp>
      <p:sp>
        <p:nvSpPr>
          <p:cNvPr id="295" name="Shape 295"/>
          <p:cNvSpPr/>
          <p:nvPr/>
        </p:nvSpPr>
        <p:spPr>
          <a:xfrm>
            <a:off x="1805740" y="1549893"/>
            <a:ext cx="901211" cy="847360"/>
          </a:xfrm>
          <a:prstGeom prst="can">
            <a:avLst>
              <a:gd name="adj" fmla="val 25000"/>
            </a:avLst>
          </a:prstGeom>
          <a:gradFill>
            <a:gsLst>
              <a:gs pos="0">
                <a:schemeClr val="accent1"/>
              </a:gs>
              <a:gs pos="100000">
                <a:srgbClr val="FFFF63"/>
              </a:gs>
            </a:gsLst>
            <a:lin ang="16200000" scaled="0"/>
          </a:gradFill>
          <a:ln w="9525" cap="flat" cmpd="sng">
            <a:solidFill>
              <a:schemeClr val="accent1"/>
            </a:solidFill>
            <a:prstDash val="solid"/>
            <a:round/>
            <a:headEnd type="none" w="med" len="med"/>
            <a:tailEnd type="none" w="med" len="med"/>
          </a:ln>
        </p:spPr>
        <p:txBody>
          <a:bodyPr lIns="51425" tIns="25700" rIns="51425" bIns="25700" anchor="ctr" anchorCtr="0">
            <a:noAutofit/>
          </a:bodyPr>
          <a:lstStyle/>
          <a:p>
            <a:pPr algn="ctr">
              <a:spcBef>
                <a:spcPts val="0"/>
              </a:spcBef>
              <a:spcAft>
                <a:spcPts val="0"/>
              </a:spcAft>
              <a:buClr>
                <a:schemeClr val="dk2"/>
              </a:buClr>
              <a:buSzPct val="25000"/>
            </a:pPr>
            <a:r>
              <a:rPr lang="en">
                <a:latin typeface="Arial"/>
                <a:ea typeface="Arial"/>
                <a:cs typeface="Arial"/>
                <a:sym typeface="Arial"/>
              </a:rPr>
              <a:t>Input</a:t>
            </a:r>
          </a:p>
          <a:p>
            <a:pPr algn="ctr">
              <a:spcBef>
                <a:spcPts val="0"/>
              </a:spcBef>
              <a:spcAft>
                <a:spcPts val="0"/>
              </a:spcAft>
              <a:buClr>
                <a:schemeClr val="dk2"/>
              </a:buClr>
              <a:buSzPct val="25000"/>
            </a:pPr>
            <a:r>
              <a:rPr lang="en">
                <a:latin typeface="Arial"/>
                <a:ea typeface="Arial"/>
                <a:cs typeface="Arial"/>
                <a:sym typeface="Arial"/>
              </a:rPr>
              <a:t>Files</a:t>
            </a:r>
          </a:p>
        </p:txBody>
      </p:sp>
      <p:sp>
        <p:nvSpPr>
          <p:cNvPr id="296" name="Shape 296"/>
          <p:cNvSpPr/>
          <p:nvPr/>
        </p:nvSpPr>
        <p:spPr>
          <a:xfrm>
            <a:off x="2575066" y="3334736"/>
            <a:ext cx="901211" cy="847360"/>
          </a:xfrm>
          <a:prstGeom prst="can">
            <a:avLst>
              <a:gd name="adj" fmla="val 25000"/>
            </a:avLst>
          </a:prstGeom>
          <a:gradFill>
            <a:gsLst>
              <a:gs pos="0">
                <a:schemeClr val="accent1"/>
              </a:gs>
              <a:gs pos="100000">
                <a:srgbClr val="FFFF63"/>
              </a:gs>
            </a:gsLst>
            <a:lin ang="16200000" scaled="0"/>
          </a:gradFill>
          <a:ln w="9525" cap="flat" cmpd="sng">
            <a:solidFill>
              <a:schemeClr val="accent1"/>
            </a:solidFill>
            <a:prstDash val="solid"/>
            <a:round/>
            <a:headEnd type="none" w="med" len="med"/>
            <a:tailEnd type="none" w="med" len="med"/>
          </a:ln>
        </p:spPr>
        <p:txBody>
          <a:bodyPr lIns="51425" tIns="25700" rIns="51425" bIns="25700" anchor="ctr" anchorCtr="0">
            <a:noAutofit/>
          </a:bodyPr>
          <a:lstStyle/>
          <a:p>
            <a:pPr algn="ctr">
              <a:spcBef>
                <a:spcPts val="0"/>
              </a:spcBef>
              <a:spcAft>
                <a:spcPts val="0"/>
              </a:spcAft>
              <a:buClr>
                <a:schemeClr val="dk2"/>
              </a:buClr>
              <a:buSzPct val="25000"/>
            </a:pPr>
            <a:r>
              <a:rPr lang="en">
                <a:latin typeface="Arial"/>
                <a:ea typeface="Arial"/>
                <a:cs typeface="Arial"/>
                <a:sym typeface="Arial"/>
              </a:rPr>
              <a:t>Output</a:t>
            </a:r>
          </a:p>
          <a:p>
            <a:pPr algn="ctr">
              <a:spcBef>
                <a:spcPts val="0"/>
              </a:spcBef>
              <a:spcAft>
                <a:spcPts val="0"/>
              </a:spcAft>
              <a:buClr>
                <a:schemeClr val="dk2"/>
              </a:buClr>
              <a:buSzPct val="25000"/>
            </a:pPr>
            <a:r>
              <a:rPr lang="en">
                <a:latin typeface="Arial"/>
                <a:ea typeface="Arial"/>
                <a:cs typeface="Arial"/>
                <a:sym typeface="Arial"/>
              </a:rPr>
              <a:t>Files</a:t>
            </a:r>
          </a:p>
        </p:txBody>
      </p:sp>
      <p:sp>
        <p:nvSpPr>
          <p:cNvPr id="297" name="Shape 297"/>
          <p:cNvSpPr txBox="1"/>
          <p:nvPr/>
        </p:nvSpPr>
        <p:spPr>
          <a:xfrm>
            <a:off x="683688" y="2917349"/>
            <a:ext cx="1221600" cy="650100"/>
          </a:xfrm>
          <a:prstGeom prst="rect">
            <a:avLst/>
          </a:prstGeom>
          <a:noFill/>
          <a:ln w="101600" cap="rnd" cmpd="sng">
            <a:solidFill>
              <a:schemeClr val="accent1"/>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R</a:t>
            </a:r>
          </a:p>
        </p:txBody>
      </p:sp>
      <p:sp>
        <p:nvSpPr>
          <p:cNvPr id="298" name="Shape 298"/>
          <p:cNvSpPr txBox="1"/>
          <p:nvPr/>
        </p:nvSpPr>
        <p:spPr>
          <a:xfrm>
            <a:off x="683688" y="3747364"/>
            <a:ext cx="1221600" cy="650100"/>
          </a:xfrm>
          <a:prstGeom prst="rect">
            <a:avLst/>
          </a:prstGeom>
          <a:noFill/>
          <a:ln w="101600" cap="rnd" cmpd="sng">
            <a:solidFill>
              <a:srgbClr val="FFF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Excel</a:t>
            </a:r>
          </a:p>
        </p:txBody>
      </p:sp>
      <p:sp>
        <p:nvSpPr>
          <p:cNvPr id="299" name="Shape 299"/>
          <p:cNvSpPr txBox="1"/>
          <p:nvPr/>
        </p:nvSpPr>
        <p:spPr>
          <a:xfrm>
            <a:off x="683688" y="4559609"/>
            <a:ext cx="1221600" cy="650100"/>
          </a:xfrm>
          <a:prstGeom prst="rect">
            <a:avLst/>
          </a:prstGeom>
          <a:noFill/>
          <a:ln w="101600" cap="rnd" cmpd="sng">
            <a:solidFill>
              <a:srgbClr val="FFF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D3.js</a:t>
            </a:r>
          </a:p>
        </p:txBody>
      </p:sp>
      <p:cxnSp>
        <p:nvCxnSpPr>
          <p:cNvPr id="300" name="Shape 300"/>
          <p:cNvCxnSpPr>
            <a:stCxn id="287" idx="1"/>
            <a:endCxn id="296" idx="1"/>
          </p:cNvCxnSpPr>
          <p:nvPr/>
        </p:nvCxnSpPr>
        <p:spPr>
          <a:xfrm flipH="1">
            <a:off x="3025793" y="2427229"/>
            <a:ext cx="554400" cy="907500"/>
          </a:xfrm>
          <a:prstGeom prst="straightConnector1">
            <a:avLst/>
          </a:prstGeom>
          <a:noFill/>
          <a:ln w="63500" cap="rnd" cmpd="sng">
            <a:solidFill>
              <a:schemeClr val="lt1"/>
            </a:solidFill>
            <a:prstDash val="solid"/>
            <a:miter/>
            <a:headEnd type="none" w="med" len="med"/>
            <a:tailEnd type="stealth" w="lg" len="lg"/>
          </a:ln>
        </p:spPr>
      </p:cxnSp>
      <p:cxnSp>
        <p:nvCxnSpPr>
          <p:cNvPr id="301" name="Shape 301"/>
          <p:cNvCxnSpPr>
            <a:stCxn id="295" idx="4"/>
            <a:endCxn id="287" idx="1"/>
          </p:cNvCxnSpPr>
          <p:nvPr/>
        </p:nvCxnSpPr>
        <p:spPr>
          <a:xfrm>
            <a:off x="2706950" y="1973573"/>
            <a:ext cx="873300" cy="453600"/>
          </a:xfrm>
          <a:prstGeom prst="straightConnector1">
            <a:avLst/>
          </a:prstGeom>
          <a:noFill/>
          <a:ln w="63500" cap="rnd" cmpd="sng">
            <a:solidFill>
              <a:schemeClr val="lt1"/>
            </a:solidFill>
            <a:prstDash val="solid"/>
            <a:miter/>
            <a:headEnd type="none" w="med" len="med"/>
            <a:tailEnd type="stealth" w="lg" len="lg"/>
          </a:ln>
        </p:spPr>
      </p:cxnSp>
      <p:cxnSp>
        <p:nvCxnSpPr>
          <p:cNvPr id="302" name="Shape 302"/>
          <p:cNvCxnSpPr>
            <a:stCxn id="296" idx="2"/>
            <a:endCxn id="297" idx="3"/>
          </p:cNvCxnSpPr>
          <p:nvPr/>
        </p:nvCxnSpPr>
        <p:spPr>
          <a:xfrm rot="10800000">
            <a:off x="1905165" y="3242416"/>
            <a:ext cx="669900" cy="516000"/>
          </a:xfrm>
          <a:prstGeom prst="straightConnector1">
            <a:avLst/>
          </a:prstGeom>
          <a:noFill/>
          <a:ln w="63500" cap="rnd" cmpd="sng">
            <a:solidFill>
              <a:schemeClr val="lt1"/>
            </a:solidFill>
            <a:prstDash val="solid"/>
            <a:miter/>
            <a:headEnd type="none" w="med" len="med"/>
            <a:tailEnd type="stealth" w="lg" len="lg"/>
          </a:ln>
        </p:spPr>
      </p:cxnSp>
      <p:cxnSp>
        <p:nvCxnSpPr>
          <p:cNvPr id="303" name="Shape 303"/>
          <p:cNvCxnSpPr>
            <a:stCxn id="296" idx="2"/>
            <a:endCxn id="298" idx="3"/>
          </p:cNvCxnSpPr>
          <p:nvPr/>
        </p:nvCxnSpPr>
        <p:spPr>
          <a:xfrm flipH="1">
            <a:off x="1905165" y="3758416"/>
            <a:ext cx="669900" cy="314100"/>
          </a:xfrm>
          <a:prstGeom prst="straightConnector1">
            <a:avLst/>
          </a:prstGeom>
          <a:noFill/>
          <a:ln w="63500" cap="rnd" cmpd="sng">
            <a:solidFill>
              <a:schemeClr val="lt1"/>
            </a:solidFill>
            <a:prstDash val="solid"/>
            <a:miter/>
            <a:headEnd type="none" w="med" len="med"/>
            <a:tailEnd type="stealth" w="lg" len="lg"/>
          </a:ln>
        </p:spPr>
      </p:cxnSp>
      <p:cxnSp>
        <p:nvCxnSpPr>
          <p:cNvPr id="304" name="Shape 304"/>
          <p:cNvCxnSpPr>
            <a:stCxn id="296" idx="2"/>
            <a:endCxn id="299" idx="3"/>
          </p:cNvCxnSpPr>
          <p:nvPr/>
        </p:nvCxnSpPr>
        <p:spPr>
          <a:xfrm flipH="1">
            <a:off x="1905165" y="3758416"/>
            <a:ext cx="669900" cy="1126200"/>
          </a:xfrm>
          <a:prstGeom prst="straightConnector1">
            <a:avLst/>
          </a:prstGeom>
          <a:noFill/>
          <a:ln w="63500" cap="rnd" cmpd="sng">
            <a:solidFill>
              <a:schemeClr val="lt1"/>
            </a:solidFill>
            <a:prstDash val="solid"/>
            <a:miter/>
            <a:headEnd type="none" w="med" len="med"/>
            <a:tailEnd type="stealth" w="lg" len="lg"/>
          </a:ln>
        </p:spPr>
      </p:cxnSp>
    </p:spTree>
    <p:extLst>
      <p:ext uri="{BB962C8B-B14F-4D97-AF65-F5344CB8AC3E}">
        <p14:creationId xmlns:p14="http://schemas.microsoft.com/office/powerpoint/2010/main" val="1593806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Shape 262"/>
          <p:cNvSpPr txBox="1"/>
          <p:nvPr/>
        </p:nvSpPr>
        <p:spPr>
          <a:xfrm>
            <a:off x="6508456" y="1751350"/>
            <a:ext cx="2193074" cy="1235924"/>
          </a:xfrm>
          <a:prstGeom prst="rect">
            <a:avLst/>
          </a:prstGeom>
          <a:noFill/>
          <a:ln w="101600" cap="rnd" cmpd="sng">
            <a:solidFill>
              <a:srgbClr val="FF00FF"/>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Database </a:t>
            </a:r>
          </a:p>
          <a:p>
            <a:pPr algn="ctr">
              <a:spcBef>
                <a:spcPts val="0"/>
              </a:spcBef>
              <a:spcAft>
                <a:spcPts val="0"/>
              </a:spcAft>
              <a:buClr>
                <a:schemeClr val="lt1"/>
              </a:buClr>
              <a:buSzPct val="25000"/>
            </a:pPr>
            <a:r>
              <a:rPr lang="en" sz="2500" dirty="0">
                <a:latin typeface="Arial" charset="0"/>
                <a:ea typeface="Arial" charset="0"/>
                <a:cs typeface="Arial" charset="0"/>
                <a:sym typeface="Cabin"/>
              </a:rPr>
              <a:t>Data Server</a:t>
            </a:r>
          </a:p>
        </p:txBody>
      </p:sp>
      <p:sp>
        <p:nvSpPr>
          <p:cNvPr id="263" name="Shape 263"/>
          <p:cNvSpPr txBox="1"/>
          <p:nvPr/>
        </p:nvSpPr>
        <p:spPr>
          <a:xfrm>
            <a:off x="2443662" y="1751350"/>
            <a:ext cx="2193074" cy="1235924"/>
          </a:xfrm>
          <a:prstGeom prst="rect">
            <a:avLst/>
          </a:prstGeom>
          <a:noFill/>
          <a:ln w="101600" cap="rnd" cmpd="sng">
            <a:solidFill>
              <a:srgbClr val="FF7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Application</a:t>
            </a:r>
          </a:p>
          <a:p>
            <a:pPr algn="ctr">
              <a:spcBef>
                <a:spcPts val="0"/>
              </a:spcBef>
              <a:spcAft>
                <a:spcPts val="0"/>
              </a:spcAft>
              <a:buClr>
                <a:schemeClr val="lt1"/>
              </a:buClr>
              <a:buSzPct val="25000"/>
            </a:pPr>
            <a:r>
              <a:rPr lang="en" sz="2500" dirty="0">
                <a:latin typeface="Arial" charset="0"/>
                <a:ea typeface="Arial" charset="0"/>
                <a:cs typeface="Arial" charset="0"/>
                <a:sym typeface="Cabin"/>
              </a:rPr>
              <a:t>Software</a:t>
            </a:r>
          </a:p>
        </p:txBody>
      </p:sp>
      <p:sp>
        <p:nvSpPr>
          <p:cNvPr id="264" name="Shape 264"/>
          <p:cNvSpPr txBox="1"/>
          <p:nvPr/>
        </p:nvSpPr>
        <p:spPr>
          <a:xfrm>
            <a:off x="664869" y="1915657"/>
            <a:ext cx="971493" cy="907199"/>
          </a:xfrm>
          <a:prstGeom prst="rect">
            <a:avLst/>
          </a:prstGeom>
          <a:noFill/>
          <a:ln w="101600" cap="rnd" cmpd="sng">
            <a:solidFill>
              <a:srgbClr val="00F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End</a:t>
            </a:r>
          </a:p>
          <a:p>
            <a:pPr algn="ctr">
              <a:spcBef>
                <a:spcPts val="0"/>
              </a:spcBef>
              <a:spcAft>
                <a:spcPts val="0"/>
              </a:spcAft>
              <a:buClr>
                <a:schemeClr val="lt1"/>
              </a:buClr>
              <a:buSzPct val="25000"/>
            </a:pPr>
            <a:r>
              <a:rPr lang="en" sz="2500" dirty="0">
                <a:latin typeface="Arial" charset="0"/>
                <a:ea typeface="Arial" charset="0"/>
                <a:cs typeface="Arial" charset="0"/>
                <a:sym typeface="Cabin"/>
              </a:rPr>
              <a:t>User</a:t>
            </a:r>
          </a:p>
        </p:txBody>
      </p:sp>
      <p:sp>
        <p:nvSpPr>
          <p:cNvPr id="265" name="Shape 265"/>
          <p:cNvSpPr txBox="1"/>
          <p:nvPr/>
        </p:nvSpPr>
        <p:spPr>
          <a:xfrm>
            <a:off x="2615112" y="3644444"/>
            <a:ext cx="1700156" cy="650024"/>
          </a:xfrm>
          <a:prstGeom prst="rect">
            <a:avLst/>
          </a:prstGeom>
          <a:noFill/>
          <a:ln w="101600" cap="rnd" cmpd="sng">
            <a:solidFill>
              <a:srgbClr val="00F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Developer</a:t>
            </a:r>
          </a:p>
        </p:txBody>
      </p:sp>
      <p:sp>
        <p:nvSpPr>
          <p:cNvPr id="266" name="Shape 266"/>
          <p:cNvSpPr txBox="1"/>
          <p:nvPr/>
        </p:nvSpPr>
        <p:spPr>
          <a:xfrm>
            <a:off x="4536782" y="4365963"/>
            <a:ext cx="1221581" cy="650024"/>
          </a:xfrm>
          <a:prstGeom prst="rect">
            <a:avLst/>
          </a:prstGeom>
          <a:noFill/>
          <a:ln w="101600" cap="rnd" cmpd="sng">
            <a:solidFill>
              <a:srgbClr val="00F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DBA</a:t>
            </a:r>
          </a:p>
        </p:txBody>
      </p:sp>
      <p:sp>
        <p:nvSpPr>
          <p:cNvPr id="267" name="Shape 267"/>
          <p:cNvSpPr txBox="1"/>
          <p:nvPr/>
        </p:nvSpPr>
        <p:spPr>
          <a:xfrm>
            <a:off x="6508456" y="3908763"/>
            <a:ext cx="2193074" cy="1235924"/>
          </a:xfrm>
          <a:prstGeom prst="rect">
            <a:avLst/>
          </a:prstGeom>
          <a:noFill/>
          <a:ln w="101600" cap="rnd" cmpd="sng">
            <a:solidFill>
              <a:srgbClr val="FF7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Database</a:t>
            </a:r>
          </a:p>
          <a:p>
            <a:pPr algn="ctr">
              <a:spcBef>
                <a:spcPts val="0"/>
              </a:spcBef>
              <a:spcAft>
                <a:spcPts val="0"/>
              </a:spcAft>
              <a:buClr>
                <a:schemeClr val="lt1"/>
              </a:buClr>
              <a:buSzPct val="25000"/>
            </a:pPr>
            <a:r>
              <a:rPr lang="en" sz="2500" dirty="0">
                <a:latin typeface="Arial" charset="0"/>
                <a:ea typeface="Arial" charset="0"/>
                <a:cs typeface="Arial" charset="0"/>
                <a:sym typeface="Cabin"/>
              </a:rPr>
              <a:t>Tools</a:t>
            </a:r>
          </a:p>
        </p:txBody>
      </p:sp>
      <p:sp>
        <p:nvSpPr>
          <p:cNvPr id="268" name="Shape 268"/>
          <p:cNvSpPr/>
          <p:nvPr/>
        </p:nvSpPr>
        <p:spPr>
          <a:xfrm>
            <a:off x="4688390" y="1915656"/>
            <a:ext cx="1762931" cy="842906"/>
          </a:xfrm>
          <a:prstGeom prst="leftRightArrow">
            <a:avLst>
              <a:gd name="adj1" fmla="val 42186"/>
              <a:gd name="adj2" fmla="val 17802"/>
            </a:avLst>
          </a:prstGeom>
          <a:blipFill rotWithShape="1">
            <a:blip r:embed="rId3">
              <a:alphaModFix/>
            </a:blip>
            <a:tile tx="0" ty="0" sx="100000" sy="100000" flip="none" algn="tl"/>
          </a:blipFill>
          <a:ln>
            <a:noFill/>
          </a:ln>
        </p:spPr>
        <p:txBody>
          <a:bodyPr lIns="0" tIns="0" rIns="0" bIns="0" anchor="ctr" anchorCtr="0">
            <a:noAutofit/>
          </a:bodyPr>
          <a:lstStyle/>
          <a:p>
            <a:pPr algn="ctr">
              <a:spcBef>
                <a:spcPts val="0"/>
              </a:spcBef>
              <a:spcAft>
                <a:spcPts val="0"/>
              </a:spcAft>
              <a:buClr>
                <a:srgbClr val="000000"/>
              </a:buClr>
              <a:buSzPct val="25000"/>
            </a:pPr>
            <a:r>
              <a:rPr lang="en" sz="1500" dirty="0">
                <a:latin typeface="Arial" charset="0"/>
                <a:ea typeface="Arial" charset="0"/>
                <a:cs typeface="Arial" charset="0"/>
                <a:sym typeface="Cabin"/>
              </a:rPr>
              <a:t>SQL</a:t>
            </a:r>
          </a:p>
        </p:txBody>
      </p:sp>
      <p:sp>
        <p:nvSpPr>
          <p:cNvPr id="269" name="Shape 269"/>
          <p:cNvSpPr/>
          <p:nvPr/>
        </p:nvSpPr>
        <p:spPr>
          <a:xfrm rot="5400000">
            <a:off x="7158509" y="2887178"/>
            <a:ext cx="900111" cy="1128768"/>
          </a:xfrm>
          <a:prstGeom prst="leftRightArrow">
            <a:avLst>
              <a:gd name="adj1" fmla="val 60467"/>
              <a:gd name="adj2" fmla="val 19531"/>
            </a:avLst>
          </a:prstGeom>
          <a:blipFill rotWithShape="0">
            <a:blip r:embed="rId3">
              <a:alphaModFix/>
            </a:blip>
            <a:stretch>
              <a:fillRect t="-1" b="-1"/>
            </a:stretch>
          </a:blipFill>
          <a:ln>
            <a:noFill/>
          </a:ln>
        </p:spPr>
        <p:txBody>
          <a:bodyPr lIns="0" tIns="0" rIns="0" bIns="0" anchor="t" anchorCtr="0">
            <a:noAutofit/>
          </a:bodyPr>
          <a:lstStyle/>
          <a:p>
            <a:pPr algn="ctr">
              <a:spcBef>
                <a:spcPts val="0"/>
              </a:spcBef>
              <a:spcAft>
                <a:spcPts val="0"/>
              </a:spcAft>
              <a:buClr>
                <a:srgbClr val="000000"/>
              </a:buClr>
            </a:pPr>
            <a:endParaRPr sz="800">
              <a:latin typeface="Arial"/>
              <a:ea typeface="Arial"/>
              <a:cs typeface="Arial"/>
              <a:sym typeface="Arial"/>
            </a:endParaRPr>
          </a:p>
        </p:txBody>
      </p:sp>
      <p:sp>
        <p:nvSpPr>
          <p:cNvPr id="270" name="Shape 270"/>
          <p:cNvSpPr txBox="1"/>
          <p:nvPr/>
        </p:nvSpPr>
        <p:spPr>
          <a:xfrm>
            <a:off x="7343382" y="3272969"/>
            <a:ext cx="519749" cy="349986"/>
          </a:xfrm>
          <a:prstGeom prst="rect">
            <a:avLst/>
          </a:prstGeom>
          <a:noFill/>
          <a:ln>
            <a:noFill/>
          </a:ln>
        </p:spPr>
        <p:txBody>
          <a:bodyPr lIns="0" tIns="0" rIns="0" bIns="0" anchor="ctr" anchorCtr="0">
            <a:noAutofit/>
          </a:bodyPr>
          <a:lstStyle/>
          <a:p>
            <a:pPr algn="ctr">
              <a:spcBef>
                <a:spcPts val="0"/>
              </a:spcBef>
              <a:spcAft>
                <a:spcPts val="0"/>
              </a:spcAft>
              <a:buClr>
                <a:srgbClr val="000000"/>
              </a:buClr>
              <a:buSzPct val="25000"/>
            </a:pPr>
            <a:r>
              <a:rPr lang="en" sz="2000" dirty="0">
                <a:latin typeface="Arial" charset="0"/>
                <a:ea typeface="Arial" charset="0"/>
                <a:cs typeface="Arial" charset="0"/>
                <a:sym typeface="Cabin"/>
              </a:rPr>
              <a:t>SQL</a:t>
            </a:r>
          </a:p>
        </p:txBody>
      </p:sp>
      <p:cxnSp>
        <p:nvCxnSpPr>
          <p:cNvPr id="271" name="Shape 271"/>
          <p:cNvCxnSpPr/>
          <p:nvPr/>
        </p:nvCxnSpPr>
        <p:spPr>
          <a:xfrm rot="10800000">
            <a:off x="3516117" y="3028219"/>
            <a:ext cx="0" cy="531393"/>
          </a:xfrm>
          <a:prstGeom prst="straightConnector1">
            <a:avLst/>
          </a:prstGeom>
          <a:noFill/>
          <a:ln w="63500" cap="rnd" cmpd="sng">
            <a:solidFill>
              <a:schemeClr val="lt1"/>
            </a:solidFill>
            <a:prstDash val="solid"/>
            <a:miter/>
            <a:headEnd type="stealth" w="med" len="med"/>
            <a:tailEnd type="stealth" w="med" len="med"/>
          </a:ln>
        </p:spPr>
      </p:cxnSp>
      <p:cxnSp>
        <p:nvCxnSpPr>
          <p:cNvPr id="272" name="Shape 272"/>
          <p:cNvCxnSpPr/>
          <p:nvPr/>
        </p:nvCxnSpPr>
        <p:spPr>
          <a:xfrm rot="10800000">
            <a:off x="1722179" y="2384465"/>
            <a:ext cx="631293" cy="0"/>
          </a:xfrm>
          <a:prstGeom prst="straightConnector1">
            <a:avLst/>
          </a:prstGeom>
          <a:noFill/>
          <a:ln w="63500" cap="rnd" cmpd="sng">
            <a:solidFill>
              <a:schemeClr val="lt1"/>
            </a:solidFill>
            <a:prstDash val="solid"/>
            <a:miter/>
            <a:headEnd type="stealth" w="med" len="med"/>
            <a:tailEnd type="stealth" w="med" len="med"/>
          </a:ln>
        </p:spPr>
      </p:cxnSp>
      <p:cxnSp>
        <p:nvCxnSpPr>
          <p:cNvPr id="273" name="Shape 273"/>
          <p:cNvCxnSpPr/>
          <p:nvPr/>
        </p:nvCxnSpPr>
        <p:spPr>
          <a:xfrm rot="10800000">
            <a:off x="5815498" y="4623138"/>
            <a:ext cx="630450" cy="0"/>
          </a:xfrm>
          <a:prstGeom prst="straightConnector1">
            <a:avLst/>
          </a:prstGeom>
          <a:noFill/>
          <a:ln w="63500" cap="rnd" cmpd="sng">
            <a:solidFill>
              <a:schemeClr val="lt1"/>
            </a:solidFill>
            <a:prstDash val="solid"/>
            <a:miter/>
            <a:headEnd type="stealth" w="med" len="med"/>
            <a:tailEnd type="stealth" w="med" len="med"/>
          </a:ln>
        </p:spPr>
      </p:cxn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669</Words>
  <Application>Microsoft Office PowerPoint</Application>
  <PresentationFormat>On-screen Show (4:3)</PresentationFormat>
  <Paragraphs>126</Paragraphs>
  <Slides>21</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Andale Mono</vt:lpstr>
      <vt:lpstr>Arial</vt:lpstr>
      <vt:lpstr>Cabin</vt:lpstr>
      <vt:lpstr>Courier New</vt:lpstr>
      <vt:lpstr>Gill Sans</vt:lpstr>
      <vt:lpstr>Tahoma</vt:lpstr>
      <vt:lpstr>Verdana</vt:lpstr>
      <vt:lpstr>ヒラギノ角ゴ ProN W3</vt:lpstr>
      <vt:lpstr>Default Design</vt:lpstr>
      <vt:lpstr>Title &amp; Subtitle</vt:lpstr>
      <vt:lpstr>Unit 10</vt:lpstr>
      <vt:lpstr>SQLite Browser</vt:lpstr>
      <vt:lpstr>Relational Databases</vt:lpstr>
      <vt:lpstr>Terminology</vt:lpstr>
      <vt:lpstr>PowerPoint Presentation</vt:lpstr>
      <vt:lpstr>PowerPoint Presentation</vt:lpstr>
      <vt:lpstr>SQL</vt:lpstr>
      <vt:lpstr>PowerPoint Presentation</vt:lpstr>
      <vt:lpstr>PowerPoint Presentation</vt:lpstr>
      <vt:lpstr>SQL: Insert</vt:lpstr>
      <vt:lpstr>SQL: Delete</vt:lpstr>
      <vt:lpstr>SQL: Update</vt:lpstr>
      <vt:lpstr>Retrieving Records: Select</vt:lpstr>
      <vt:lpstr>Sắp xếp với ORDER BY</vt:lpstr>
      <vt:lpstr>Xem thêm</vt:lpstr>
      <vt:lpstr>Python vs SQLite</vt:lpstr>
      <vt:lpstr>PowerPoint Presentation</vt:lpstr>
      <vt:lpstr>PowerPoint Presentation</vt:lpstr>
      <vt:lpstr>PowerPoint Presentation</vt:lpstr>
      <vt:lpstr>PowerPoint Presentation</vt:lpstr>
      <vt:lpstr>PowerPoint Presentation</vt:lpstr>
    </vt:vector>
  </TitlesOfParts>
  <Company>University of Washington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Windows User</cp:lastModifiedBy>
  <cp:revision>131</cp:revision>
  <dcterms:created xsi:type="dcterms:W3CDTF">2008-06-28T20:57:21Z</dcterms:created>
  <dcterms:modified xsi:type="dcterms:W3CDTF">2021-04-05T11:23:35Z</dcterms:modified>
</cp:coreProperties>
</file>