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9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JSON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44272A-F56F-45A0-8211-54910A1F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JSON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6EAB9-61C6-4300-AB03-52A8EDB3F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i="1"/>
              <a:t>JSON</a:t>
            </a:r>
            <a:r>
              <a:rPr lang="en-US" sz="2800" i="1"/>
              <a:t> (JavaScript Object Notation) is a lightweight data-interchange format. It is easy for humans to read and write. It is easy for machines to parse and generate.</a:t>
            </a:r>
          </a:p>
          <a:p>
            <a:pPr eaLnBrk="1" hangingPunct="1"/>
            <a:r>
              <a:rPr lang="en-US" altLang="en-US" sz="2800"/>
              <a:t>Ví dụ: (giống kiểu dict)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“Nhất Nghệ"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"age"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>
                <a:solidFill>
                  <a:srgbClr val="009900"/>
                </a:solidFill>
                <a:latin typeface="Source Code Pro" panose="020B0509030403020204" pitchFamily="49" charset="0"/>
              </a:rPr>
              <a:t>18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en-US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89898C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"isActive"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 b="1">
                <a:solidFill>
                  <a:srgbClr val="006699"/>
                </a:solidFill>
                <a:latin typeface="Source Code Pro" panose="020B0509030403020204" pitchFamily="49" charset="0"/>
              </a:rPr>
              <a:t>true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en-US" sz="6000"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EE4E-655A-48B7-A6DC-EC55B55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2CA3-0895-477D-8235-CEF08F2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json</a:t>
            </a:r>
          </a:p>
          <a:p>
            <a:endParaRPr lang="en-US"/>
          </a:p>
          <a:p>
            <a:r>
              <a:rPr lang="en-US"/>
              <a:t>JSON to Python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jsonData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'{"name": “Nhất Nghệ", "age": 18}'</a:t>
            </a:r>
            <a:endParaRPr lang="en-US" altLang="en-US" sz="180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jsonToPython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json.</a:t>
            </a:r>
            <a:r>
              <a:rPr lang="en-US" alt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loads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(jsonData)</a:t>
            </a:r>
            <a:endParaRPr lang="en-US" altLang="en-US" sz="4800">
              <a:latin typeface="Arial" panose="020B0604020202020204" pitchFamily="34" charset="0"/>
            </a:endParaRPr>
          </a:p>
          <a:p>
            <a:endParaRPr lang="en-US"/>
          </a:p>
          <a:p>
            <a:r>
              <a:rPr lang="en-US"/>
              <a:t>Python to JSON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pythonDictionary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'name'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'Bob'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'age'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009900"/>
                </a:solidFill>
                <a:latin typeface="Source Code Pro" panose="020B0509030403020204" pitchFamily="49" charset="0"/>
              </a:rPr>
              <a:t>44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'isEmployed'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en-US" sz="180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dictionaryToJson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json.</a:t>
            </a:r>
            <a:r>
              <a:rPr lang="en-US" alt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dumps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(pythonDictionary)</a:t>
            </a:r>
            <a:endParaRPr lang="en-US" altLang="en-US" sz="4800"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806-6A0A-4D11-BCEA-06F6FDF0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Python type to json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DCBFB7-2D08-4AA4-AA2F-18BB105F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49045"/>
              </p:ext>
            </p:extLst>
          </p:nvPr>
        </p:nvGraphicFramePr>
        <p:xfrm>
          <a:off x="256222" y="1524000"/>
          <a:ext cx="8631556" cy="4145280"/>
        </p:xfrm>
        <a:graphic>
          <a:graphicData uri="http://schemas.openxmlformats.org/drawingml/2006/table">
            <a:tbl>
              <a:tblPr/>
              <a:tblGrid>
                <a:gridCol w="5083493">
                  <a:extLst>
                    <a:ext uri="{9D8B030D-6E8A-4147-A177-3AD203B41FA5}">
                      <a16:colId xmlns:a16="http://schemas.microsoft.com/office/drawing/2014/main" val="1025028688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4163085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9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4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list, tuple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8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int, float, int- &amp; float-derived Enums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5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7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8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9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9532-EE22-4667-850A-602498C9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JSON to python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8F446-1F53-44C1-829A-16DB7010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58018"/>
              </p:ext>
            </p:extLst>
          </p:nvPr>
        </p:nvGraphicFramePr>
        <p:xfrm>
          <a:off x="1023937" y="1162929"/>
          <a:ext cx="7096126" cy="5212080"/>
        </p:xfrm>
        <a:graphic>
          <a:graphicData uri="http://schemas.openxmlformats.org/drawingml/2006/table">
            <a:tbl>
              <a:tblPr/>
              <a:tblGrid>
                <a:gridCol w="3548063">
                  <a:extLst>
                    <a:ext uri="{9D8B030D-6E8A-4147-A177-3AD203B41FA5}">
                      <a16:colId xmlns:a16="http://schemas.microsoft.com/office/drawing/2014/main" val="3489085787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3883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1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5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0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94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number (int)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142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number (real)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2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5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5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394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179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Andale Mono</vt:lpstr>
      <vt:lpstr>Arial</vt:lpstr>
      <vt:lpstr>Source Code Pro</vt:lpstr>
      <vt:lpstr>Tahoma</vt:lpstr>
      <vt:lpstr>Verdana</vt:lpstr>
      <vt:lpstr>Default Design</vt:lpstr>
      <vt:lpstr>Unit 9</vt:lpstr>
      <vt:lpstr>JSON</vt:lpstr>
      <vt:lpstr>Python and JSON</vt:lpstr>
      <vt:lpstr>Map Python type to json</vt:lpstr>
      <vt:lpstr>Map JSON to python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Luong Tran Hy Hien</cp:lastModifiedBy>
  <cp:revision>97</cp:revision>
  <dcterms:created xsi:type="dcterms:W3CDTF">2008-06-28T20:57:21Z</dcterms:created>
  <dcterms:modified xsi:type="dcterms:W3CDTF">2021-03-30T23:40:32Z</dcterms:modified>
</cp:coreProperties>
</file>