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1" r:id="rId9"/>
    <p:sldId id="263" r:id="rId10"/>
    <p:sldId id="264" r:id="rId11"/>
    <p:sldId id="279" r:id="rId12"/>
    <p:sldId id="267" r:id="rId13"/>
    <p:sldId id="274" r:id="rId14"/>
    <p:sldId id="280" r:id="rId15"/>
    <p:sldId id="266" r:id="rId16"/>
    <p:sldId id="282" r:id="rId17"/>
    <p:sldId id="283" r:id="rId18"/>
    <p:sldId id="285" r:id="rId19"/>
  </p:sldIdLst>
  <p:sldSz cx="9144000" cy="5143500" type="screen16x9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Muli" panose="020B0604020202020204" charset="0"/>
      <p:regular r:id="rId29"/>
      <p:bold r:id="rId30"/>
      <p:italic r:id="rId31"/>
      <p:boldItalic r:id="rId32"/>
    </p:embeddedFont>
    <p:embeddedFont>
      <p:font typeface="Nixie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49FEA-A8DC-4CDF-ADF0-F4EEC92C7CAB}">
  <a:tblStyle styleId="{51F49FEA-A8DC-4CDF-ADF0-F4EEC92C7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ontsquirrel.com/fonts/muli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249" y="1639400"/>
            <a:ext cx="6893145" cy="11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/>
              <a:t>BÁO CÁO CUỐI KỲ XỬ LÝ TÍN HIỆU SỐ</a:t>
            </a:r>
            <a:endParaRPr sz="3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E84BC-43E5-4922-89F7-9D3C25F66776}"/>
              </a:ext>
            </a:extLst>
          </p:cNvPr>
          <p:cNvSpPr txBox="1"/>
          <p:nvPr/>
        </p:nvSpPr>
        <p:spPr>
          <a:xfrm>
            <a:off x="1609207" y="2835150"/>
            <a:ext cx="6475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rgbClr val="FFC000"/>
                </a:solidFill>
              </a:rPr>
              <a:t>Ứng dụng xử lý ảnh màu trong Matlab</a:t>
            </a:r>
            <a:endParaRPr lang="en-US" sz="280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93270-B016-4700-B898-AD5A9A7BA84B}"/>
              </a:ext>
            </a:extLst>
          </p:cNvPr>
          <p:cNvSpPr txBox="1"/>
          <p:nvPr/>
        </p:nvSpPr>
        <p:spPr>
          <a:xfrm>
            <a:off x="90487" y="3683616"/>
            <a:ext cx="3614738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>
                <a:solidFill>
                  <a:srgbClr val="00B0F0"/>
                </a:solidFill>
              </a:rPr>
              <a:t>GVHD: Thạc sĩ Hứa Thị Hoàng Yến</a:t>
            </a:r>
          </a:p>
          <a:p>
            <a:pPr>
              <a:lnSpc>
                <a:spcPct val="150000"/>
              </a:lnSpc>
            </a:pPr>
            <a:r>
              <a:rPr lang="vi-VN" sz="1600">
                <a:solidFill>
                  <a:srgbClr val="00B0F0"/>
                </a:solidFill>
              </a:rPr>
              <a:t>Sinh viên: Nguyễn Tiến Nhật</a:t>
            </a:r>
          </a:p>
          <a:p>
            <a:pPr>
              <a:lnSpc>
                <a:spcPct val="150000"/>
              </a:lnSpc>
            </a:pPr>
            <a:r>
              <a:rPr lang="vi-VN" sz="1600">
                <a:solidFill>
                  <a:srgbClr val="00B0F0"/>
                </a:solidFill>
              </a:rPr>
              <a:t>Mssv: 1613133</a:t>
            </a:r>
            <a:endParaRPr lang="en-US" sz="1600">
              <a:solidFill>
                <a:srgbClr val="00B0F0"/>
              </a:solidFill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E1FC458-929E-4274-94B1-4111DE60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79" y="200781"/>
            <a:ext cx="1358825" cy="1077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B331C6-95EA-4A33-906C-2A884693A367}"/>
              </a:ext>
            </a:extLst>
          </p:cNvPr>
          <p:cNvSpPr txBox="1"/>
          <p:nvPr/>
        </p:nvSpPr>
        <p:spPr>
          <a:xfrm>
            <a:off x="2083981" y="382772"/>
            <a:ext cx="49760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1">
                <a:solidFill>
                  <a:srgbClr val="C00000"/>
                </a:solidFill>
              </a:rPr>
              <a:t>TRƯỜNG ĐẠI HỌC KHOA HỌC TỰ NHIÊN</a:t>
            </a:r>
          </a:p>
          <a:p>
            <a:pPr algn="ctr"/>
            <a:r>
              <a:rPr lang="vi-VN" sz="1800" b="1">
                <a:solidFill>
                  <a:srgbClr val="C00000"/>
                </a:solidFill>
              </a:rPr>
              <a:t>KHOA VẬT LÝ – VẬT LÝ KỸ THUẬT</a:t>
            </a:r>
          </a:p>
          <a:p>
            <a:pPr algn="ctr"/>
            <a:r>
              <a:rPr lang="vi-VN" sz="1800" b="1">
                <a:solidFill>
                  <a:srgbClr val="C00000"/>
                </a:solidFill>
              </a:rPr>
              <a:t>BỘ MÔN VẬT LÝ TIN HỌC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173581" y="446568"/>
            <a:ext cx="4944300" cy="10837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Lưu hình ảnh</a:t>
            </a:r>
            <a:endParaRPr b="1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1F1A27B-85C3-42BA-AEAC-B0C86224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93" y="1845813"/>
            <a:ext cx="7271277" cy="2577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4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393405" y="2276911"/>
            <a:ext cx="2838300" cy="11282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4000" b="1"/>
              <a:t>4. Demo ứng dụng</a:t>
            </a:r>
            <a:endParaRPr sz="4000" b="1"/>
          </a:p>
        </p:txBody>
      </p:sp>
      <p:grpSp>
        <p:nvGrpSpPr>
          <p:cNvPr id="563" name="Google Shape;563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4" name="Google Shape;564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 descr="Timeline, qr code&#10;&#10;Description automatically generated">
            <a:extLst>
              <a:ext uri="{FF2B5EF4-FFF2-40B4-BE49-F238E27FC236}">
                <a16:creationId xmlns:a16="http://schemas.microsoft.com/office/drawing/2014/main" id="{D1863882-6325-4502-B371-807ACE909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89" y="562630"/>
            <a:ext cx="4515000" cy="288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Kết quả đạt được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099850" y="447775"/>
            <a:ext cx="4944300" cy="933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/>
              <a:t>5. Lời kết</a:t>
            </a:r>
            <a:endParaRPr sz="440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Xây dựng thanh công ứng dụng với chức năng và mục tiêu đã đề ra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Học hỏi thêm được nhiều điều mới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animBg="1"/>
      <p:bldP spid="431" grpId="0" animBg="1"/>
      <p:bldP spid="4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2349389" y="594274"/>
            <a:ext cx="4944300" cy="1025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Ưu điểm – Hạn chế</a:t>
            </a:r>
            <a:endParaRPr b="1"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2349389" y="1755701"/>
            <a:ext cx="2176800" cy="1022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000" b="1"/>
              <a:t>Ưu điểm</a:t>
            </a:r>
            <a:endParaRPr sz="2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000"/>
              <a:t>Là công cụ xử lý ảnh, chuyển đổi màu sắc hữu ích.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5116889" y="1765669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2000" b="1"/>
              <a:t>Hạn chế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000" b="1"/>
              <a:t>Giao diện còn đơn giản, chưa bắt mắt.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000" b="1"/>
              <a:t>Độ phân giải hình ảnh còn thấp.</a:t>
            </a:r>
            <a:endParaRPr sz="1000" b="1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27FE1D-55F1-48FD-BC65-2E6EB689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98" y="2914651"/>
            <a:ext cx="2133600" cy="1753042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F5E70B-4B25-42FF-B82A-3BBD65C04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089" y="2896581"/>
            <a:ext cx="2133600" cy="1751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 build="p"/>
      <p:bldP spid="5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1086579" y="4009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519417" y="14119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3" name="Google Shape;573;p35"/>
          <p:cNvSpPr txBox="1">
            <a:spLocks noGrp="1"/>
          </p:cNvSpPr>
          <p:nvPr>
            <p:ph type="body" idx="4294967295"/>
          </p:nvPr>
        </p:nvSpPr>
        <p:spPr>
          <a:xfrm>
            <a:off x="3638872" y="2402258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1624697" y="1082569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1A72E52-7CD7-48BD-81FD-839DF8E77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8" y="2626234"/>
            <a:ext cx="2523672" cy="2237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/>
      <p:bldP spid="57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8" name="Google Shape;588;p3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6" name="Google Shape;596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3" name="Google Shape;603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6" name="Google Shape;606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8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1" name="Google Shape;611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5" name="Google Shape;615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1" name="Google Shape;621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2" name="Google Shape;642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5" name="Google Shape;645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49" name="Google Shape;649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3" name="Google Shape;653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8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2" name="Google Shape;662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5" name="Google Shape;66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8" name="Google Shape;668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1" name="Google Shape;671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4" name="Google Shape;674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79" name="Google Shape;679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2" name="Google Shape;682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38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7" name="Google Shape;687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0" name="Google Shape;690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6" name="Google Shape;696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99" name="Google Shape;699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5" name="Google Shape;705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1" name="Google Shape;711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38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8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Google Shape;718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19" name="Google Shape;719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2" name="Google Shape;722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5" name="Google Shape;725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38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8" name="Google Shape;728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29" name="Google Shape;729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2" name="Google Shape;732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8" name="Google Shape;738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38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3" name="Google Shape;743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6" name="Google Shape;746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38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749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0" name="Google Shape;750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3" name="Google Shape;753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8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59" name="Google Shape;759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2" name="Google Shape;762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7" name="Google Shape;767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1" name="Google Shape;771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4" name="Google Shape;774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8" name="Google Shape;778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4" name="Google Shape;784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7" name="Google Shape;787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38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3" name="Google Shape;793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4" name="Google Shape;794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7" name="Google Shape;797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38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2" name="Google Shape;802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3" name="Google Shape;803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7" name="Google Shape;807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38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4" name="Google Shape;814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38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8" name="Google Shape;818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19" name="Google Shape;819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8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4" name="Google Shape;824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0" name="Google Shape;830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4" name="Google Shape;834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8" name="Google Shape;838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4" name="Google Shape;844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0" name="Google Shape;850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3" name="Google Shape;853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0" name="Google Shape;860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1" name="Google Shape;861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7" name="Google Shape;867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69" name="Google Shape;869;p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1" name="Google Shape;871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8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5" name="Google Shape;875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38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4" name="Google Shape;894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95" name="Google Shape;895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96" name="Google Shape;896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97" name="Google Shape;897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98" name="Google Shape;898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99" name="Google Shape;899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0" name="Google Shape;900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01" name="Google Shape;901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02" name="Google Shape;902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3" name="Google Shape;903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04" name="Google Shape;904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05" name="Google Shape;905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06" name="Google Shape;906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572875" y="838231"/>
            <a:ext cx="3998249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/>
              <a:t>Nội dung</a:t>
            </a:r>
            <a:endParaRPr sz="440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B0D74-6869-4B2D-80D9-28E55D9BBA84}"/>
              </a:ext>
            </a:extLst>
          </p:cNvPr>
          <p:cNvSpPr txBox="1"/>
          <p:nvPr/>
        </p:nvSpPr>
        <p:spPr>
          <a:xfrm>
            <a:off x="2488017" y="1727697"/>
            <a:ext cx="3721395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>
                <a:solidFill>
                  <a:srgbClr val="92D050"/>
                </a:solidFill>
              </a:rPr>
              <a:t>Tổng quan hình ảnh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>
                <a:solidFill>
                  <a:srgbClr val="92D050"/>
                </a:solidFill>
              </a:rPr>
              <a:t>Mô tả quá trình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>
                <a:solidFill>
                  <a:srgbClr val="92D050"/>
                </a:solidFill>
              </a:rPr>
              <a:t>Nội dung chính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>
                <a:solidFill>
                  <a:srgbClr val="92D050"/>
                </a:solidFill>
              </a:rPr>
              <a:t>Demo ứng dụng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000">
                <a:solidFill>
                  <a:srgbClr val="92D050"/>
                </a:solidFill>
              </a:rPr>
              <a:t>Lời kết</a:t>
            </a:r>
            <a:endParaRPr lang="en-US" sz="200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A387D-E305-4463-A16F-652A26770E5A}"/>
              </a:ext>
            </a:extLst>
          </p:cNvPr>
          <p:cNvSpPr txBox="1"/>
          <p:nvPr/>
        </p:nvSpPr>
        <p:spPr>
          <a:xfrm>
            <a:off x="2099929" y="361508"/>
            <a:ext cx="494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>
                <a:solidFill>
                  <a:srgbClr val="0070C0"/>
                </a:solidFill>
              </a:rPr>
              <a:t>1. Tổng quan hình ảnh</a:t>
            </a:r>
            <a:endParaRPr lang="en-US" sz="3600">
              <a:solidFill>
                <a:srgbClr val="0070C0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342F019-2C9D-4FAB-9633-984E54F6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35" y="1282110"/>
            <a:ext cx="2871676" cy="1684138"/>
          </a:xfrm>
          <a:prstGeom prst="rect">
            <a:avLst/>
          </a:prstGeom>
        </p:spPr>
      </p:pic>
      <p:pic>
        <p:nvPicPr>
          <p:cNvPr id="6" name="Picture 5" descr="A picture containing water, outdoor, river, boat&#10;&#10;Description automatically generated">
            <a:extLst>
              <a:ext uri="{FF2B5EF4-FFF2-40B4-BE49-F238E27FC236}">
                <a16:creationId xmlns:a16="http://schemas.microsoft.com/office/drawing/2014/main" id="{28DC5E64-C5CA-41E8-AAC7-EC575CFC0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817" y="1282110"/>
            <a:ext cx="2690038" cy="1684138"/>
          </a:xfrm>
          <a:prstGeom prst="rect">
            <a:avLst/>
          </a:prstGeom>
        </p:spPr>
      </p:pic>
      <p:pic>
        <p:nvPicPr>
          <p:cNvPr id="8" name="Picture 7" descr="A picture containing cat, indoor, mammal, domestic cat&#10;&#10;Description automatically generated">
            <a:extLst>
              <a:ext uri="{FF2B5EF4-FFF2-40B4-BE49-F238E27FC236}">
                <a16:creationId xmlns:a16="http://schemas.microsoft.com/office/drawing/2014/main" id="{2CA71A23-BB35-4C89-BD1F-C87D9C4E0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160" y="3171116"/>
            <a:ext cx="2871676" cy="1793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/>
              <a:t>Mô tả quá trình</a:t>
            </a:r>
            <a:endParaRPr sz="4000" b="1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>
                <a:solidFill>
                  <a:srgbClr val="FFFFFF"/>
                </a:solidFill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 descr="A picture containing text, iPod, electronics&#10;&#10;Description automatically generated">
            <a:extLst>
              <a:ext uri="{FF2B5EF4-FFF2-40B4-BE49-F238E27FC236}">
                <a16:creationId xmlns:a16="http://schemas.microsoft.com/office/drawing/2014/main" id="{F01821D1-0795-412C-9EB7-68F7D527F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16" y="1642375"/>
            <a:ext cx="1935126" cy="183447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295E010-1178-4B28-9E1F-4996CD796C95}"/>
              </a:ext>
            </a:extLst>
          </p:cNvPr>
          <p:cNvSpPr/>
          <p:nvPr/>
        </p:nvSpPr>
        <p:spPr>
          <a:xfrm>
            <a:off x="4055242" y="2317295"/>
            <a:ext cx="19351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146F4-C221-482A-8E22-80E8A11C34CF}"/>
              </a:ext>
            </a:extLst>
          </p:cNvPr>
          <p:cNvSpPr txBox="1"/>
          <p:nvPr/>
        </p:nvSpPr>
        <p:spPr>
          <a:xfrm>
            <a:off x="2899491" y="374447"/>
            <a:ext cx="400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solidFill>
                  <a:srgbClr val="00B0F0"/>
                </a:solidFill>
              </a:rPr>
              <a:t>Quá trình xử lý ảnh</a:t>
            </a:r>
            <a:endParaRPr lang="en-US" sz="2800">
              <a:solidFill>
                <a:srgbClr val="00B0F0"/>
              </a:solidFill>
            </a:endParaRPr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D6A5DD4E-2479-4700-89BB-B07FDAC89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961" y="1652343"/>
            <a:ext cx="1935126" cy="1834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D9261F-E092-4887-82B8-7F459CEC3252}"/>
              </a:ext>
            </a:extLst>
          </p:cNvPr>
          <p:cNvSpPr txBox="1"/>
          <p:nvPr/>
        </p:nvSpPr>
        <p:spPr>
          <a:xfrm>
            <a:off x="1779874" y="3773378"/>
            <a:ext cx="272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imread('duongDanAnh');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B7437-DE23-41D2-A0AA-F5F55BAB7995}"/>
              </a:ext>
            </a:extLst>
          </p:cNvPr>
          <p:cNvSpPr txBox="1"/>
          <p:nvPr/>
        </p:nvSpPr>
        <p:spPr>
          <a:xfrm>
            <a:off x="5305647" y="3806456"/>
            <a:ext cx="3232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imshow(imread('duongDanAnh'))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E9BC9-312A-4E00-B4FB-9096BBD4F7AE}"/>
              </a:ext>
            </a:extLst>
          </p:cNvPr>
          <p:cNvSpPr txBox="1"/>
          <p:nvPr/>
        </p:nvSpPr>
        <p:spPr>
          <a:xfrm>
            <a:off x="2405076" y="1212112"/>
            <a:ext cx="147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>
                <a:solidFill>
                  <a:schemeClr val="accent3">
                    <a:lumMod val="75000"/>
                  </a:schemeClr>
                </a:solidFill>
              </a:rPr>
              <a:t>Đọc ảnh</a:t>
            </a:r>
            <a:endParaRPr 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A76DF-014E-4EFC-BB17-79B60A5ADFD5}"/>
              </a:ext>
            </a:extLst>
          </p:cNvPr>
          <p:cNvSpPr txBox="1"/>
          <p:nvPr/>
        </p:nvSpPr>
        <p:spPr>
          <a:xfrm>
            <a:off x="6228561" y="1212112"/>
            <a:ext cx="147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>
                <a:solidFill>
                  <a:schemeClr val="accent3">
                    <a:lumMod val="75000"/>
                  </a:schemeClr>
                </a:solidFill>
              </a:rPr>
              <a:t>Hiển thị ảnh</a:t>
            </a:r>
            <a:endParaRPr lang="en-US" sz="160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477394" y="1151733"/>
            <a:ext cx="2148422" cy="2512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2005184" y="1256105"/>
            <a:ext cx="6307481" cy="2207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b="1"/>
              <a:t>3. Nội dung chính</a:t>
            </a:r>
            <a:endParaRPr sz="6000" b="1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151619" y="1538044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098237" y="2809515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1944160" y="2642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659467" y="2148138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233272" y="2231884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Nội dung chính</a:t>
            </a:r>
            <a:endParaRPr b="1"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Tách ảnh màu thanh 3 loại 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Tách ảnh màu thành ảnh xám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Lưu hình ảnh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 animBg="1"/>
      <p:bldP spid="479" grpId="0" animBg="1"/>
      <p:bldP spid="4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338756" y="457200"/>
            <a:ext cx="5444278" cy="1189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Tách ảnh màu thành 3 loại</a:t>
            </a:r>
            <a:endParaRPr b="1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FDA8160-D77A-41B3-A849-536BB03E6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86" y="1646818"/>
            <a:ext cx="6018028" cy="2701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988828"/>
            <a:ext cx="5496688" cy="1392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/>
              <a:t>Tách ảnh màu thành ảnh xám</a:t>
            </a:r>
            <a:endParaRPr b="1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7425B0C2-94A9-4955-BA93-0B67FBBFB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02" y="2591151"/>
            <a:ext cx="4635795" cy="1160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Nixie One</vt:lpstr>
      <vt:lpstr>Arial</vt:lpstr>
      <vt:lpstr>Wingdings</vt:lpstr>
      <vt:lpstr>Montserrat</vt:lpstr>
      <vt:lpstr>Helvetica Neue</vt:lpstr>
      <vt:lpstr>Muli</vt:lpstr>
      <vt:lpstr>Imogen template</vt:lpstr>
      <vt:lpstr>BÁO CÁO CUỐI KỲ XỬ LÝ TÍN HIỆU SỐ</vt:lpstr>
      <vt:lpstr>Nội dung</vt:lpstr>
      <vt:lpstr>PowerPoint Presentation</vt:lpstr>
      <vt:lpstr>Mô tả quá trình</vt:lpstr>
      <vt:lpstr>PowerPoint Presentation</vt:lpstr>
      <vt:lpstr>3. Nội dung chính</vt:lpstr>
      <vt:lpstr>Nội dung chính</vt:lpstr>
      <vt:lpstr>Tách ảnh màu thành 3 loại</vt:lpstr>
      <vt:lpstr>Tách ảnh màu thành ảnh xám</vt:lpstr>
      <vt:lpstr>Lưu hình ảnh</vt:lpstr>
      <vt:lpstr>PowerPoint Presentation</vt:lpstr>
      <vt:lpstr>5. Lời kết</vt:lpstr>
      <vt:lpstr>Ưu điểm – Hạn chế</vt:lpstr>
      <vt:lpstr>Thanks!</vt:lpstr>
      <vt:lpstr>Want big impact? Use big image.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CUỐI KỲ XỬ LÝ TÍN HIỆU SỐ</dc:title>
  <dc:creator>DELL</dc:creator>
  <cp:lastModifiedBy>NGUYỄN TIẾN NHẬT</cp:lastModifiedBy>
  <cp:revision>1</cp:revision>
  <dcterms:modified xsi:type="dcterms:W3CDTF">2021-08-22T10:33:01Z</dcterms:modified>
</cp:coreProperties>
</file>