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  <p:sldMasterId id="2147484012" r:id="rId3"/>
  </p:sldMasterIdLst>
  <p:notesMasterIdLst>
    <p:notesMasterId r:id="rId25"/>
  </p:notesMasterIdLst>
  <p:handoutMasterIdLst>
    <p:handoutMasterId r:id="rId26"/>
  </p:handoutMasterIdLst>
  <p:sldIdLst>
    <p:sldId id="301" r:id="rId4"/>
    <p:sldId id="284" r:id="rId5"/>
    <p:sldId id="328" r:id="rId6"/>
    <p:sldId id="306" r:id="rId7"/>
    <p:sldId id="310" r:id="rId8"/>
    <p:sldId id="311" r:id="rId9"/>
    <p:sldId id="315" r:id="rId10"/>
    <p:sldId id="317" r:id="rId11"/>
    <p:sldId id="329" r:id="rId12"/>
    <p:sldId id="337" r:id="rId13"/>
    <p:sldId id="330" r:id="rId14"/>
    <p:sldId id="319" r:id="rId15"/>
    <p:sldId id="320" r:id="rId16"/>
    <p:sldId id="331" r:id="rId17"/>
    <p:sldId id="332" r:id="rId18"/>
    <p:sldId id="326" r:id="rId19"/>
    <p:sldId id="333" r:id="rId20"/>
    <p:sldId id="336" r:id="rId21"/>
    <p:sldId id="334" r:id="rId22"/>
    <p:sldId id="335" r:id="rId23"/>
    <p:sldId id="287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856"/>
    <a:srgbClr val="1CBBB4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360" autoAdjust="0"/>
  </p:normalViewPr>
  <p:slideViewPr>
    <p:cSldViewPr showGuides="1">
      <p:cViewPr varScale="1">
        <p:scale>
          <a:sx n="80" d="100"/>
          <a:sy n="80" d="100"/>
        </p:scale>
        <p:origin x="103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55577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5776" y="0"/>
            <a:ext cx="6588224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82700" y="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182700" y="3291830"/>
            <a:ext cx="4248472" cy="1851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82699" y="1851670"/>
            <a:ext cx="4259041" cy="145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70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0000" y="540000"/>
            <a:ext cx="2484000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26807" y="540000"/>
            <a:ext cx="2484704" cy="40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403" y="540000"/>
            <a:ext cx="2484000" cy="40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04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564685" y="0"/>
            <a:ext cx="4579315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56573" y="832001"/>
            <a:ext cx="2016224" cy="3482571"/>
            <a:chOff x="2627784" y="1825002"/>
            <a:chExt cx="1198166" cy="2069560"/>
          </a:xfrm>
        </p:grpSpPr>
        <p:sp>
          <p:nvSpPr>
            <p:cNvPr id="5" name="Rounded Rectangle 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77198" y="1115645"/>
            <a:ext cx="1774974" cy="2798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27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239541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153"/>
            <a:ext cx="4217146" cy="2310733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416" y="1859201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FB63C-5800-4111-92B0-B9CD0BCBE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5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539552" y="1331976"/>
            <a:ext cx="1852788" cy="3200273"/>
            <a:chOff x="2627784" y="1825002"/>
            <a:chExt cx="1198166" cy="2069560"/>
          </a:xfrm>
        </p:grpSpPr>
        <p:sp>
          <p:nvSpPr>
            <p:cNvPr id="18" name="Rounded Rectangle 1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1" name="Oval 20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0177" y="1646164"/>
            <a:ext cx="1030277" cy="2571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690454" y="1221920"/>
            <a:ext cx="1980221" cy="3420385"/>
            <a:chOff x="2627784" y="1825002"/>
            <a:chExt cx="1198166" cy="2069560"/>
          </a:xfrm>
        </p:grpSpPr>
        <p:sp>
          <p:nvSpPr>
            <p:cNvPr id="11" name="Rounded Rectangle 1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4" name="Oval 1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11099" y="1544792"/>
            <a:ext cx="1743279" cy="2748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481C05-B01C-4D49-8033-5D0490F68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7028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9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90767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5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8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14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580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53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74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8852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541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77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188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93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1">
            <a:extLst>
              <a:ext uri="{FF2B5EF4-FFF2-40B4-BE49-F238E27FC236}">
                <a16:creationId xmlns:a16="http://schemas.microsoft.com/office/drawing/2014/main" id="{27EE9740-0123-4869-BA43-7DD9426DE4D1}"/>
              </a:ext>
            </a:extLst>
          </p:cNvPr>
          <p:cNvGrpSpPr/>
          <p:nvPr userDrawn="1"/>
        </p:nvGrpSpPr>
        <p:grpSpPr>
          <a:xfrm>
            <a:off x="8007323" y="3939702"/>
            <a:ext cx="1029173" cy="1086422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447CDFBA-A030-4D6E-9FAD-493BCB45F4AC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702A2EA0-731F-4C9E-8163-4C2B0E0CA697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9" name="Group 134">
                <a:extLst>
                  <a:ext uri="{FF2B5EF4-FFF2-40B4-BE49-F238E27FC236}">
                    <a16:creationId xmlns:a16="http://schemas.microsoft.com/office/drawing/2014/main" id="{2C176EB5-F96E-4F35-853D-6EF47F79EDB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5" name="Rectangle 160">
                  <a:extLst>
                    <a:ext uri="{FF2B5EF4-FFF2-40B4-BE49-F238E27FC236}">
                      <a16:creationId xmlns:a16="http://schemas.microsoft.com/office/drawing/2014/main" id="{A088076B-D1E6-42F3-8822-2B0C0C2EF717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6" name="Group 161">
                  <a:extLst>
                    <a:ext uri="{FF2B5EF4-FFF2-40B4-BE49-F238E27FC236}">
                      <a16:creationId xmlns:a16="http://schemas.microsoft.com/office/drawing/2014/main" id="{5E605DFA-9839-43EB-A35A-47428FC7B705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4" name="Rectangle 169">
                    <a:extLst>
                      <a:ext uri="{FF2B5EF4-FFF2-40B4-BE49-F238E27FC236}">
                        <a16:creationId xmlns:a16="http://schemas.microsoft.com/office/drawing/2014/main" id="{B5FFB653-9F76-4A65-A49D-9F2C85A198AB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0">
                    <a:extLst>
                      <a:ext uri="{FF2B5EF4-FFF2-40B4-BE49-F238E27FC236}">
                        <a16:creationId xmlns:a16="http://schemas.microsoft.com/office/drawing/2014/main" id="{BCC13D2D-CB21-4D8F-B306-116668EB554E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1">
                    <a:extLst>
                      <a:ext uri="{FF2B5EF4-FFF2-40B4-BE49-F238E27FC236}">
                        <a16:creationId xmlns:a16="http://schemas.microsoft.com/office/drawing/2014/main" id="{4B4EC037-AC2B-4929-B36A-C295F594A5F3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Rectangle 172">
                    <a:extLst>
                      <a:ext uri="{FF2B5EF4-FFF2-40B4-BE49-F238E27FC236}">
                        <a16:creationId xmlns:a16="http://schemas.microsoft.com/office/drawing/2014/main" id="{0A91E61B-6974-4AE2-B59E-A95CC1A47D2C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7" name="Group 162">
                  <a:extLst>
                    <a:ext uri="{FF2B5EF4-FFF2-40B4-BE49-F238E27FC236}">
                      <a16:creationId xmlns:a16="http://schemas.microsoft.com/office/drawing/2014/main" id="{27F7EB12-F708-4209-A61D-2512C24393D2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8" name="Rectangle 163">
                    <a:extLst>
                      <a:ext uri="{FF2B5EF4-FFF2-40B4-BE49-F238E27FC236}">
                        <a16:creationId xmlns:a16="http://schemas.microsoft.com/office/drawing/2014/main" id="{C1C94283-5648-4D39-A6BA-94038C5B4847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4">
                    <a:extLst>
                      <a:ext uri="{FF2B5EF4-FFF2-40B4-BE49-F238E27FC236}">
                        <a16:creationId xmlns:a16="http://schemas.microsoft.com/office/drawing/2014/main" id="{186C071A-034E-41D6-B2D4-5F90DD2C7357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5">
                    <a:extLst>
                      <a:ext uri="{FF2B5EF4-FFF2-40B4-BE49-F238E27FC236}">
                        <a16:creationId xmlns:a16="http://schemas.microsoft.com/office/drawing/2014/main" id="{9D26C39B-8B97-4ECF-B6DD-B85BA0645422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6">
                    <a:extLst>
                      <a:ext uri="{FF2B5EF4-FFF2-40B4-BE49-F238E27FC236}">
                        <a16:creationId xmlns:a16="http://schemas.microsoft.com/office/drawing/2014/main" id="{ECD584BD-CBEA-4A0C-AB8E-F908D8D2F3CF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7">
                    <a:extLst>
                      <a:ext uri="{FF2B5EF4-FFF2-40B4-BE49-F238E27FC236}">
                        <a16:creationId xmlns:a16="http://schemas.microsoft.com/office/drawing/2014/main" id="{C5728277-DF1F-49FA-A188-97A3A7E9BCA7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F2CC3C6B-2E47-4B4F-B1F5-22F379354563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5">
                <a:extLst>
                  <a:ext uri="{FF2B5EF4-FFF2-40B4-BE49-F238E27FC236}">
                    <a16:creationId xmlns:a16="http://schemas.microsoft.com/office/drawing/2014/main" id="{16966161-F969-48CE-9CA1-49DE5D84207F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2" name="Rectangle 147">
                  <a:extLst>
                    <a:ext uri="{FF2B5EF4-FFF2-40B4-BE49-F238E27FC236}">
                      <a16:creationId xmlns:a16="http://schemas.microsoft.com/office/drawing/2014/main" id="{93B56050-6CF1-421F-BE2B-ACE4BF647094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Group 148">
                  <a:extLst>
                    <a:ext uri="{FF2B5EF4-FFF2-40B4-BE49-F238E27FC236}">
                      <a16:creationId xmlns:a16="http://schemas.microsoft.com/office/drawing/2014/main" id="{705F14FC-E5A6-4568-ACDF-1D3FE0C299A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1" name="Rectangle 156">
                    <a:extLst>
                      <a:ext uri="{FF2B5EF4-FFF2-40B4-BE49-F238E27FC236}">
                        <a16:creationId xmlns:a16="http://schemas.microsoft.com/office/drawing/2014/main" id="{C1C67428-84B3-47F6-B572-1DDAD72482EA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7">
                    <a:extLst>
                      <a:ext uri="{FF2B5EF4-FFF2-40B4-BE49-F238E27FC236}">
                        <a16:creationId xmlns:a16="http://schemas.microsoft.com/office/drawing/2014/main" id="{4D291A85-90BC-40C4-82C8-995D19DA7B57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8">
                    <a:extLst>
                      <a:ext uri="{FF2B5EF4-FFF2-40B4-BE49-F238E27FC236}">
                        <a16:creationId xmlns:a16="http://schemas.microsoft.com/office/drawing/2014/main" id="{1208F1BF-C308-4341-9331-371D54887A35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Rectangle 159">
                    <a:extLst>
                      <a:ext uri="{FF2B5EF4-FFF2-40B4-BE49-F238E27FC236}">
                        <a16:creationId xmlns:a16="http://schemas.microsoft.com/office/drawing/2014/main" id="{79574260-10CF-4B47-BE94-064E3817BFD5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Group 149">
                  <a:extLst>
                    <a:ext uri="{FF2B5EF4-FFF2-40B4-BE49-F238E27FC236}">
                      <a16:creationId xmlns:a16="http://schemas.microsoft.com/office/drawing/2014/main" id="{29B59D79-C5D1-4C8A-A153-2896A45EC8E8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5" name="Rectangle 150">
                    <a:extLst>
                      <a:ext uri="{FF2B5EF4-FFF2-40B4-BE49-F238E27FC236}">
                        <a16:creationId xmlns:a16="http://schemas.microsoft.com/office/drawing/2014/main" id="{8DA58CED-B891-4D70-BF4E-F7C6E3CDEB7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1">
                    <a:extLst>
                      <a:ext uri="{FF2B5EF4-FFF2-40B4-BE49-F238E27FC236}">
                        <a16:creationId xmlns:a16="http://schemas.microsoft.com/office/drawing/2014/main" id="{D5615C41-5541-4FE5-BB94-F395569E4B5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2">
                    <a:extLst>
                      <a:ext uri="{FF2B5EF4-FFF2-40B4-BE49-F238E27FC236}">
                        <a16:creationId xmlns:a16="http://schemas.microsoft.com/office/drawing/2014/main" id="{AD243482-CED3-434C-8308-51F8E10B9F44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3">
                    <a:extLst>
                      <a:ext uri="{FF2B5EF4-FFF2-40B4-BE49-F238E27FC236}">
                        <a16:creationId xmlns:a16="http://schemas.microsoft.com/office/drawing/2014/main" id="{CBEE918D-9CFE-4074-B060-80787DAC740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4">
                    <a:extLst>
                      <a:ext uri="{FF2B5EF4-FFF2-40B4-BE49-F238E27FC236}">
                        <a16:creationId xmlns:a16="http://schemas.microsoft.com/office/drawing/2014/main" id="{33E58DA4-9445-42D6-8698-D553D440C13E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Rectangle 155">
                    <a:extLst>
                      <a:ext uri="{FF2B5EF4-FFF2-40B4-BE49-F238E27FC236}">
                        <a16:creationId xmlns:a16="http://schemas.microsoft.com/office/drawing/2014/main" id="{B635869A-C811-406D-B73E-F2BEA6835DBE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" name="Group 136">
                <a:extLst>
                  <a:ext uri="{FF2B5EF4-FFF2-40B4-BE49-F238E27FC236}">
                    <a16:creationId xmlns:a16="http://schemas.microsoft.com/office/drawing/2014/main" id="{0C91AD8C-42DA-4BAD-A05B-813F8FF5805B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20" name="Rectangle 145">
                  <a:extLst>
                    <a:ext uri="{FF2B5EF4-FFF2-40B4-BE49-F238E27FC236}">
                      <a16:creationId xmlns:a16="http://schemas.microsoft.com/office/drawing/2014/main" id="{1B068CA3-3CBF-464B-BA38-86D999AC9E43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Parallelogram 5">
                  <a:extLst>
                    <a:ext uri="{FF2B5EF4-FFF2-40B4-BE49-F238E27FC236}">
                      <a16:creationId xmlns:a16="http://schemas.microsoft.com/office/drawing/2014/main" id="{B1D31BB0-1630-4739-914C-C145F309A5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7">
                <a:extLst>
                  <a:ext uri="{FF2B5EF4-FFF2-40B4-BE49-F238E27FC236}">
                    <a16:creationId xmlns:a16="http://schemas.microsoft.com/office/drawing/2014/main" id="{15C18143-14BB-4C58-A20B-7318D344E22E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8" name="Rectangle 143">
                  <a:extLst>
                    <a:ext uri="{FF2B5EF4-FFF2-40B4-BE49-F238E27FC236}">
                      <a16:creationId xmlns:a16="http://schemas.microsoft.com/office/drawing/2014/main" id="{E954313C-2870-4B5A-B18A-5C692BEC6D8C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ectangle 9">
                  <a:extLst>
                    <a:ext uri="{FF2B5EF4-FFF2-40B4-BE49-F238E27FC236}">
                      <a16:creationId xmlns:a16="http://schemas.microsoft.com/office/drawing/2014/main" id="{4763907E-8A97-41E2-93BA-2E0B967D4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Group 138">
                <a:extLst>
                  <a:ext uri="{FF2B5EF4-FFF2-40B4-BE49-F238E27FC236}">
                    <a16:creationId xmlns:a16="http://schemas.microsoft.com/office/drawing/2014/main" id="{2643E987-90C2-4B94-B80F-EDC21B366997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6" name="Rectangle 141">
                  <a:extLst>
                    <a:ext uri="{FF2B5EF4-FFF2-40B4-BE49-F238E27FC236}">
                      <a16:creationId xmlns:a16="http://schemas.microsoft.com/office/drawing/2014/main" id="{FDD5E718-9613-4CA7-B815-A1504E9F381E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Block Arc 142">
                  <a:extLst>
                    <a:ext uri="{FF2B5EF4-FFF2-40B4-BE49-F238E27FC236}">
                      <a16:creationId xmlns:a16="http://schemas.microsoft.com/office/drawing/2014/main" id="{407CE817-14C3-44BE-AA08-4ADF87841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E71512B9-2122-4E61-A068-EC571CE12AB2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 Same Side Corner Rectangle 51">
                <a:extLst>
                  <a:ext uri="{FF2B5EF4-FFF2-40B4-BE49-F238E27FC236}">
                    <a16:creationId xmlns:a16="http://schemas.microsoft.com/office/drawing/2014/main" id="{5820E22C-02AD-453C-B5C8-EA9F3637AF00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6770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078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10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320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07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82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7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03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91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9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1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47664" y="0"/>
            <a:ext cx="759633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026D4B59-5D59-4CEC-AB20-DB24D608CE1F}"/>
              </a:ext>
            </a:extLst>
          </p:cNvPr>
          <p:cNvGrpSpPr/>
          <p:nvPr userDrawn="1"/>
        </p:nvGrpSpPr>
        <p:grpSpPr>
          <a:xfrm>
            <a:off x="126464" y="3578903"/>
            <a:ext cx="1296144" cy="1368244"/>
            <a:chOff x="787805" y="339502"/>
            <a:chExt cx="4175262" cy="4407517"/>
          </a:xfrm>
        </p:grpSpPr>
        <p:sp>
          <p:nvSpPr>
            <p:cNvPr id="6" name="Oval 132">
              <a:extLst>
                <a:ext uri="{FF2B5EF4-FFF2-40B4-BE49-F238E27FC236}">
                  <a16:creationId xmlns:a16="http://schemas.microsoft.com/office/drawing/2014/main" id="{9F7729A7-5A12-4764-9BB8-3EE3D0790F11}"/>
                </a:ext>
              </a:extLst>
            </p:cNvPr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Group 133">
              <a:extLst>
                <a:ext uri="{FF2B5EF4-FFF2-40B4-BE49-F238E27FC236}">
                  <a16:creationId xmlns:a16="http://schemas.microsoft.com/office/drawing/2014/main" id="{433664DB-FA73-4B57-9543-AEF7A1FB2D58}"/>
                </a:ext>
              </a:extLst>
            </p:cNvPr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8" name="Group 134">
                <a:extLst>
                  <a:ext uri="{FF2B5EF4-FFF2-40B4-BE49-F238E27FC236}">
                    <a16:creationId xmlns:a16="http://schemas.microsoft.com/office/drawing/2014/main" id="{97F3B45F-4060-46EF-8565-299D039E474D}"/>
                  </a:ext>
                </a:extLst>
              </p:cNvPr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34" name="Rectangle 160">
                  <a:extLst>
                    <a:ext uri="{FF2B5EF4-FFF2-40B4-BE49-F238E27FC236}">
                      <a16:creationId xmlns:a16="http://schemas.microsoft.com/office/drawing/2014/main" id="{1F3EFD6B-061F-4478-8FAA-0C72A246F3CF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Group 161">
                  <a:extLst>
                    <a:ext uri="{FF2B5EF4-FFF2-40B4-BE49-F238E27FC236}">
                      <a16:creationId xmlns:a16="http://schemas.microsoft.com/office/drawing/2014/main" id="{9201AC6B-6F3A-4E54-9E1E-68F94FD39972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43" name="Rectangle 169">
                    <a:extLst>
                      <a:ext uri="{FF2B5EF4-FFF2-40B4-BE49-F238E27FC236}">
                        <a16:creationId xmlns:a16="http://schemas.microsoft.com/office/drawing/2014/main" id="{833D3C5A-E612-4CE7-98A0-3793884D93B0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Rectangle 170">
                    <a:extLst>
                      <a:ext uri="{FF2B5EF4-FFF2-40B4-BE49-F238E27FC236}">
                        <a16:creationId xmlns:a16="http://schemas.microsoft.com/office/drawing/2014/main" id="{9A2C5636-A3D2-4B1B-A346-15F3468CD19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Rectangle 171">
                    <a:extLst>
                      <a:ext uri="{FF2B5EF4-FFF2-40B4-BE49-F238E27FC236}">
                        <a16:creationId xmlns:a16="http://schemas.microsoft.com/office/drawing/2014/main" id="{10650D19-D871-43A5-90C4-25301C5C346E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Rectangle 172">
                    <a:extLst>
                      <a:ext uri="{FF2B5EF4-FFF2-40B4-BE49-F238E27FC236}">
                        <a16:creationId xmlns:a16="http://schemas.microsoft.com/office/drawing/2014/main" id="{F9A18B9A-6392-4D5F-A47E-B329BB9A6661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Group 162">
                  <a:extLst>
                    <a:ext uri="{FF2B5EF4-FFF2-40B4-BE49-F238E27FC236}">
                      <a16:creationId xmlns:a16="http://schemas.microsoft.com/office/drawing/2014/main" id="{B82B438A-726D-45F9-A5DA-D08AD6C624E0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37" name="Rectangle 163">
                    <a:extLst>
                      <a:ext uri="{FF2B5EF4-FFF2-40B4-BE49-F238E27FC236}">
                        <a16:creationId xmlns:a16="http://schemas.microsoft.com/office/drawing/2014/main" id="{93FAEF1B-8C71-4F77-86F3-9082D16C6C3D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Rectangle 164">
                    <a:extLst>
                      <a:ext uri="{FF2B5EF4-FFF2-40B4-BE49-F238E27FC236}">
                        <a16:creationId xmlns:a16="http://schemas.microsoft.com/office/drawing/2014/main" id="{575D7FA0-9FAE-4CE8-95D1-B88B0F922D42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Rectangle 165">
                    <a:extLst>
                      <a:ext uri="{FF2B5EF4-FFF2-40B4-BE49-F238E27FC236}">
                        <a16:creationId xmlns:a16="http://schemas.microsoft.com/office/drawing/2014/main" id="{772FC9E5-A5A5-4EE0-A2EC-C53B2C15E423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Rectangle 166">
                    <a:extLst>
                      <a:ext uri="{FF2B5EF4-FFF2-40B4-BE49-F238E27FC236}">
                        <a16:creationId xmlns:a16="http://schemas.microsoft.com/office/drawing/2014/main" id="{FFA7EB86-1716-4A64-88E6-CE6743D43754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Rectangle 167">
                    <a:extLst>
                      <a:ext uri="{FF2B5EF4-FFF2-40B4-BE49-F238E27FC236}">
                        <a16:creationId xmlns:a16="http://schemas.microsoft.com/office/drawing/2014/main" id="{FECA3F1E-ACC8-4DE5-8D4E-D5932BC26574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Rectangle 168">
                    <a:extLst>
                      <a:ext uri="{FF2B5EF4-FFF2-40B4-BE49-F238E27FC236}">
                        <a16:creationId xmlns:a16="http://schemas.microsoft.com/office/drawing/2014/main" id="{9D0A8CA7-A706-42EE-AC1E-84D321F5BAEC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" name="Group 135">
                <a:extLst>
                  <a:ext uri="{FF2B5EF4-FFF2-40B4-BE49-F238E27FC236}">
                    <a16:creationId xmlns:a16="http://schemas.microsoft.com/office/drawing/2014/main" id="{4CA94E39-AEF3-4A20-8A94-91CC08786D31}"/>
                  </a:ext>
                </a:extLst>
              </p:cNvPr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21" name="Rectangle 147">
                  <a:extLst>
                    <a:ext uri="{FF2B5EF4-FFF2-40B4-BE49-F238E27FC236}">
                      <a16:creationId xmlns:a16="http://schemas.microsoft.com/office/drawing/2014/main" id="{D486681D-1708-4D81-88E1-DE1E1E00AAE5}"/>
                    </a:ext>
                  </a:extLst>
                </p:cNvPr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Group 148">
                  <a:extLst>
                    <a:ext uri="{FF2B5EF4-FFF2-40B4-BE49-F238E27FC236}">
                      <a16:creationId xmlns:a16="http://schemas.microsoft.com/office/drawing/2014/main" id="{7BC095C6-386F-49C6-BAE7-483275E5E81F}"/>
                    </a:ext>
                  </a:extLst>
                </p:cNvPr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30" name="Rectangle 156">
                    <a:extLst>
                      <a:ext uri="{FF2B5EF4-FFF2-40B4-BE49-F238E27FC236}">
                        <a16:creationId xmlns:a16="http://schemas.microsoft.com/office/drawing/2014/main" id="{C4213B71-6426-41F6-960A-FAB5D7A110E2}"/>
                      </a:ext>
                    </a:extLst>
                  </p:cNvPr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Rectangle 157">
                    <a:extLst>
                      <a:ext uri="{FF2B5EF4-FFF2-40B4-BE49-F238E27FC236}">
                        <a16:creationId xmlns:a16="http://schemas.microsoft.com/office/drawing/2014/main" id="{290590F8-9BC5-4917-995D-5DD4F9844418}"/>
                      </a:ext>
                    </a:extLst>
                  </p:cNvPr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Rectangle 158">
                    <a:extLst>
                      <a:ext uri="{FF2B5EF4-FFF2-40B4-BE49-F238E27FC236}">
                        <a16:creationId xmlns:a16="http://schemas.microsoft.com/office/drawing/2014/main" id="{F23A0549-22CA-46CC-A244-1EB4EF54BFF9}"/>
                      </a:ext>
                    </a:extLst>
                  </p:cNvPr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" name="Rectangle 159">
                    <a:extLst>
                      <a:ext uri="{FF2B5EF4-FFF2-40B4-BE49-F238E27FC236}">
                        <a16:creationId xmlns:a16="http://schemas.microsoft.com/office/drawing/2014/main" id="{19D2D0F4-4D3E-43B5-9CEA-45CD50CF22DA}"/>
                      </a:ext>
                    </a:extLst>
                  </p:cNvPr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3" name="Group 149">
                  <a:extLst>
                    <a:ext uri="{FF2B5EF4-FFF2-40B4-BE49-F238E27FC236}">
                      <a16:creationId xmlns:a16="http://schemas.microsoft.com/office/drawing/2014/main" id="{08BB2FF0-577E-47ED-A538-E7DB3C74C043}"/>
                    </a:ext>
                  </a:extLst>
                </p:cNvPr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24" name="Rectangle 150">
                    <a:extLst>
                      <a:ext uri="{FF2B5EF4-FFF2-40B4-BE49-F238E27FC236}">
                        <a16:creationId xmlns:a16="http://schemas.microsoft.com/office/drawing/2014/main" id="{6BB79A00-C28C-4862-81FB-93BE47F3127E}"/>
                      </a:ext>
                    </a:extLst>
                  </p:cNvPr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Rectangle 151">
                    <a:extLst>
                      <a:ext uri="{FF2B5EF4-FFF2-40B4-BE49-F238E27FC236}">
                        <a16:creationId xmlns:a16="http://schemas.microsoft.com/office/drawing/2014/main" id="{16A3FBF7-CA47-44AA-802A-677D16725DD1}"/>
                      </a:ext>
                    </a:extLst>
                  </p:cNvPr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Rectangle 152">
                    <a:extLst>
                      <a:ext uri="{FF2B5EF4-FFF2-40B4-BE49-F238E27FC236}">
                        <a16:creationId xmlns:a16="http://schemas.microsoft.com/office/drawing/2014/main" id="{281C5339-EEF9-484A-8D2E-A4CE48AE1051}"/>
                      </a:ext>
                    </a:extLst>
                  </p:cNvPr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Rectangle 153">
                    <a:extLst>
                      <a:ext uri="{FF2B5EF4-FFF2-40B4-BE49-F238E27FC236}">
                        <a16:creationId xmlns:a16="http://schemas.microsoft.com/office/drawing/2014/main" id="{78ADE070-9797-442E-819F-37D83BA2F61C}"/>
                      </a:ext>
                    </a:extLst>
                  </p:cNvPr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Rectangle 154">
                    <a:extLst>
                      <a:ext uri="{FF2B5EF4-FFF2-40B4-BE49-F238E27FC236}">
                        <a16:creationId xmlns:a16="http://schemas.microsoft.com/office/drawing/2014/main" id="{24A7692E-658A-4C08-8795-A125BCECD815}"/>
                      </a:ext>
                    </a:extLst>
                  </p:cNvPr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Rectangle 155">
                    <a:extLst>
                      <a:ext uri="{FF2B5EF4-FFF2-40B4-BE49-F238E27FC236}">
                        <a16:creationId xmlns:a16="http://schemas.microsoft.com/office/drawing/2014/main" id="{612972B9-DFB7-417F-B00D-5CDAF3001CCD}"/>
                      </a:ext>
                    </a:extLst>
                  </p:cNvPr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7485DFD6-58CF-4512-8067-927FAE4C5DDE}"/>
                  </a:ext>
                </a:extLst>
              </p:cNvPr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9" name="Rectangle 145">
                  <a:extLst>
                    <a:ext uri="{FF2B5EF4-FFF2-40B4-BE49-F238E27FC236}">
                      <a16:creationId xmlns:a16="http://schemas.microsoft.com/office/drawing/2014/main" id="{91038BDC-7073-448E-944E-B72B46281DC4}"/>
                    </a:ext>
                  </a:extLst>
                </p:cNvPr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Parallelogram 5">
                  <a:extLst>
                    <a:ext uri="{FF2B5EF4-FFF2-40B4-BE49-F238E27FC236}">
                      <a16:creationId xmlns:a16="http://schemas.microsoft.com/office/drawing/2014/main" id="{A6961570-6929-4975-BC4A-FA651AB980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4CCEE2BA-50A7-4888-A2FF-2784794A86D8}"/>
                  </a:ext>
                </a:extLst>
              </p:cNvPr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A477BE60-4D49-4578-91AC-372D905E0370}"/>
                    </a:ext>
                  </a:extLst>
                </p:cNvPr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Rectangle 9">
                  <a:extLst>
                    <a:ext uri="{FF2B5EF4-FFF2-40B4-BE49-F238E27FC236}">
                      <a16:creationId xmlns:a16="http://schemas.microsoft.com/office/drawing/2014/main" id="{95059FCC-4CD5-4EAA-A511-2EA47B1D5E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Group 138">
                <a:extLst>
                  <a:ext uri="{FF2B5EF4-FFF2-40B4-BE49-F238E27FC236}">
                    <a16:creationId xmlns:a16="http://schemas.microsoft.com/office/drawing/2014/main" id="{095E50F1-AB58-492D-BE89-F81EECBA67F6}"/>
                  </a:ext>
                </a:extLst>
              </p:cNvPr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55D77472-945B-4CD4-9BFB-6AE39DE21582}"/>
                    </a:ext>
                  </a:extLst>
                </p:cNvPr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Block Arc 142">
                  <a:extLst>
                    <a:ext uri="{FF2B5EF4-FFF2-40B4-BE49-F238E27FC236}">
                      <a16:creationId xmlns:a16="http://schemas.microsoft.com/office/drawing/2014/main" id="{EB808376-764A-4682-A66B-5671B0F9A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ound Same Side Corner Rectangle 51">
                <a:extLst>
                  <a:ext uri="{FF2B5EF4-FFF2-40B4-BE49-F238E27FC236}">
                    <a16:creationId xmlns:a16="http://schemas.microsoft.com/office/drawing/2014/main" id="{121AF52C-F9EC-441C-AD7E-59A6BA65E1AE}"/>
                  </a:ext>
                </a:extLst>
              </p:cNvPr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Round Same Side Corner Rectangle 51">
                <a:extLst>
                  <a:ext uri="{FF2B5EF4-FFF2-40B4-BE49-F238E27FC236}">
                    <a16:creationId xmlns:a16="http://schemas.microsoft.com/office/drawing/2014/main" id="{DFB0DDBC-A95A-41FD-B573-ED86E7BB3AC9}"/>
                  </a:ext>
                </a:extLst>
              </p:cNvPr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603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46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901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26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71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858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145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3277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380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23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4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9064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65613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12161" y="1651418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6407BF-D764-4F3C-882C-7AA41FCCEA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78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8342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1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899592" y="1303724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547944" y="1303724"/>
            <a:ext cx="2520000" cy="252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64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2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9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649" r:id="rId9"/>
    <p:sldLayoutId id="2147483676" r:id="rId10"/>
    <p:sldLayoutId id="2147483673" r:id="rId11"/>
    <p:sldLayoutId id="2147483667" r:id="rId12"/>
    <p:sldLayoutId id="2147483672" r:id="rId13"/>
    <p:sldLayoutId id="2147483668" r:id="rId14"/>
    <p:sldLayoutId id="2147483669" r:id="rId15"/>
    <p:sldLayoutId id="2147483670" r:id="rId16"/>
    <p:sldLayoutId id="2147483679" r:id="rId17"/>
    <p:sldLayoutId id="2147483678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34" r:id="rId17"/>
    <p:sldLayoutId id="2147484035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86001"/>
            <a:ext cx="561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ĐO </a:t>
            </a: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CẢM BIẾN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429994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5776" y="1968041"/>
            <a:ext cx="8280400" cy="776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3" y="277204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LỰC VÀ TRỌNG LƯỢNG</a:t>
            </a:r>
          </a:p>
        </p:txBody>
      </p:sp>
    </p:spTree>
    <p:extLst>
      <p:ext uri="{BB962C8B-B14F-4D97-AF65-F5344CB8AC3E}">
        <p14:creationId xmlns:p14="http://schemas.microsoft.com/office/powerpoint/2010/main" val="251066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F8FCD-98E4-4BA3-8766-9DCE52D37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4" y="28489"/>
            <a:ext cx="1980981" cy="1878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88183-796E-40DA-916C-6AAC4F0F85FD}"/>
              </a:ext>
            </a:extLst>
          </p:cNvPr>
          <p:cNvSpPr txBox="1"/>
          <p:nvPr/>
        </p:nvSpPr>
        <p:spPr>
          <a:xfrm>
            <a:off x="998163" y="1835323"/>
            <a:ext cx="351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Loadcell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(Beam loadcell)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EEF07-24CB-45E3-BFC4-7AE107E9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37" y="13368"/>
            <a:ext cx="1768861" cy="1768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FDAC0-0FF2-4A6B-B60E-A3B5C276706D}"/>
              </a:ext>
            </a:extLst>
          </p:cNvPr>
          <p:cNvSpPr txBox="1"/>
          <p:nvPr/>
        </p:nvSpPr>
        <p:spPr>
          <a:xfrm>
            <a:off x="5580112" y="1835323"/>
            <a:ext cx="2942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Loadcell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 loadcell)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E08E6-079A-4E1B-9D63-B6CD06DBC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33" y="2666320"/>
            <a:ext cx="1883363" cy="1883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81054-DBBC-4F5B-9E63-C9C08B75BB39}"/>
              </a:ext>
            </a:extLst>
          </p:cNvPr>
          <p:cNvSpPr txBox="1"/>
          <p:nvPr/>
        </p:nvSpPr>
        <p:spPr>
          <a:xfrm>
            <a:off x="1220515" y="4354653"/>
            <a:ext cx="342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Loadcell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type loadcell)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C85ADF-4252-434B-8FB1-3FB98FF0F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58" y="2613226"/>
            <a:ext cx="1565788" cy="1565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B66B77-D742-46A8-BFFF-4A35167C4FDE}"/>
              </a:ext>
            </a:extLst>
          </p:cNvPr>
          <p:cNvSpPr txBox="1"/>
          <p:nvPr/>
        </p:nvSpPr>
        <p:spPr>
          <a:xfrm>
            <a:off x="5508104" y="4179014"/>
            <a:ext cx="3311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Loadcell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(Diaphragm loadcell)</a:t>
            </a:r>
            <a:endParaRPr lang="id-ID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1B7F-A52C-4AF2-B1A6-E2F9A8D2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2839863" cy="818406"/>
          </a:xfrm>
        </p:spPr>
        <p:txBody>
          <a:bodyPr>
            <a:normAutofit/>
          </a:bodyPr>
          <a:lstStyle/>
          <a:p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II.Chi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40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5E9C0-FDDF-4BBE-9C0F-5AB8198F9756}"/>
              </a:ext>
            </a:extLst>
          </p:cNvPr>
          <p:cNvSpPr txBox="1"/>
          <p:nvPr/>
        </p:nvSpPr>
        <p:spPr>
          <a:xfrm>
            <a:off x="527993" y="125447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Loadcell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(Beam loadcell)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01300-8840-4AD2-A9BC-AB75D33F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35646"/>
            <a:ext cx="3600401" cy="34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2725" y="1059582"/>
            <a:ext cx="2603597" cy="11231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2.1.Nguyên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92069-25B0-4C20-8B7A-F4BF2143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365"/>
            <a:ext cx="5976664" cy="51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718" y="143054"/>
            <a:ext cx="3286234" cy="603249"/>
          </a:xfrm>
        </p:spPr>
        <p:txBody>
          <a:bodyPr anchor="ctr"/>
          <a:lstStyle/>
          <a:p>
            <a:pPr algn="ctr"/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2.2.Ứng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17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62" y="1274445"/>
            <a:ext cx="4743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797392"/>
            <a:ext cx="3009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kumimoji="0" lang="en-US" altLang="en-US" sz="28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E28D1-BFA8-4E71-AE94-38339A488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62" y="2614236"/>
            <a:ext cx="2237684" cy="223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F6318-700A-420E-8731-E4F1F39D6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78" y="2859782"/>
            <a:ext cx="2801888" cy="18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4F984-9C05-44C1-99A6-2A5F18673433}"/>
              </a:ext>
            </a:extLst>
          </p:cNvPr>
          <p:cNvSpPr txBox="1"/>
          <p:nvPr/>
        </p:nvSpPr>
        <p:spPr>
          <a:xfrm>
            <a:off x="323528" y="195486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</a:t>
            </a:r>
            <a:r>
              <a:rPr lang="vi-VN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4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0AC1-435A-4CB8-9BD5-20C134431326}"/>
              </a:ext>
            </a:extLst>
          </p:cNvPr>
          <p:cNvSpPr txBox="1"/>
          <p:nvPr/>
        </p:nvSpPr>
        <p:spPr>
          <a:xfrm>
            <a:off x="683568" y="969249"/>
            <a:ext cx="619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B8EE7-D063-4A1B-AE4F-FF15248B717B}"/>
              </a:ext>
            </a:extLst>
          </p:cNvPr>
          <p:cNvSpPr txBox="1"/>
          <p:nvPr/>
        </p:nvSpPr>
        <p:spPr>
          <a:xfrm>
            <a:off x="864835" y="3255949"/>
            <a:ext cx="6731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8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2C34-9E68-43BE-8A76-E3DFAE1A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6296247" cy="674390"/>
          </a:xfrm>
        </p:spPr>
        <p:txBody>
          <a:bodyPr>
            <a:noAutofit/>
          </a:bodyPr>
          <a:lstStyle/>
          <a:p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40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B1923-84B5-4C70-B531-A8D0FB6D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4" y="1018424"/>
            <a:ext cx="2034761" cy="143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A8E3C-AA8E-46AC-800B-1DC5A1FA4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72" y="910767"/>
            <a:ext cx="1944215" cy="1843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00686-3880-42C1-A6C3-9FFE2BD03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94876"/>
            <a:ext cx="2317467" cy="1931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1E81C3-0B19-423E-B07D-834DD3E7B552}"/>
              </a:ext>
            </a:extLst>
          </p:cNvPr>
          <p:cNvSpPr txBox="1"/>
          <p:nvPr/>
        </p:nvSpPr>
        <p:spPr>
          <a:xfrm>
            <a:off x="818316" y="2456322"/>
            <a:ext cx="171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</a:t>
            </a:r>
            <a:endParaRPr lang="id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4A1F5-65B4-4691-8FE2-7FC8CD71723B}"/>
              </a:ext>
            </a:extLst>
          </p:cNvPr>
          <p:cNvSpPr txBox="1"/>
          <p:nvPr/>
        </p:nvSpPr>
        <p:spPr>
          <a:xfrm>
            <a:off x="1065017" y="465998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mica</a:t>
            </a:r>
            <a:endParaRPr lang="id-ID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D41E1-EFE0-4F9A-930C-F8E824D9C176}"/>
              </a:ext>
            </a:extLst>
          </p:cNvPr>
          <p:cNvSpPr txBox="1"/>
          <p:nvPr/>
        </p:nvSpPr>
        <p:spPr>
          <a:xfrm>
            <a:off x="3779912" y="32918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175A09-FAA4-4A3C-80D7-D1F5B04A6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4" y="2698920"/>
            <a:ext cx="2091452" cy="1961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00" y="15180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5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9542"/>
            <a:ext cx="6696744" cy="4234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BB6ED-0AD2-40F1-A1F1-44A83F492761}"/>
              </a:ext>
            </a:extLst>
          </p:cNvPr>
          <p:cNvSpPr txBox="1"/>
          <p:nvPr/>
        </p:nvSpPr>
        <p:spPr>
          <a:xfrm>
            <a:off x="971600" y="195486"/>
            <a:ext cx="34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id-ID" sz="36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0393-7897-4131-982C-B22E9D98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23478"/>
            <a:ext cx="4784079" cy="1008112"/>
          </a:xfrm>
        </p:spPr>
        <p:txBody>
          <a:bodyPr>
            <a:normAutofit/>
          </a:bodyPr>
          <a:lstStyle/>
          <a:p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3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C79F1-513F-4687-AEEB-184B0D682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1520" y="771550"/>
            <a:ext cx="8599886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9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9C79F1-513F-4687-AEEB-184B0D682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-190"/>
          <a:stretch/>
        </p:blipFill>
        <p:spPr>
          <a:xfrm>
            <a:off x="179512" y="771550"/>
            <a:ext cx="8869618" cy="4248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A90393-7897-4131-982C-B22E9D98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23478"/>
            <a:ext cx="4784079" cy="1008112"/>
          </a:xfrm>
        </p:spPr>
        <p:txBody>
          <a:bodyPr>
            <a:normAutofit/>
          </a:bodyPr>
          <a:lstStyle/>
          <a:p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36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0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8036-D3C7-46C3-8DD5-9F28969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119783" cy="818406"/>
          </a:xfrm>
        </p:spPr>
        <p:txBody>
          <a:bodyPr>
            <a:normAutofit/>
          </a:bodyPr>
          <a:lstStyle/>
          <a:p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Code: </a:t>
            </a:r>
            <a:endParaRPr lang="id-ID" sz="40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0674A-2B07-419B-AAC6-5A66845869CC}"/>
              </a:ext>
            </a:extLst>
          </p:cNvPr>
          <p:cNvSpPr txBox="1"/>
          <p:nvPr/>
        </p:nvSpPr>
        <p:spPr>
          <a:xfrm>
            <a:off x="368199" y="627534"/>
            <a:ext cx="5040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#include &lt;HX711.h&gt;</a:t>
            </a:r>
          </a:p>
          <a:p>
            <a:r>
              <a:rPr lang="id-ID" dirty="0"/>
              <a:t>#include &lt;Wire.h&gt;</a:t>
            </a:r>
          </a:p>
          <a:p>
            <a:r>
              <a:rPr lang="id-ID" dirty="0"/>
              <a:t>#include &lt;LiquidCrystal_I2C.h&gt;</a:t>
            </a:r>
          </a:p>
          <a:p>
            <a:r>
              <a:rPr lang="id-ID" dirty="0"/>
              <a:t>LiquidCrystal_I2C lcd(0x3F,16,2);</a:t>
            </a:r>
          </a:p>
          <a:p>
            <a:r>
              <a:rPr lang="id-ID" dirty="0"/>
              <a:t>HX711 scale(A1,A0);</a:t>
            </a:r>
          </a:p>
          <a:p>
            <a:r>
              <a:rPr lang="id-ID" dirty="0"/>
              <a:t>int led=12;</a:t>
            </a:r>
          </a:p>
          <a:p>
            <a:r>
              <a:rPr lang="id-ID" dirty="0"/>
              <a:t>void setup(</a:t>
            </a:r>
            <a:r>
              <a:rPr lang="en-US" dirty="0"/>
              <a:t>) </a:t>
            </a:r>
            <a:r>
              <a:rPr lang="id-ID" dirty="0"/>
              <a:t>{</a:t>
            </a:r>
          </a:p>
          <a:p>
            <a:r>
              <a:rPr lang="id-ID" dirty="0"/>
              <a:t>  Serial.begin(9600);</a:t>
            </a:r>
          </a:p>
          <a:p>
            <a:r>
              <a:rPr lang="id-ID" dirty="0"/>
              <a:t>  lcd.init();</a:t>
            </a:r>
          </a:p>
          <a:p>
            <a:r>
              <a:rPr lang="id-ID" dirty="0"/>
              <a:t>  lcd.backlight();</a:t>
            </a:r>
          </a:p>
          <a:p>
            <a:r>
              <a:rPr lang="id-ID" dirty="0"/>
              <a:t>  pinMode(led,OUTPUT);</a:t>
            </a:r>
          </a:p>
          <a:p>
            <a:r>
              <a:rPr lang="id-ID" dirty="0"/>
              <a:t>}</a:t>
            </a:r>
          </a:p>
          <a:p>
            <a:r>
              <a:rPr lang="id-ID" dirty="0"/>
              <a:t>long val,trongluong;</a:t>
            </a:r>
            <a:endParaRPr lang="en-US" dirty="0"/>
          </a:p>
          <a:p>
            <a:r>
              <a:rPr lang="id-ID" dirty="0"/>
              <a:t>void loop()</a:t>
            </a:r>
            <a:r>
              <a:rPr lang="en-US" dirty="0"/>
              <a:t> </a:t>
            </a:r>
            <a:r>
              <a:rPr lang="id-ID" dirty="0"/>
              <a:t>{</a:t>
            </a:r>
            <a:endParaRPr lang="en-US" dirty="0"/>
          </a:p>
          <a:p>
            <a:r>
              <a:rPr lang="id-ID" dirty="0"/>
              <a:t>lcd.clear();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777921" y="123478"/>
            <a:ext cx="5364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val=0.5*val+0.5*scale.read();</a:t>
            </a:r>
          </a:p>
          <a:p>
            <a:r>
              <a:rPr lang="id-ID" dirty="0"/>
              <a:t>  trongluong=(val-135791)/325100.0f*149;</a:t>
            </a:r>
          </a:p>
          <a:p>
            <a:r>
              <a:rPr lang="id-ID" dirty="0"/>
              <a:t>  //Serial.println((val-135791)/325100.0f*149);</a:t>
            </a:r>
          </a:p>
          <a:p>
            <a:r>
              <a:rPr lang="id-ID" dirty="0"/>
              <a:t>  //mo 135791</a:t>
            </a:r>
          </a:p>
          <a:p>
            <a:r>
              <a:rPr lang="id-ID" dirty="0"/>
              <a:t>  lcd.setCursor(0,0);</a:t>
            </a:r>
          </a:p>
          <a:p>
            <a:r>
              <a:rPr lang="id-ID" dirty="0"/>
              <a:t>  lcd.print("Trong luong:");</a:t>
            </a:r>
          </a:p>
          <a:p>
            <a:r>
              <a:rPr lang="id-ID" dirty="0"/>
              <a:t>  lcd.setCursor(8,1);</a:t>
            </a:r>
          </a:p>
          <a:p>
            <a:r>
              <a:rPr lang="id-ID" dirty="0"/>
              <a:t>  lcd.print(trongluong);</a:t>
            </a:r>
          </a:p>
          <a:p>
            <a:r>
              <a:rPr lang="id-ID" dirty="0"/>
              <a:t>  lcd.print("g");</a:t>
            </a:r>
          </a:p>
          <a:p>
            <a:r>
              <a:rPr lang="id-ID" dirty="0"/>
              <a:t>  if(trongluong&gt;200)</a:t>
            </a:r>
            <a:r>
              <a:rPr lang="en-US" dirty="0"/>
              <a:t> </a:t>
            </a:r>
            <a:r>
              <a:rPr lang="id-ID" dirty="0"/>
              <a:t>{</a:t>
            </a:r>
          </a:p>
          <a:p>
            <a:r>
              <a:rPr lang="id-ID" dirty="0"/>
              <a:t>    digitalWrite(led,HIGH);</a:t>
            </a:r>
          </a:p>
          <a:p>
            <a:r>
              <a:rPr lang="id-ID" dirty="0"/>
              <a:t>  }</a:t>
            </a:r>
          </a:p>
          <a:p>
            <a:r>
              <a:rPr lang="id-ID" dirty="0"/>
              <a:t>  else</a:t>
            </a:r>
            <a:r>
              <a:rPr lang="en-US" dirty="0"/>
              <a:t> </a:t>
            </a:r>
            <a:r>
              <a:rPr lang="id-ID" dirty="0"/>
              <a:t>{</a:t>
            </a:r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led,LOW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 delay(200);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626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>
          <a:xfrm>
            <a:off x="1166627" y="2196578"/>
            <a:ext cx="5825202" cy="123472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AutoShape 92"/>
          <p:cNvSpPr>
            <a:spLocks noChangeArrowheads="1"/>
          </p:cNvSpPr>
          <p:nvPr/>
        </p:nvSpPr>
        <p:spPr bwMode="auto">
          <a:xfrm flipH="1">
            <a:off x="935919" y="1202645"/>
            <a:ext cx="758752" cy="60125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AutoShape 92"/>
          <p:cNvSpPr>
            <a:spLocks noChangeArrowheads="1"/>
          </p:cNvSpPr>
          <p:nvPr/>
        </p:nvSpPr>
        <p:spPr bwMode="auto">
          <a:xfrm flipH="1">
            <a:off x="935919" y="1942875"/>
            <a:ext cx="758752" cy="59145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AutoShape 92"/>
          <p:cNvSpPr>
            <a:spLocks noChangeArrowheads="1"/>
          </p:cNvSpPr>
          <p:nvPr/>
        </p:nvSpPr>
        <p:spPr bwMode="auto">
          <a:xfrm flipH="1">
            <a:off x="954384" y="2689822"/>
            <a:ext cx="740287" cy="59799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3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AutoShape 92"/>
          <p:cNvSpPr>
            <a:spLocks noChangeArrowheads="1"/>
          </p:cNvSpPr>
          <p:nvPr/>
        </p:nvSpPr>
        <p:spPr bwMode="auto">
          <a:xfrm flipH="1">
            <a:off x="954384" y="3446569"/>
            <a:ext cx="740287" cy="56649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4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AutoShape 92"/>
          <p:cNvSpPr>
            <a:spLocks noChangeArrowheads="1"/>
          </p:cNvSpPr>
          <p:nvPr/>
        </p:nvSpPr>
        <p:spPr bwMode="auto">
          <a:xfrm flipH="1">
            <a:off x="1979712" y="1198723"/>
            <a:ext cx="4943603" cy="60125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AutoShape 92"/>
          <p:cNvSpPr>
            <a:spLocks noChangeArrowheads="1"/>
          </p:cNvSpPr>
          <p:nvPr/>
        </p:nvSpPr>
        <p:spPr bwMode="auto">
          <a:xfrm flipH="1">
            <a:off x="1979711" y="1931456"/>
            <a:ext cx="4943603" cy="58175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endParaRPr kumimoji="0"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92"/>
          <p:cNvSpPr>
            <a:spLocks noChangeArrowheads="1"/>
          </p:cNvSpPr>
          <p:nvPr/>
        </p:nvSpPr>
        <p:spPr bwMode="auto">
          <a:xfrm flipH="1">
            <a:off x="1979711" y="2689822"/>
            <a:ext cx="4943603" cy="6262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AutoShape 92"/>
          <p:cNvSpPr>
            <a:spLocks noChangeArrowheads="1"/>
          </p:cNvSpPr>
          <p:nvPr/>
        </p:nvSpPr>
        <p:spPr bwMode="auto">
          <a:xfrm flipH="1">
            <a:off x="1954497" y="3431305"/>
            <a:ext cx="4968817" cy="58175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kumimoji="0"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kumimoji="0"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2"/>
          <p:cNvSpPr>
            <a:spLocks noChangeArrowheads="1"/>
          </p:cNvSpPr>
          <p:nvPr/>
        </p:nvSpPr>
        <p:spPr bwMode="auto">
          <a:xfrm flipH="1">
            <a:off x="954385" y="4160716"/>
            <a:ext cx="740286" cy="56649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  <a:effectLst>
            <a:outerShdw blurRad="25400" dist="1905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solidFill>
                  <a:schemeClr val="tx1"/>
                </a:solidFill>
              </a:rPr>
              <a:t>5</a:t>
            </a: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 flipH="1">
            <a:off x="1954496" y="4147445"/>
            <a:ext cx="4968817" cy="57976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kumimoji="0"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755576" y="148757"/>
            <a:ext cx="5027870" cy="822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725-00F0-4E00-93C5-8BBB576F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6080223" cy="746398"/>
          </a:xfrm>
        </p:spPr>
        <p:txBody>
          <a:bodyPr>
            <a:normAutofit/>
          </a:bodyPr>
          <a:lstStyle/>
          <a:p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VI.Mạch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40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38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867894"/>
            <a:ext cx="547260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13F2D-F062-464E-90B3-ADCF7C62EF02}"/>
              </a:ext>
            </a:extLst>
          </p:cNvPr>
          <p:cNvSpPr txBox="1"/>
          <p:nvPr/>
        </p:nvSpPr>
        <p:spPr>
          <a:xfrm>
            <a:off x="1619672" y="987574"/>
            <a:ext cx="48245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1. KHÁI NIỆM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2. CHI TIẾT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3. PHẦN CỨNG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4. THÔNG SỐ KĨ THUẬT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5. CODE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6. MẠCH DEMO</a:t>
            </a:r>
          </a:p>
          <a:p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D03B5-FB89-482A-B210-016E4A02276E}"/>
              </a:ext>
            </a:extLst>
          </p:cNvPr>
          <p:cNvSpPr txBox="1"/>
          <p:nvPr/>
        </p:nvSpPr>
        <p:spPr>
          <a:xfrm>
            <a:off x="1547664" y="33950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MỤC LỤC</a:t>
            </a:r>
            <a:r>
              <a:rPr lang="en-US" sz="3200" dirty="0"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2146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123478"/>
            <a:ext cx="3240360" cy="822674"/>
          </a:xfrm>
        </p:spPr>
        <p:txBody>
          <a:bodyPr/>
          <a:lstStyle/>
          <a:p>
            <a:pPr algn="ctr"/>
            <a:r>
              <a:rPr lang="en-US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I.Khái</a:t>
            </a:r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B4A486F-A6D2-4D46-A2FA-F2243CB59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03598"/>
            <a:ext cx="7416824" cy="3096344"/>
          </a:xfrm>
        </p:spPr>
        <p:txBody>
          <a:bodyPr>
            <a:normAutofit fontScale="40000" lnSpcReduction="20000"/>
          </a:bodyPr>
          <a:lstStyle/>
          <a:p>
            <a:pPr algn="l" fontAlgn="t"/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algn="l" fontAlgn="t"/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5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t"/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strain gauge</a:t>
            </a:r>
          </a:p>
          <a:p>
            <a:pPr algn="l" fontAlgn="t"/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rung: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5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15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953" y="2571749"/>
            <a:ext cx="4277137" cy="257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72955"/>
            <a:ext cx="828092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1.1.Cảm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strain gauge, strain gage ):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taọ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sợi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8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Niken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Hình ảnh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96226"/>
            <a:ext cx="3314418" cy="25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4601" y="1066685"/>
            <a:ext cx="77322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11510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1EE45-B42A-4345-9D64-2C37282D2947}"/>
                  </a:ext>
                </a:extLst>
              </p:cNvPr>
              <p:cNvSpPr txBox="1"/>
              <p:nvPr/>
            </p:nvSpPr>
            <p:spPr>
              <a:xfrm>
                <a:off x="341543" y="2676050"/>
                <a:ext cx="8550937" cy="1845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t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cảm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d-ID" sz="28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1EE45-B42A-4345-9D64-2C37282D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3" y="2676050"/>
                <a:ext cx="8550937" cy="1845057"/>
              </a:xfrm>
              <a:prstGeom prst="rect">
                <a:avLst/>
              </a:prstGeom>
              <a:blipFill>
                <a:blip r:embed="rId2"/>
                <a:stretch>
                  <a:fillRect l="-1426" t="-363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6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14210" y="2694850"/>
            <a:ext cx="2140730" cy="24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51424" y="2420318"/>
            <a:ext cx="185737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83568" y="0"/>
            <a:ext cx="780673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t" latinLnBrk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xoắn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(Loadcell)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86051" y="31310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3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10820"/>
            <a:ext cx="78488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t" latinLnBrk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Loadcell: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a.Cấu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nhôm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gỉ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Wheastone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9538"/>
            <a:ext cx="3217138" cy="23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85BA463-037C-4A0C-8015-92726A9AD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18874" y="1011713"/>
            <a:ext cx="3645614" cy="224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457200" fontAlgn="t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loại: </a:t>
            </a:r>
            <a:r>
              <a:rPr kumimoji="0" lang="en-US" altLang="en-US" sz="2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loadcell có 4 dạng chính: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63CCAD4-370C-4F0E-95EF-FF5BCFFD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1" y="-25384"/>
            <a:ext cx="4899288" cy="51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8382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788</Words>
  <Application>Microsoft Office PowerPoint</Application>
  <PresentationFormat>On-screen Show (16:9)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맑은 고딕</vt:lpstr>
      <vt:lpstr>Arial</vt:lpstr>
      <vt:lpstr>Cambria Math</vt:lpstr>
      <vt:lpstr>Tahoma</vt:lpstr>
      <vt:lpstr>Times New Roman</vt:lpstr>
      <vt:lpstr>Trebuchet MS</vt:lpstr>
      <vt:lpstr>Wingdings 3</vt:lpstr>
      <vt:lpstr>Cover and End Slide Master</vt:lpstr>
      <vt:lpstr>Section Break Slide Master</vt:lpstr>
      <vt:lpstr>Facet</vt:lpstr>
      <vt:lpstr>PowerPoint Presentation</vt:lpstr>
      <vt:lpstr>Thành viên nhóm</vt:lpstr>
      <vt:lpstr>PowerPoint Presentation</vt:lpstr>
      <vt:lpstr>I.Khái niệm:</vt:lpstr>
      <vt:lpstr>PowerPoint Presentation</vt:lpstr>
      <vt:lpstr>PowerPoint Presentation</vt:lpstr>
      <vt:lpstr>PowerPoint Presentation</vt:lpstr>
      <vt:lpstr>PowerPoint Presentation</vt:lpstr>
      <vt:lpstr>Phân loại: loadcell có 4 dạng chính:</vt:lpstr>
      <vt:lpstr>PowerPoint Presentation</vt:lpstr>
      <vt:lpstr>II.Chi tiết:</vt:lpstr>
      <vt:lpstr>2.1.Nguyên lý hoạt động</vt:lpstr>
      <vt:lpstr>2.2.Ứng dụng:</vt:lpstr>
      <vt:lpstr>PowerPoint Presentation</vt:lpstr>
      <vt:lpstr>III. Lựa chọn phần cứng:</vt:lpstr>
      <vt:lpstr>PowerPoint Presentation</vt:lpstr>
      <vt:lpstr>IV. Thông số kỹ thuật:</vt:lpstr>
      <vt:lpstr>IV. Thông số kỹ thuật:</vt:lpstr>
      <vt:lpstr>V. Code: </vt:lpstr>
      <vt:lpstr>VI.Mạch Demo cân điện tử: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Ntth Pc</dc:creator>
  <cp:lastModifiedBy>Ntth Pc</cp:lastModifiedBy>
  <cp:revision>23</cp:revision>
  <dcterms:created xsi:type="dcterms:W3CDTF">2018-10-28T08:16:52Z</dcterms:created>
  <dcterms:modified xsi:type="dcterms:W3CDTF">2020-10-03T09:50:47Z</dcterms:modified>
</cp:coreProperties>
</file>