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iFDm7/YCl+XciRKCjkL3eolhT8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a9ba503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26a9ba5039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13aaf52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2c13aaf526f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13aaf52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c13aaf526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pR2w3khhz8unvzgbyqG9S68ER4LM1_zo/edit#gid=1967234298" TargetMode="External"/><Relationship Id="rId4" Type="http://schemas.openxmlformats.org/officeDocument/2006/relationships/hyperlink" Target="https://docs.google.com/spreadsheets/d/1pR2w3khhz8unvzgbyqG9S68ER4LM1_zo/edit#gid=1967234298" TargetMode="External"/><Relationship Id="rId5" Type="http://schemas.openxmlformats.org/officeDocument/2006/relationships/hyperlink" Target="https://docs.google.com/spreadsheets/d/1zJgpo6R2JFGBEAUTzTk5LVZOWdIY6AV5FbnsJVz_W7A/edit#gid=37037790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726687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REPORT W2/03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THÔNG TIN LIÊN QUAN ĐẾN VIỆC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891900" y="1946425"/>
            <a:ext cx="10169400" cy="4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3000" u="sng">
                <a:solidFill>
                  <a:schemeClr val="hlink"/>
                </a:solidFill>
                <a:hlinkClick r:id="rId3"/>
              </a:rPr>
              <a:t>M</a:t>
            </a:r>
            <a:r>
              <a:rPr lang="en-VN" sz="3000" u="sng">
                <a:solidFill>
                  <a:schemeClr val="hlink"/>
                </a:solidFill>
                <a:hlinkClick r:id="rId4"/>
              </a:rPr>
              <a:t>ô tả database.xlsx - Google Trang tính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3000" u="sng">
                <a:solidFill>
                  <a:schemeClr val="hlink"/>
                </a:solidFill>
                <a:hlinkClick r:id="rId5"/>
              </a:rPr>
              <a:t>Dữ liệu lập lịch - Google Trang tính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a9ba50394_0_5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RÀNG BUỘC KHI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a9ba50394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</p:txBody>
      </p:sp>
      <p:pic>
        <p:nvPicPr>
          <p:cNvPr id="97" name="Google Shape;97;g26a9ba5039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25" y="1329575"/>
            <a:ext cx="9610725" cy="61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13aaf526f_0_45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RÀNG BUỘC KHI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2c13aaf526f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388" y="1491800"/>
            <a:ext cx="8123220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13aaf526f_0_50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RÀNG BUỘC KHI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2c13aaf526f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861325"/>
            <a:ext cx="94869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c13aaf526f_0_50"/>
          <p:cNvSpPr txBox="1"/>
          <p:nvPr/>
        </p:nvSpPr>
        <p:spPr>
          <a:xfrm>
            <a:off x="837600" y="4135925"/>
            <a:ext cx="105855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Nhận xét: ràng buộc số 5, 6, 8, 9, 10, 12, 13, 14 là những ràng buộc có “tính mới” trong việc sắp xếp thời khóa biểu cho khoa.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THUẬT TOÁN TRIỂN KHAI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VN"/>
              <a:t>Các thuật toán đang tìm hiểu: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VN"/>
              <a:t>Graph coloring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VN"/>
              <a:t>Genetic algorithm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VN"/>
              <a:t>Tabu search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2024-02-24T14:00:58Z</dcterms:created>
  <dc:creator>Microsoft Office User</dc:creator>
</cp:coreProperties>
</file>