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OiEfvlwv40v03MMtXPXDtpXsN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a9ba503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26a9ba5039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7c678d7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c7c678d7a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c678d7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2c7c678d7a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7c678d7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c7c678d7a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726687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REPORT W4/03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a9ba50394_0_5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GIAO DIỆN PHẦN MỀM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6a9ba50394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</p:txBody>
      </p:sp>
      <p:pic>
        <p:nvPicPr>
          <p:cNvPr id="91" name="Google Shape;91;g26a9ba5039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1495576"/>
            <a:ext cx="11172850" cy="519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7c678d7a8_0_2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GIAO DIỆN PHẦN MỀM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c7c678d7a8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</p:txBody>
      </p:sp>
      <p:pic>
        <p:nvPicPr>
          <p:cNvPr id="98" name="Google Shape;98;g2c7c678d7a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00" y="1509725"/>
            <a:ext cx="10916524" cy="49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7c678d7a8_0_22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GIAO DIỆN PHẦN MỀM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c7c678d7a8_0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</p:txBody>
      </p:sp>
      <p:pic>
        <p:nvPicPr>
          <p:cNvPr id="105" name="Google Shape;105;g2c7c678d7a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503136"/>
            <a:ext cx="11353798" cy="521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7c678d7a8_0_9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GIAO DIỆN PHẦN MỀM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c7c678d7a8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</p:txBody>
      </p:sp>
      <p:pic>
        <p:nvPicPr>
          <p:cNvPr id="112" name="Google Shape;112;g2c7c678d7a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12" y="1426587"/>
            <a:ext cx="11310174" cy="514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ERD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891900" y="1946425"/>
            <a:ext cx="101694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00" y="1284775"/>
            <a:ext cx="7829550" cy="64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2024-02-24T14:00:58Z</dcterms:created>
  <dc:creator>Microsoft Office User</dc:creator>
</cp:coreProperties>
</file>