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intertech.com/Blog/Post/Xcode-4-Deploying-Your-App-to-Your-Own-iPhone-iPad-iPod-touch.aspx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000F47"/>
                </a:solidFill>
                <a:hlinkClick r:id="rId3"/>
              </a:rPr>
              <a:t>Xcode 4: Deploying Your App to Your Own iPhone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Requirements: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iPhone/iPad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Mac with OSX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Apple Developer Program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$99 per year - developer.apple.com</a:t>
            </a:r>
          </a:p>
          <a:p>
            <a:pPr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Or educational program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2500"/>
              </a:lnSpc>
              <a:spcAft>
                <a:spcPts val="1400"/>
              </a:spcAft>
              <a:buNone/>
            </a:pPr>
            <a:r>
              <a:rPr lang="en">
                <a:solidFill>
                  <a:srgbClr val="000000"/>
                </a:solidFill>
              </a:rPr>
              <a:t>Certificates, Identifiers &amp; Profiles</a:t>
            </a:r>
          </a:p>
        </p:txBody>
      </p:sp>
      <p:sp>
        <p:nvSpPr>
          <p:cNvPr id="30" name="Shape 30"/>
          <p:cNvSpPr/>
          <p:nvPr/>
        </p:nvSpPr>
        <p:spPr>
          <a:xfrm rot="546324">
            <a:off y="4225907" x="7276869"/>
            <a:ext cy="2708292" cx="17909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303542" x="802217"/>
            <a:ext cy="5121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Login your account at developer.apple.com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lang="en"/>
              <a:t>Certificate</a:t>
            </a:r>
            <a:r>
              <a:rPr lang="en"/>
              <a:t> - let apple knows who you are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lang="en"/>
              <a:t>Identifier</a:t>
            </a:r>
            <a:r>
              <a:rPr lang="en"/>
              <a:t> - create and register App ID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lang="en"/>
              <a:t>Device</a:t>
            </a:r>
            <a:r>
              <a:rPr lang="en"/>
              <a:t> - register your iOS device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lang="en"/>
              <a:t>Provisioning Profile</a:t>
            </a:r>
            <a:r>
              <a:rPr lang="en"/>
              <a:t> -  </a:t>
            </a:r>
            <a:r>
              <a:rPr lang="en">
                <a:solidFill>
                  <a:srgbClr val="333333"/>
                </a:solidFill>
              </a:rPr>
              <a:t>Create a provisioning profile to install development apps on test devices.	</a:t>
            </a:r>
          </a:p>
        </p:txBody>
      </p:sp>
      <p:sp>
        <p:nvSpPr>
          <p:cNvPr id="32" name="Shape 32"/>
          <p:cNvSpPr/>
          <p:nvPr/>
        </p:nvSpPr>
        <p:spPr>
          <a:xfrm>
            <a:off y="4477550" x="2695923"/>
            <a:ext cy="2080502" cx="401014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Xcode 4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25000"/>
              <a:buFont typeface="Arial"/>
              <a:buAutoNum type="arabicPeriod"/>
            </a:pPr>
            <a:r>
              <a:rPr sz="2400" lang="en"/>
              <a:t>Open Xcode-&gt;Window-&gt;Organizer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25000"/>
              <a:buFont typeface="Arial"/>
              <a:buAutoNum type="arabicPeriod"/>
            </a:pPr>
            <a:r>
              <a:rPr sz="2400" lang="en"/>
              <a:t>Right-click on your iPhone device</a:t>
            </a:r>
          </a:p>
          <a:p>
            <a:pPr rtl="0" lvl="0" indent="0" marL="457200">
              <a:buNone/>
            </a:pPr>
            <a:r>
              <a:rPr sz="2400" lang="en"/>
              <a:t>and click on "Add device to Provisioning Portal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2400" lang="en"/>
              <a:t>3. Prompt to login your apple developer account.  Just follow the instructions given by Apple.</a:t>
            </a:r>
          </a:p>
        </p:txBody>
      </p:sp>
      <p:sp>
        <p:nvSpPr>
          <p:cNvPr id="39" name="Shape 39"/>
          <p:cNvSpPr/>
          <p:nvPr/>
        </p:nvSpPr>
        <p:spPr>
          <a:xfrm>
            <a:off y="752450" x="5990150"/>
            <a:ext cy="2395551" cx="20293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y="4140687" x="4072162"/>
            <a:ext cy="1457325" cx="42386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Deploy your app to iPhone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1. Change the build location from Simulator to iPhone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2. Click "Run" to deploy your app to iPhone</a:t>
            </a:r>
          </a:p>
        </p:txBody>
      </p:sp>
      <p:sp>
        <p:nvSpPr>
          <p:cNvPr id="47" name="Shape 47"/>
          <p:cNvSpPr/>
          <p:nvPr/>
        </p:nvSpPr>
        <p:spPr>
          <a:xfrm>
            <a:off y="2242312" x="1533525"/>
            <a:ext cy="3362325" cx="60769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