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2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8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55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2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9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5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7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3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23C99-9075-440D-A48E-57BBBF9BA578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B9E2B-0C51-4C1E-BFA2-CA38451B9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アプリ作成　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山下</a:t>
            </a:r>
            <a:endParaRPr kumimoji="1" lang="en-US" altLang="ja-JP" dirty="0" smtClean="0"/>
          </a:p>
          <a:p>
            <a:r>
              <a:rPr lang="ja-JP" altLang="en-US" dirty="0" smtClean="0"/>
              <a:t>田村</a:t>
            </a:r>
            <a:endParaRPr lang="en-US" altLang="ja-JP" dirty="0" smtClean="0"/>
          </a:p>
          <a:p>
            <a:r>
              <a:rPr kumimoji="1" lang="ja-JP" altLang="en-US" dirty="0" smtClean="0"/>
              <a:t>石井</a:t>
            </a:r>
            <a:endParaRPr kumimoji="1" lang="en-US" altLang="ja-JP" dirty="0" smtClean="0"/>
          </a:p>
          <a:p>
            <a:r>
              <a:rPr lang="ja-JP" altLang="en-US" dirty="0"/>
              <a:t>ニャット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9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J Chat App Logi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82" y="914945"/>
            <a:ext cx="6645810" cy="472847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386619" y="1985817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34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1J Chat App Logi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4" y="1198311"/>
            <a:ext cx="5855001" cy="4165814"/>
          </a:xfrm>
          <a:prstGeom prst="rect">
            <a:avLst/>
          </a:prstGeom>
        </p:spPr>
      </p:pic>
      <p:pic>
        <p:nvPicPr>
          <p:cNvPr id="2" name="図 1" descr="エラ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25" y="1574136"/>
            <a:ext cx="3467278" cy="16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J Chat Applic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93" y="573372"/>
            <a:ext cx="5874052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3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8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ＭＳ Ｐ明朝</vt:lpstr>
      <vt:lpstr>Arial</vt:lpstr>
      <vt:lpstr>Garamond</vt:lpstr>
      <vt:lpstr>オーガニック</vt:lpstr>
      <vt:lpstr>アプリ作成　発表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アプリ作成　発表</dc:title>
  <dc:creator>G0908</dc:creator>
  <cp:lastModifiedBy>G0908</cp:lastModifiedBy>
  <cp:revision>2</cp:revision>
  <dcterms:created xsi:type="dcterms:W3CDTF">2020-11-12T01:31:21Z</dcterms:created>
  <dcterms:modified xsi:type="dcterms:W3CDTF">2020-11-12T01:36:41Z</dcterms:modified>
</cp:coreProperties>
</file>