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12" r:id="rId13"/>
    <p:sldId id="266" r:id="rId14"/>
    <p:sldId id="313" r:id="rId15"/>
    <p:sldId id="267" r:id="rId16"/>
    <p:sldId id="314" r:id="rId17"/>
    <p:sldId id="268" r:id="rId18"/>
    <p:sldId id="315" r:id="rId19"/>
    <p:sldId id="270" r:id="rId20"/>
    <p:sldId id="273" r:id="rId21"/>
    <p:sldId id="271" r:id="rId22"/>
    <p:sldId id="277" r:id="rId23"/>
    <p:sldId id="290" r:id="rId24"/>
  </p:sldIdLst>
  <p:sldSz cx="9144000" cy="5143500" type="screen16x9"/>
  <p:notesSz cx="6858000" cy="9144000"/>
  <p:embeddedFontLst>
    <p:embeddedFont>
      <p:font typeface="Poppins ExtraBold" panose="00000800000000000000"/>
      <p:bold r:id="rId28"/>
      <p:boldItalic r:id="rId29"/>
    </p:embeddedFont>
    <p:embeddedFont>
      <p:font typeface="Didact Gothic" panose="00000500000000000000"/>
      <p:regular r:id="rId30"/>
    </p:embeddedFont>
    <p:embeddedFont>
      <p:font typeface="PT Sans" panose="020B0503020203020204"/>
      <p:regular r:id="rId31"/>
    </p:embeddedFont>
    <p:embeddedFont>
      <p:font typeface="Didact Gothic" panose="00000500000000000000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6" name="Google Shape;82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7" name="Google Shape;82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7" name="Google Shape;96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8" name="Google Shape;96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7" name="Google Shape;96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8" name="Google Shape;96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6" name="Google Shape;969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7" name="Google Shape;969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1954, 1974, 1990, 2014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6" name="Google Shape;969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7" name="Google Shape;969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dirty="0"/>
              <a:t>Ý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1934, 1938, 1982, 2006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" name="Google Shape;985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1" name="Google Shape;985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7" name="Google Shape;991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8" name="Google Shape;991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1" name="Google Shape;10541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2" name="Google Shape;10542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4" name="Google Shape;101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5" name="Google Shape;101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2" name="Google Shape;842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3" name="Google Shape;842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4" name="Google Shape;11214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5" name="Google Shape;11215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4" name="Google Shape;1304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5" name="Google Shape;1304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4" name="Google Shape;844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5" name="Google Shape;844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" name="Google Shape;857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2" name="Google Shape;857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8" name="Google Shape;88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9" name="Google Shape;88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3" name="Google Shape;89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4" name="Google Shape;89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" name="Google Shape;9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5" name="Google Shape;9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3" name="Google Shape;935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4" name="Google Shape;935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332275"/>
            <a:ext cx="7717500" cy="19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32907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262109" y="-863393"/>
            <a:ext cx="1694263" cy="1694139"/>
            <a:chOff x="1025700" y="3839850"/>
            <a:chExt cx="1367775" cy="1367675"/>
          </a:xfrm>
        </p:grpSpPr>
        <p:sp>
          <p:nvSpPr>
            <p:cNvPr id="12" name="Google Shape;12;p2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6" name="Google Shape;156;p2"/>
          <p:cNvSpPr/>
          <p:nvPr/>
        </p:nvSpPr>
        <p:spPr>
          <a:xfrm rot="5047574">
            <a:off x="1278309" y="-126484"/>
            <a:ext cx="86130" cy="83143"/>
          </a:xfrm>
          <a:custGeom>
            <a:avLst/>
            <a:gdLst/>
            <a:ahLst/>
            <a:cxnLst/>
            <a:rect l="l" t="t" r="r" b="b"/>
            <a:pathLst>
              <a:path w="1730" h="1670" extrusionOk="0">
                <a:moveTo>
                  <a:pt x="864" y="0"/>
                </a:moveTo>
                <a:cubicBezTo>
                  <a:pt x="430" y="0"/>
                  <a:pt x="65" y="335"/>
                  <a:pt x="32" y="775"/>
                </a:cubicBezTo>
                <a:cubicBezTo>
                  <a:pt x="0" y="1235"/>
                  <a:pt x="345" y="1634"/>
                  <a:pt x="807" y="1667"/>
                </a:cubicBezTo>
                <a:cubicBezTo>
                  <a:pt x="826" y="1669"/>
                  <a:pt x="846" y="1669"/>
                  <a:pt x="866" y="1669"/>
                </a:cubicBezTo>
                <a:cubicBezTo>
                  <a:pt x="1300" y="1669"/>
                  <a:pt x="1666" y="1335"/>
                  <a:pt x="1698" y="894"/>
                </a:cubicBezTo>
                <a:cubicBezTo>
                  <a:pt x="1729" y="434"/>
                  <a:pt x="1384" y="36"/>
                  <a:pt x="925" y="2"/>
                </a:cubicBezTo>
                <a:cubicBezTo>
                  <a:pt x="905" y="1"/>
                  <a:pt x="884" y="0"/>
                  <a:pt x="8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"/>
          <p:cNvSpPr/>
          <p:nvPr/>
        </p:nvSpPr>
        <p:spPr>
          <a:xfrm rot="5047574">
            <a:off x="1151138" y="-222040"/>
            <a:ext cx="86280" cy="83143"/>
          </a:xfrm>
          <a:custGeom>
            <a:avLst/>
            <a:gdLst/>
            <a:ahLst/>
            <a:cxnLst/>
            <a:rect l="l" t="t" r="r" b="b"/>
            <a:pathLst>
              <a:path w="1733" h="1670" extrusionOk="0">
                <a:moveTo>
                  <a:pt x="865" y="1"/>
                </a:moveTo>
                <a:cubicBezTo>
                  <a:pt x="432" y="1"/>
                  <a:pt x="65" y="335"/>
                  <a:pt x="33" y="775"/>
                </a:cubicBezTo>
                <a:cubicBezTo>
                  <a:pt x="0" y="1233"/>
                  <a:pt x="346" y="1634"/>
                  <a:pt x="807" y="1667"/>
                </a:cubicBezTo>
                <a:cubicBezTo>
                  <a:pt x="827" y="1668"/>
                  <a:pt x="847" y="1669"/>
                  <a:pt x="867" y="1669"/>
                </a:cubicBezTo>
                <a:cubicBezTo>
                  <a:pt x="1300" y="1669"/>
                  <a:pt x="1669" y="1333"/>
                  <a:pt x="1699" y="894"/>
                </a:cubicBezTo>
                <a:cubicBezTo>
                  <a:pt x="1732" y="435"/>
                  <a:pt x="1385" y="34"/>
                  <a:pt x="926" y="3"/>
                </a:cubicBezTo>
                <a:cubicBezTo>
                  <a:pt x="906" y="1"/>
                  <a:pt x="885" y="1"/>
                  <a:pt x="8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"/>
          <p:cNvSpPr/>
          <p:nvPr/>
        </p:nvSpPr>
        <p:spPr>
          <a:xfrm rot="5047574">
            <a:off x="1030259" y="-118735"/>
            <a:ext cx="86180" cy="83093"/>
          </a:xfrm>
          <a:custGeom>
            <a:avLst/>
            <a:gdLst/>
            <a:ahLst/>
            <a:cxnLst/>
            <a:rect l="l" t="t" r="r" b="b"/>
            <a:pathLst>
              <a:path w="1731" h="1669" extrusionOk="0">
                <a:moveTo>
                  <a:pt x="862" y="0"/>
                </a:moveTo>
                <a:cubicBezTo>
                  <a:pt x="429" y="0"/>
                  <a:pt x="64" y="335"/>
                  <a:pt x="31" y="774"/>
                </a:cubicBezTo>
                <a:cubicBezTo>
                  <a:pt x="1" y="1235"/>
                  <a:pt x="345" y="1633"/>
                  <a:pt x="805" y="1667"/>
                </a:cubicBezTo>
                <a:cubicBezTo>
                  <a:pt x="825" y="1668"/>
                  <a:pt x="844" y="1669"/>
                  <a:pt x="864" y="1669"/>
                </a:cubicBezTo>
                <a:cubicBezTo>
                  <a:pt x="1299" y="1669"/>
                  <a:pt x="1666" y="1335"/>
                  <a:pt x="1697" y="893"/>
                </a:cubicBezTo>
                <a:cubicBezTo>
                  <a:pt x="1730" y="433"/>
                  <a:pt x="1384" y="34"/>
                  <a:pt x="924" y="3"/>
                </a:cubicBezTo>
                <a:cubicBezTo>
                  <a:pt x="903" y="1"/>
                  <a:pt x="882" y="0"/>
                  <a:pt x="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"/>
          <p:cNvSpPr/>
          <p:nvPr/>
        </p:nvSpPr>
        <p:spPr>
          <a:xfrm rot="5047574">
            <a:off x="811860" y="-84270"/>
            <a:ext cx="45803" cy="68108"/>
          </a:xfrm>
          <a:custGeom>
            <a:avLst/>
            <a:gdLst/>
            <a:ahLst/>
            <a:cxnLst/>
            <a:rect l="l" t="t" r="r" b="b"/>
            <a:pathLst>
              <a:path w="920" h="1368" extrusionOk="0">
                <a:moveTo>
                  <a:pt x="100" y="0"/>
                </a:moveTo>
                <a:cubicBezTo>
                  <a:pt x="66" y="0"/>
                  <a:pt x="35" y="13"/>
                  <a:pt x="0" y="15"/>
                </a:cubicBezTo>
                <a:cubicBezTo>
                  <a:pt x="245" y="470"/>
                  <a:pt x="469" y="920"/>
                  <a:pt x="677" y="1368"/>
                </a:cubicBezTo>
                <a:cubicBezTo>
                  <a:pt x="789" y="1236"/>
                  <a:pt x="873" y="1079"/>
                  <a:pt x="887" y="893"/>
                </a:cubicBezTo>
                <a:cubicBezTo>
                  <a:pt x="919" y="433"/>
                  <a:pt x="574" y="34"/>
                  <a:pt x="114" y="1"/>
                </a:cubicBezTo>
                <a:cubicBezTo>
                  <a:pt x="110" y="0"/>
                  <a:pt x="105" y="0"/>
                  <a:pt x="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"/>
          <p:cNvSpPr/>
          <p:nvPr/>
        </p:nvSpPr>
        <p:spPr>
          <a:xfrm rot="5047574">
            <a:off x="946047" y="-174805"/>
            <a:ext cx="36693" cy="49786"/>
          </a:xfrm>
          <a:custGeom>
            <a:avLst/>
            <a:gdLst/>
            <a:ahLst/>
            <a:cxnLst/>
            <a:rect l="l" t="t" r="r" b="b"/>
            <a:pathLst>
              <a:path w="737" h="1000" extrusionOk="0">
                <a:moveTo>
                  <a:pt x="1" y="1"/>
                </a:moveTo>
                <a:lnTo>
                  <a:pt x="1" y="1"/>
                </a:lnTo>
                <a:cubicBezTo>
                  <a:pt x="235" y="335"/>
                  <a:pt x="460" y="667"/>
                  <a:pt x="671" y="999"/>
                </a:cubicBezTo>
                <a:cubicBezTo>
                  <a:pt x="682" y="956"/>
                  <a:pt x="702" y="920"/>
                  <a:pt x="705" y="876"/>
                </a:cubicBezTo>
                <a:cubicBezTo>
                  <a:pt x="736" y="439"/>
                  <a:pt x="424" y="69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"/>
          <p:cNvSpPr/>
          <p:nvPr/>
        </p:nvSpPr>
        <p:spPr>
          <a:xfrm rot="5047574">
            <a:off x="1063167" y="-280073"/>
            <a:ext cx="39481" cy="55960"/>
          </a:xfrm>
          <a:custGeom>
            <a:avLst/>
            <a:gdLst/>
            <a:ahLst/>
            <a:cxnLst/>
            <a:rect l="l" t="t" r="r" b="b"/>
            <a:pathLst>
              <a:path w="793" h="1124" extrusionOk="0">
                <a:moveTo>
                  <a:pt x="0" y="1"/>
                </a:moveTo>
                <a:lnTo>
                  <a:pt x="0" y="1"/>
                </a:lnTo>
                <a:cubicBezTo>
                  <a:pt x="172" y="368"/>
                  <a:pt x="405" y="743"/>
                  <a:pt x="696" y="1124"/>
                </a:cubicBezTo>
                <a:cubicBezTo>
                  <a:pt x="724" y="1049"/>
                  <a:pt x="754" y="974"/>
                  <a:pt x="761" y="888"/>
                </a:cubicBezTo>
                <a:cubicBezTo>
                  <a:pt x="792" y="434"/>
                  <a:pt x="453" y="4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"/>
          <p:cNvSpPr/>
          <p:nvPr/>
        </p:nvSpPr>
        <p:spPr>
          <a:xfrm rot="5047574">
            <a:off x="1279871" y="-303743"/>
            <a:ext cx="60142" cy="69950"/>
          </a:xfrm>
          <a:custGeom>
            <a:avLst/>
            <a:gdLst/>
            <a:ahLst/>
            <a:cxnLst/>
            <a:rect l="l" t="t" r="r" b="b"/>
            <a:pathLst>
              <a:path w="1208" h="1405" extrusionOk="0">
                <a:moveTo>
                  <a:pt x="961" y="1"/>
                </a:moveTo>
                <a:cubicBezTo>
                  <a:pt x="564" y="370"/>
                  <a:pt x="232" y="815"/>
                  <a:pt x="0" y="1319"/>
                </a:cubicBezTo>
                <a:cubicBezTo>
                  <a:pt x="91" y="1363"/>
                  <a:pt x="191" y="1394"/>
                  <a:pt x="299" y="1402"/>
                </a:cubicBezTo>
                <a:cubicBezTo>
                  <a:pt x="319" y="1404"/>
                  <a:pt x="339" y="1405"/>
                  <a:pt x="359" y="1405"/>
                </a:cubicBezTo>
                <a:cubicBezTo>
                  <a:pt x="792" y="1405"/>
                  <a:pt x="1159" y="1068"/>
                  <a:pt x="1189" y="628"/>
                </a:cubicBezTo>
                <a:cubicBezTo>
                  <a:pt x="1208" y="385"/>
                  <a:pt x="1115" y="165"/>
                  <a:pt x="9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"/>
          <p:cNvSpPr/>
          <p:nvPr/>
        </p:nvSpPr>
        <p:spPr>
          <a:xfrm rot="5047574">
            <a:off x="1222030" y="-468285"/>
            <a:ext cx="106593" cy="93399"/>
          </a:xfrm>
          <a:custGeom>
            <a:avLst/>
            <a:gdLst/>
            <a:ahLst/>
            <a:cxnLst/>
            <a:rect l="l" t="t" r="r" b="b"/>
            <a:pathLst>
              <a:path w="2141" h="1876" extrusionOk="0">
                <a:moveTo>
                  <a:pt x="1069" y="0"/>
                </a:moveTo>
                <a:cubicBezTo>
                  <a:pt x="904" y="0"/>
                  <a:pt x="736" y="44"/>
                  <a:pt x="584" y="136"/>
                </a:cubicBezTo>
                <a:cubicBezTo>
                  <a:pt x="141" y="405"/>
                  <a:pt x="0" y="981"/>
                  <a:pt x="269" y="1424"/>
                </a:cubicBezTo>
                <a:cubicBezTo>
                  <a:pt x="444" y="1715"/>
                  <a:pt x="754" y="1875"/>
                  <a:pt x="1071" y="1875"/>
                </a:cubicBezTo>
                <a:cubicBezTo>
                  <a:pt x="1236" y="1875"/>
                  <a:pt x="1404" y="1832"/>
                  <a:pt x="1555" y="1740"/>
                </a:cubicBezTo>
                <a:cubicBezTo>
                  <a:pt x="1998" y="1471"/>
                  <a:pt x="2140" y="894"/>
                  <a:pt x="1872" y="452"/>
                </a:cubicBezTo>
                <a:cubicBezTo>
                  <a:pt x="1696" y="161"/>
                  <a:pt x="1386" y="0"/>
                  <a:pt x="10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"/>
          <p:cNvSpPr/>
          <p:nvPr/>
        </p:nvSpPr>
        <p:spPr>
          <a:xfrm rot="5047574">
            <a:off x="1347706" y="-439736"/>
            <a:ext cx="209750" cy="183811"/>
          </a:xfrm>
          <a:custGeom>
            <a:avLst/>
            <a:gdLst/>
            <a:ahLst/>
            <a:cxnLst/>
            <a:rect l="l" t="t" r="r" b="b"/>
            <a:pathLst>
              <a:path w="4213" h="3692" extrusionOk="0">
                <a:moveTo>
                  <a:pt x="2105" y="1"/>
                </a:moveTo>
                <a:cubicBezTo>
                  <a:pt x="1780" y="1"/>
                  <a:pt x="1450" y="87"/>
                  <a:pt x="1150" y="268"/>
                </a:cubicBezTo>
                <a:cubicBezTo>
                  <a:pt x="279" y="796"/>
                  <a:pt x="0" y="1931"/>
                  <a:pt x="529" y="2803"/>
                </a:cubicBezTo>
                <a:cubicBezTo>
                  <a:pt x="876" y="3376"/>
                  <a:pt x="1484" y="3692"/>
                  <a:pt x="2108" y="3692"/>
                </a:cubicBezTo>
                <a:cubicBezTo>
                  <a:pt x="2434" y="3692"/>
                  <a:pt x="2764" y="3605"/>
                  <a:pt x="3063" y="3424"/>
                </a:cubicBezTo>
                <a:cubicBezTo>
                  <a:pt x="3935" y="2896"/>
                  <a:pt x="4213" y="1762"/>
                  <a:pt x="3685" y="890"/>
                </a:cubicBezTo>
                <a:cubicBezTo>
                  <a:pt x="3338" y="317"/>
                  <a:pt x="2730" y="1"/>
                  <a:pt x="21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"/>
          <p:cNvSpPr/>
          <p:nvPr/>
        </p:nvSpPr>
        <p:spPr>
          <a:xfrm rot="5047574">
            <a:off x="745652" y="-366888"/>
            <a:ext cx="211293" cy="185205"/>
          </a:xfrm>
          <a:custGeom>
            <a:avLst/>
            <a:gdLst/>
            <a:ahLst/>
            <a:cxnLst/>
            <a:rect l="l" t="t" r="r" b="b"/>
            <a:pathLst>
              <a:path w="4244" h="3720" extrusionOk="0">
                <a:moveTo>
                  <a:pt x="2120" y="1"/>
                </a:moveTo>
                <a:cubicBezTo>
                  <a:pt x="1791" y="1"/>
                  <a:pt x="1459" y="88"/>
                  <a:pt x="1158" y="270"/>
                </a:cubicBezTo>
                <a:cubicBezTo>
                  <a:pt x="280" y="802"/>
                  <a:pt x="0" y="1945"/>
                  <a:pt x="532" y="2824"/>
                </a:cubicBezTo>
                <a:cubicBezTo>
                  <a:pt x="881" y="3401"/>
                  <a:pt x="1495" y="3720"/>
                  <a:pt x="2123" y="3720"/>
                </a:cubicBezTo>
                <a:cubicBezTo>
                  <a:pt x="2452" y="3720"/>
                  <a:pt x="2784" y="3633"/>
                  <a:pt x="3086" y="3450"/>
                </a:cubicBezTo>
                <a:cubicBezTo>
                  <a:pt x="3963" y="2918"/>
                  <a:pt x="4244" y="1775"/>
                  <a:pt x="3711" y="897"/>
                </a:cubicBezTo>
                <a:cubicBezTo>
                  <a:pt x="3362" y="320"/>
                  <a:pt x="2748" y="1"/>
                  <a:pt x="2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" name="Google Shape;166;p2"/>
          <p:cNvGrpSpPr/>
          <p:nvPr/>
        </p:nvGrpSpPr>
        <p:grpSpPr>
          <a:xfrm>
            <a:off x="-268803" y="-395655"/>
            <a:ext cx="2093212" cy="2006115"/>
            <a:chOff x="-268803" y="-395655"/>
            <a:chExt cx="2093212" cy="2006115"/>
          </a:xfrm>
        </p:grpSpPr>
        <p:sp>
          <p:nvSpPr>
            <p:cNvPr id="167" name="Google Shape;167;p2"/>
            <p:cNvSpPr/>
            <p:nvPr/>
          </p:nvSpPr>
          <p:spPr>
            <a:xfrm rot="5047574">
              <a:off x="405183" y="-663739"/>
              <a:ext cx="689044" cy="1360861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 rot="5047574">
              <a:off x="1157314" y="-24326"/>
              <a:ext cx="86180" cy="83143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 rot="5047574">
              <a:off x="1036382" y="77979"/>
              <a:ext cx="86180" cy="83093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 rot="5047574">
              <a:off x="909317" y="-16580"/>
              <a:ext cx="86180" cy="83143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 rot="5047574">
              <a:off x="788303" y="85655"/>
              <a:ext cx="86230" cy="83093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 rot="5047574">
              <a:off x="540248" y="93255"/>
              <a:ext cx="86280" cy="83243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 rot="5047574">
              <a:off x="1294085" y="59737"/>
              <a:ext cx="40028" cy="6064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 rot="5047574">
              <a:off x="941209" y="156254"/>
              <a:ext cx="28577" cy="76323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 rot="5047574">
              <a:off x="692770" y="166432"/>
              <a:ext cx="33755" cy="76223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 rot="5047574">
              <a:off x="669923" y="-1105"/>
              <a:ext cx="70498" cy="82994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 rot="5047574">
              <a:off x="305253" y="105510"/>
              <a:ext cx="61138" cy="83093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 rot="5047574">
              <a:off x="-476442" y="615479"/>
              <a:ext cx="1193031" cy="659122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 rot="5047574">
              <a:off x="274189" y="1412150"/>
              <a:ext cx="106642" cy="93399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 rot="5047574">
              <a:off x="503718" y="1467387"/>
              <a:ext cx="145924" cy="127901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 rot="5047574">
              <a:off x="1504370" y="-159255"/>
              <a:ext cx="310418" cy="29946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 rot="5047574">
              <a:off x="1444515" y="-83824"/>
              <a:ext cx="302203" cy="170021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2"/>
          <p:cNvSpPr/>
          <p:nvPr/>
        </p:nvSpPr>
        <p:spPr>
          <a:xfrm rot="5047574">
            <a:off x="821018" y="-547370"/>
            <a:ext cx="150853" cy="132183"/>
          </a:xfrm>
          <a:custGeom>
            <a:avLst/>
            <a:gdLst/>
            <a:ahLst/>
            <a:cxnLst/>
            <a:rect l="l" t="t" r="r" b="b"/>
            <a:pathLst>
              <a:path w="3030" h="2655" extrusionOk="0">
                <a:moveTo>
                  <a:pt x="1513" y="1"/>
                </a:moveTo>
                <a:cubicBezTo>
                  <a:pt x="1279" y="1"/>
                  <a:pt x="1042" y="63"/>
                  <a:pt x="827" y="193"/>
                </a:cubicBezTo>
                <a:cubicBezTo>
                  <a:pt x="201" y="572"/>
                  <a:pt x="0" y="1389"/>
                  <a:pt x="380" y="2015"/>
                </a:cubicBezTo>
                <a:cubicBezTo>
                  <a:pt x="629" y="2427"/>
                  <a:pt x="1068" y="2655"/>
                  <a:pt x="1517" y="2655"/>
                </a:cubicBezTo>
                <a:cubicBezTo>
                  <a:pt x="1751" y="2655"/>
                  <a:pt x="1988" y="2593"/>
                  <a:pt x="2202" y="2463"/>
                </a:cubicBezTo>
                <a:cubicBezTo>
                  <a:pt x="2829" y="2083"/>
                  <a:pt x="3029" y="1267"/>
                  <a:pt x="2650" y="640"/>
                </a:cubicBezTo>
                <a:cubicBezTo>
                  <a:pt x="2400" y="229"/>
                  <a:pt x="1962" y="1"/>
                  <a:pt x="15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"/>
          <p:cNvSpPr/>
          <p:nvPr/>
        </p:nvSpPr>
        <p:spPr>
          <a:xfrm rot="5047574">
            <a:off x="1031239" y="-488966"/>
            <a:ext cx="104950" cy="91955"/>
          </a:xfrm>
          <a:custGeom>
            <a:avLst/>
            <a:gdLst/>
            <a:ahLst/>
            <a:cxnLst/>
            <a:rect l="l" t="t" r="r" b="b"/>
            <a:pathLst>
              <a:path w="2108" h="1847" extrusionOk="0">
                <a:moveTo>
                  <a:pt x="1054" y="0"/>
                </a:moveTo>
                <a:cubicBezTo>
                  <a:pt x="891" y="0"/>
                  <a:pt x="726" y="44"/>
                  <a:pt x="576" y="134"/>
                </a:cubicBezTo>
                <a:cubicBezTo>
                  <a:pt x="140" y="398"/>
                  <a:pt x="1" y="966"/>
                  <a:pt x="264" y="1401"/>
                </a:cubicBezTo>
                <a:cubicBezTo>
                  <a:pt x="438" y="1688"/>
                  <a:pt x="743" y="1846"/>
                  <a:pt x="1055" y="1846"/>
                </a:cubicBezTo>
                <a:cubicBezTo>
                  <a:pt x="1218" y="1846"/>
                  <a:pt x="1383" y="1803"/>
                  <a:pt x="1532" y="1713"/>
                </a:cubicBezTo>
                <a:cubicBezTo>
                  <a:pt x="1968" y="1449"/>
                  <a:pt x="2107" y="881"/>
                  <a:pt x="1844" y="445"/>
                </a:cubicBezTo>
                <a:cubicBezTo>
                  <a:pt x="1670" y="158"/>
                  <a:pt x="1366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"/>
          <p:cNvSpPr/>
          <p:nvPr/>
        </p:nvSpPr>
        <p:spPr>
          <a:xfrm rot="5047574">
            <a:off x="1123544" y="-653582"/>
            <a:ext cx="163897" cy="143584"/>
          </a:xfrm>
          <a:custGeom>
            <a:avLst/>
            <a:gdLst/>
            <a:ahLst/>
            <a:cxnLst/>
            <a:rect l="l" t="t" r="r" b="b"/>
            <a:pathLst>
              <a:path w="3292" h="2884" extrusionOk="0">
                <a:moveTo>
                  <a:pt x="1645" y="0"/>
                </a:moveTo>
                <a:cubicBezTo>
                  <a:pt x="1391" y="0"/>
                  <a:pt x="1133" y="68"/>
                  <a:pt x="900" y="209"/>
                </a:cubicBezTo>
                <a:cubicBezTo>
                  <a:pt x="219" y="621"/>
                  <a:pt x="1" y="1509"/>
                  <a:pt x="413" y="2189"/>
                </a:cubicBezTo>
                <a:cubicBezTo>
                  <a:pt x="684" y="2637"/>
                  <a:pt x="1160" y="2884"/>
                  <a:pt x="1648" y="2884"/>
                </a:cubicBezTo>
                <a:cubicBezTo>
                  <a:pt x="1903" y="2884"/>
                  <a:pt x="2161" y="2816"/>
                  <a:pt x="2394" y="2675"/>
                </a:cubicBezTo>
                <a:cubicBezTo>
                  <a:pt x="3075" y="2263"/>
                  <a:pt x="3292" y="1375"/>
                  <a:pt x="2879" y="694"/>
                </a:cubicBezTo>
                <a:cubicBezTo>
                  <a:pt x="2608" y="248"/>
                  <a:pt x="2133" y="0"/>
                  <a:pt x="1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"/>
          <p:cNvSpPr/>
          <p:nvPr/>
        </p:nvSpPr>
        <p:spPr>
          <a:xfrm rot="5047574">
            <a:off x="940619" y="-780188"/>
            <a:ext cx="104950" cy="91955"/>
          </a:xfrm>
          <a:custGeom>
            <a:avLst/>
            <a:gdLst/>
            <a:ahLst/>
            <a:cxnLst/>
            <a:rect l="l" t="t" r="r" b="b"/>
            <a:pathLst>
              <a:path w="2108" h="1847" extrusionOk="0">
                <a:moveTo>
                  <a:pt x="1052" y="0"/>
                </a:moveTo>
                <a:cubicBezTo>
                  <a:pt x="889" y="0"/>
                  <a:pt x="724" y="43"/>
                  <a:pt x="575" y="134"/>
                </a:cubicBezTo>
                <a:cubicBezTo>
                  <a:pt x="140" y="398"/>
                  <a:pt x="0" y="966"/>
                  <a:pt x="264" y="1402"/>
                </a:cubicBezTo>
                <a:cubicBezTo>
                  <a:pt x="438" y="1688"/>
                  <a:pt x="743" y="1846"/>
                  <a:pt x="1055" y="1846"/>
                </a:cubicBezTo>
                <a:cubicBezTo>
                  <a:pt x="1218" y="1846"/>
                  <a:pt x="1383" y="1803"/>
                  <a:pt x="1532" y="1712"/>
                </a:cubicBezTo>
                <a:cubicBezTo>
                  <a:pt x="1967" y="1449"/>
                  <a:pt x="2107" y="880"/>
                  <a:pt x="1843" y="445"/>
                </a:cubicBezTo>
                <a:cubicBezTo>
                  <a:pt x="1669" y="159"/>
                  <a:pt x="1364" y="0"/>
                  <a:pt x="10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"/>
          <p:cNvSpPr/>
          <p:nvPr/>
        </p:nvSpPr>
        <p:spPr>
          <a:xfrm rot="5047574">
            <a:off x="1334307" y="-811553"/>
            <a:ext cx="104900" cy="91955"/>
          </a:xfrm>
          <a:custGeom>
            <a:avLst/>
            <a:gdLst/>
            <a:ahLst/>
            <a:cxnLst/>
            <a:rect l="l" t="t" r="r" b="b"/>
            <a:pathLst>
              <a:path w="2107" h="1847" extrusionOk="0">
                <a:moveTo>
                  <a:pt x="1052" y="1"/>
                </a:moveTo>
                <a:cubicBezTo>
                  <a:pt x="889" y="1"/>
                  <a:pt x="725" y="44"/>
                  <a:pt x="575" y="135"/>
                </a:cubicBezTo>
                <a:cubicBezTo>
                  <a:pt x="140" y="399"/>
                  <a:pt x="0" y="967"/>
                  <a:pt x="264" y="1403"/>
                </a:cubicBezTo>
                <a:cubicBezTo>
                  <a:pt x="437" y="1689"/>
                  <a:pt x="742" y="1847"/>
                  <a:pt x="1055" y="1847"/>
                </a:cubicBezTo>
                <a:cubicBezTo>
                  <a:pt x="1217" y="1847"/>
                  <a:pt x="1382" y="1804"/>
                  <a:pt x="1531" y="1713"/>
                </a:cubicBezTo>
                <a:cubicBezTo>
                  <a:pt x="1967" y="1449"/>
                  <a:pt x="2106" y="881"/>
                  <a:pt x="1843" y="445"/>
                </a:cubicBezTo>
                <a:cubicBezTo>
                  <a:pt x="1669" y="159"/>
                  <a:pt x="1365" y="1"/>
                  <a:pt x="1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8" name="Google Shape;188;p2"/>
          <p:cNvGrpSpPr/>
          <p:nvPr/>
        </p:nvGrpSpPr>
        <p:grpSpPr>
          <a:xfrm>
            <a:off x="-452330" y="4551248"/>
            <a:ext cx="1097315" cy="1097403"/>
            <a:chOff x="-496381" y="4389407"/>
            <a:chExt cx="1324141" cy="1324086"/>
          </a:xfrm>
        </p:grpSpPr>
        <p:grpSp>
          <p:nvGrpSpPr>
            <p:cNvPr id="189" name="Google Shape;189;p2"/>
            <p:cNvGrpSpPr/>
            <p:nvPr/>
          </p:nvGrpSpPr>
          <p:grpSpPr>
            <a:xfrm>
              <a:off x="-496381" y="4389407"/>
              <a:ext cx="1324141" cy="1324086"/>
              <a:chOff x="4455400" y="3095300"/>
              <a:chExt cx="606125" cy="606100"/>
            </a:xfrm>
          </p:grpSpPr>
          <p:sp>
            <p:nvSpPr>
              <p:cNvPr id="190" name="Google Shape;190;p2"/>
              <p:cNvSpPr/>
              <p:nvPr/>
            </p:nvSpPr>
            <p:spPr>
              <a:xfrm>
                <a:off x="46021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341" y="1"/>
                    </a:moveTo>
                    <a:cubicBezTo>
                      <a:pt x="291" y="1"/>
                      <a:pt x="240" y="13"/>
                      <a:pt x="193" y="40"/>
                    </a:cubicBezTo>
                    <a:cubicBezTo>
                      <a:pt x="50" y="123"/>
                      <a:pt x="1" y="306"/>
                      <a:pt x="83" y="447"/>
                    </a:cubicBezTo>
                    <a:lnTo>
                      <a:pt x="1279" y="2518"/>
                    </a:lnTo>
                    <a:cubicBezTo>
                      <a:pt x="1448" y="2414"/>
                      <a:pt x="1620" y="2313"/>
                      <a:pt x="1794" y="2218"/>
                    </a:cubicBezTo>
                    <a:lnTo>
                      <a:pt x="599" y="150"/>
                    </a:lnTo>
                    <a:cubicBezTo>
                      <a:pt x="545" y="54"/>
                      <a:pt x="444" y="1"/>
                      <a:pt x="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4636875" y="3117800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339" y="0"/>
                    </a:moveTo>
                    <a:cubicBezTo>
                      <a:pt x="301" y="0"/>
                      <a:pt x="262" y="7"/>
                      <a:pt x="224" y="23"/>
                    </a:cubicBezTo>
                    <a:cubicBezTo>
                      <a:pt x="73" y="87"/>
                      <a:pt x="0" y="259"/>
                      <a:pt x="64" y="413"/>
                    </a:cubicBezTo>
                    <a:lnTo>
                      <a:pt x="978" y="2620"/>
                    </a:lnTo>
                    <a:cubicBezTo>
                      <a:pt x="1159" y="2538"/>
                      <a:pt x="1342" y="2462"/>
                      <a:pt x="1528" y="2390"/>
                    </a:cubicBezTo>
                    <a:lnTo>
                      <a:pt x="615" y="184"/>
                    </a:lnTo>
                    <a:cubicBezTo>
                      <a:pt x="567" y="69"/>
                      <a:pt x="456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4673700" y="3105375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331" y="0"/>
                    </a:moveTo>
                    <a:cubicBezTo>
                      <a:pt x="305" y="0"/>
                      <a:pt x="279" y="4"/>
                      <a:pt x="253" y="11"/>
                    </a:cubicBezTo>
                    <a:cubicBezTo>
                      <a:pt x="95" y="52"/>
                      <a:pt x="1" y="216"/>
                      <a:pt x="43" y="375"/>
                    </a:cubicBezTo>
                    <a:lnTo>
                      <a:pt x="661" y="2683"/>
                    </a:lnTo>
                    <a:cubicBezTo>
                      <a:pt x="850" y="2624"/>
                      <a:pt x="1043" y="2575"/>
                      <a:pt x="1237" y="2529"/>
                    </a:cubicBezTo>
                    <a:lnTo>
                      <a:pt x="618" y="221"/>
                    </a:lnTo>
                    <a:cubicBezTo>
                      <a:pt x="583" y="88"/>
                      <a:pt x="463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570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337" y="0"/>
                    </a:moveTo>
                    <a:cubicBezTo>
                      <a:pt x="274" y="0"/>
                      <a:pt x="209" y="21"/>
                      <a:pt x="155" y="62"/>
                    </a:cubicBezTo>
                    <a:cubicBezTo>
                      <a:pt x="25" y="162"/>
                      <a:pt x="0" y="349"/>
                      <a:pt x="101" y="480"/>
                    </a:cubicBezTo>
                    <a:lnTo>
                      <a:pt x="1555" y="2376"/>
                    </a:lnTo>
                    <a:cubicBezTo>
                      <a:pt x="1709" y="2250"/>
                      <a:pt x="1868" y="2131"/>
                      <a:pt x="2029" y="2014"/>
                    </a:cubicBezTo>
                    <a:lnTo>
                      <a:pt x="574" y="117"/>
                    </a:lnTo>
                    <a:cubicBezTo>
                      <a:pt x="515" y="41"/>
                      <a:pt x="427" y="0"/>
                      <a:pt x="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4455400" y="3390875"/>
                <a:ext cx="673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597" extrusionOk="0">
                    <a:moveTo>
                      <a:pt x="299" y="1"/>
                    </a:moveTo>
                    <a:cubicBezTo>
                      <a:pt x="135" y="1"/>
                      <a:pt x="1" y="134"/>
                      <a:pt x="1" y="298"/>
                    </a:cubicBezTo>
                    <a:cubicBezTo>
                      <a:pt x="1" y="463"/>
                      <a:pt x="135" y="596"/>
                      <a:pt x="299" y="596"/>
                    </a:cubicBezTo>
                    <a:lnTo>
                      <a:pt x="2692" y="596"/>
                    </a:lnTo>
                    <a:cubicBezTo>
                      <a:pt x="2688" y="498"/>
                      <a:pt x="2683" y="398"/>
                      <a:pt x="2683" y="298"/>
                    </a:cubicBezTo>
                    <a:cubicBezTo>
                      <a:pt x="2683" y="198"/>
                      <a:pt x="2688" y="99"/>
                      <a:pt x="2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751000" y="3095300"/>
                <a:ext cx="149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1" extrusionOk="0">
                    <a:moveTo>
                      <a:pt x="299" y="0"/>
                    </a:moveTo>
                    <a:cubicBezTo>
                      <a:pt x="134" y="0"/>
                      <a:pt x="0" y="134"/>
                      <a:pt x="0" y="297"/>
                    </a:cubicBezTo>
                    <a:lnTo>
                      <a:pt x="0" y="2691"/>
                    </a:lnTo>
                    <a:cubicBezTo>
                      <a:pt x="100" y="2686"/>
                      <a:pt x="198" y="2682"/>
                      <a:pt x="299" y="2682"/>
                    </a:cubicBezTo>
                    <a:cubicBezTo>
                      <a:pt x="399" y="2682"/>
                      <a:pt x="498" y="2686"/>
                      <a:pt x="597" y="2691"/>
                    </a:cubicBezTo>
                    <a:lnTo>
                      <a:pt x="597" y="297"/>
                    </a:ln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457450" y="3352300"/>
                <a:ext cx="682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7" extrusionOk="0">
                    <a:moveTo>
                      <a:pt x="319" y="1"/>
                    </a:moveTo>
                    <a:cubicBezTo>
                      <a:pt x="173" y="1"/>
                      <a:pt x="42" y="110"/>
                      <a:pt x="23" y="259"/>
                    </a:cubicBezTo>
                    <a:cubicBezTo>
                      <a:pt x="1" y="423"/>
                      <a:pt x="116" y="573"/>
                      <a:pt x="280" y="595"/>
                    </a:cubicBezTo>
                    <a:lnTo>
                      <a:pt x="2648" y="906"/>
                    </a:lnTo>
                    <a:cubicBezTo>
                      <a:pt x="2669" y="707"/>
                      <a:pt x="2695" y="509"/>
                      <a:pt x="2727" y="315"/>
                    </a:cubicBezTo>
                    <a:lnTo>
                      <a:pt x="358" y="3"/>
                    </a:lnTo>
                    <a:cubicBezTo>
                      <a:pt x="345" y="2"/>
                      <a:pt x="332" y="1"/>
                      <a:pt x="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4646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331" y="0"/>
                    </a:moveTo>
                    <a:cubicBezTo>
                      <a:pt x="199" y="0"/>
                      <a:pt x="79" y="89"/>
                      <a:pt x="42" y="221"/>
                    </a:cubicBezTo>
                    <a:cubicBezTo>
                      <a:pt x="1" y="381"/>
                      <a:pt x="95" y="544"/>
                      <a:pt x="254" y="587"/>
                    </a:cubicBezTo>
                    <a:lnTo>
                      <a:pt x="2563" y="1205"/>
                    </a:lnTo>
                    <a:cubicBezTo>
                      <a:pt x="2607" y="1011"/>
                      <a:pt x="2658" y="818"/>
                      <a:pt x="2715" y="629"/>
                    </a:cubicBezTo>
                    <a:lnTo>
                      <a:pt x="408" y="11"/>
                    </a:lnTo>
                    <a:cubicBezTo>
                      <a:pt x="382" y="4"/>
                      <a:pt x="356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541250" y="3181875"/>
                <a:ext cx="55775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199" extrusionOk="0">
                    <a:moveTo>
                      <a:pt x="328" y="0"/>
                    </a:moveTo>
                    <a:cubicBezTo>
                      <a:pt x="252" y="0"/>
                      <a:pt x="176" y="29"/>
                      <a:pt x="118" y="87"/>
                    </a:cubicBezTo>
                    <a:cubicBezTo>
                      <a:pt x="1" y="203"/>
                      <a:pt x="1" y="392"/>
                      <a:pt x="118" y="509"/>
                    </a:cubicBezTo>
                    <a:lnTo>
                      <a:pt x="1810" y="2199"/>
                    </a:lnTo>
                    <a:cubicBezTo>
                      <a:pt x="1945" y="2056"/>
                      <a:pt x="2086" y="1915"/>
                      <a:pt x="2230" y="1779"/>
                    </a:cubicBezTo>
                    <a:lnTo>
                      <a:pt x="538" y="87"/>
                    </a:lnTo>
                    <a:cubicBezTo>
                      <a:pt x="480" y="29"/>
                      <a:pt x="404" y="0"/>
                      <a:pt x="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4493975" y="3243075"/>
                <a:ext cx="6402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751" extrusionOk="0">
                    <a:moveTo>
                      <a:pt x="341" y="0"/>
                    </a:moveTo>
                    <a:cubicBezTo>
                      <a:pt x="238" y="0"/>
                      <a:pt x="138" y="53"/>
                      <a:pt x="83" y="150"/>
                    </a:cubicBezTo>
                    <a:cubicBezTo>
                      <a:pt x="0" y="292"/>
                      <a:pt x="49" y="474"/>
                      <a:pt x="191" y="557"/>
                    </a:cubicBezTo>
                    <a:lnTo>
                      <a:pt x="2260" y="1751"/>
                    </a:lnTo>
                    <a:cubicBezTo>
                      <a:pt x="2354" y="1576"/>
                      <a:pt x="2454" y="1404"/>
                      <a:pt x="2560" y="1236"/>
                    </a:cubicBezTo>
                    <a:lnTo>
                      <a:pt x="490" y="40"/>
                    </a:lnTo>
                    <a:cubicBezTo>
                      <a:pt x="443" y="13"/>
                      <a:pt x="392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515550" y="3210900"/>
                <a:ext cx="603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1993" extrusionOk="0">
                    <a:moveTo>
                      <a:pt x="337" y="1"/>
                    </a:moveTo>
                    <a:cubicBezTo>
                      <a:pt x="247" y="1"/>
                      <a:pt x="158" y="41"/>
                      <a:pt x="100" y="118"/>
                    </a:cubicBezTo>
                    <a:cubicBezTo>
                      <a:pt x="0" y="250"/>
                      <a:pt x="25" y="436"/>
                      <a:pt x="154" y="536"/>
                    </a:cubicBezTo>
                    <a:lnTo>
                      <a:pt x="2052" y="1992"/>
                    </a:lnTo>
                    <a:cubicBezTo>
                      <a:pt x="2168" y="1831"/>
                      <a:pt x="2288" y="1671"/>
                      <a:pt x="2415" y="1518"/>
                    </a:cubicBezTo>
                    <a:lnTo>
                      <a:pt x="518" y="63"/>
                    </a:lnTo>
                    <a:cubicBezTo>
                      <a:pt x="464" y="21"/>
                      <a:pt x="400" y="1"/>
                      <a:pt x="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7119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316" y="1"/>
                    </a:moveTo>
                    <a:cubicBezTo>
                      <a:pt x="304" y="1"/>
                      <a:pt x="291" y="2"/>
                      <a:pt x="278" y="3"/>
                    </a:cubicBezTo>
                    <a:cubicBezTo>
                      <a:pt x="115" y="25"/>
                      <a:pt x="0" y="175"/>
                      <a:pt x="22" y="337"/>
                    </a:cubicBezTo>
                    <a:lnTo>
                      <a:pt x="333" y="2707"/>
                    </a:lnTo>
                    <a:cubicBezTo>
                      <a:pt x="528" y="2676"/>
                      <a:pt x="725" y="2648"/>
                      <a:pt x="925" y="2630"/>
                    </a:cubicBezTo>
                    <a:lnTo>
                      <a:pt x="613" y="260"/>
                    </a:lnTo>
                    <a:cubicBezTo>
                      <a:pt x="593" y="110"/>
                      <a:pt x="465" y="1"/>
                      <a:pt x="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973500" y="3277750"/>
                <a:ext cx="665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90" extrusionOk="0">
                    <a:moveTo>
                      <a:pt x="2323" y="0"/>
                    </a:moveTo>
                    <a:cubicBezTo>
                      <a:pt x="2284" y="0"/>
                      <a:pt x="2246" y="8"/>
                      <a:pt x="2208" y="24"/>
                    </a:cubicBezTo>
                    <a:lnTo>
                      <a:pt x="0" y="938"/>
                    </a:lnTo>
                    <a:cubicBezTo>
                      <a:pt x="81" y="1119"/>
                      <a:pt x="159" y="1302"/>
                      <a:pt x="230" y="1489"/>
                    </a:cubicBezTo>
                    <a:lnTo>
                      <a:pt x="2436" y="574"/>
                    </a:lnTo>
                    <a:cubicBezTo>
                      <a:pt x="2589" y="511"/>
                      <a:pt x="2661" y="336"/>
                      <a:pt x="2598" y="184"/>
                    </a:cubicBezTo>
                    <a:cubicBezTo>
                      <a:pt x="2551" y="70"/>
                      <a:pt x="2440" y="0"/>
                      <a:pt x="2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941025" y="3210925"/>
                <a:ext cx="604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92" extrusionOk="0">
                    <a:moveTo>
                      <a:pt x="2078" y="1"/>
                    </a:moveTo>
                    <a:cubicBezTo>
                      <a:pt x="2015" y="1"/>
                      <a:pt x="1951" y="21"/>
                      <a:pt x="1897" y="63"/>
                    </a:cubicBezTo>
                    <a:lnTo>
                      <a:pt x="0" y="1517"/>
                    </a:lnTo>
                    <a:cubicBezTo>
                      <a:pt x="128" y="1670"/>
                      <a:pt x="246" y="1830"/>
                      <a:pt x="362" y="1991"/>
                    </a:cubicBezTo>
                    <a:lnTo>
                      <a:pt x="2260" y="536"/>
                    </a:lnTo>
                    <a:cubicBezTo>
                      <a:pt x="2390" y="435"/>
                      <a:pt x="2415" y="249"/>
                      <a:pt x="2314" y="117"/>
                    </a:cubicBezTo>
                    <a:cubicBezTo>
                      <a:pt x="2255" y="41"/>
                      <a:pt x="2167" y="1"/>
                      <a:pt x="2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958975" y="3243075"/>
                <a:ext cx="640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1" extrusionOk="0">
                    <a:moveTo>
                      <a:pt x="2218" y="1"/>
                    </a:moveTo>
                    <a:cubicBezTo>
                      <a:pt x="2168" y="1"/>
                      <a:pt x="2117" y="14"/>
                      <a:pt x="2070" y="41"/>
                    </a:cubicBezTo>
                    <a:lnTo>
                      <a:pt x="0" y="1235"/>
                    </a:lnTo>
                    <a:cubicBezTo>
                      <a:pt x="106" y="1404"/>
                      <a:pt x="206" y="1576"/>
                      <a:pt x="299" y="1751"/>
                    </a:cubicBezTo>
                    <a:lnTo>
                      <a:pt x="2369" y="557"/>
                    </a:lnTo>
                    <a:cubicBezTo>
                      <a:pt x="2512" y="474"/>
                      <a:pt x="2560" y="293"/>
                      <a:pt x="2477" y="150"/>
                    </a:cubicBezTo>
                    <a:cubicBezTo>
                      <a:pt x="2421" y="54"/>
                      <a:pt x="2321" y="1"/>
                      <a:pt x="2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7818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609" y="1"/>
                    </a:moveTo>
                    <a:cubicBezTo>
                      <a:pt x="460" y="1"/>
                      <a:pt x="333" y="110"/>
                      <a:pt x="312" y="260"/>
                    </a:cubicBezTo>
                    <a:lnTo>
                      <a:pt x="0" y="2630"/>
                    </a:lnTo>
                    <a:cubicBezTo>
                      <a:pt x="200" y="2648"/>
                      <a:pt x="396" y="2676"/>
                      <a:pt x="592" y="2707"/>
                    </a:cubicBezTo>
                    <a:lnTo>
                      <a:pt x="904" y="337"/>
                    </a:lnTo>
                    <a:cubicBezTo>
                      <a:pt x="925" y="175"/>
                      <a:pt x="810" y="25"/>
                      <a:pt x="647" y="3"/>
                    </a:cubicBezTo>
                    <a:cubicBezTo>
                      <a:pt x="634" y="2"/>
                      <a:pt x="622" y="1"/>
                      <a:pt x="6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49843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385" y="0"/>
                    </a:moveTo>
                    <a:cubicBezTo>
                      <a:pt x="2360" y="0"/>
                      <a:pt x="2333" y="4"/>
                      <a:pt x="2307" y="11"/>
                    </a:cubicBezTo>
                    <a:lnTo>
                      <a:pt x="0" y="629"/>
                    </a:lnTo>
                    <a:cubicBezTo>
                      <a:pt x="58" y="818"/>
                      <a:pt x="108" y="1011"/>
                      <a:pt x="153" y="1205"/>
                    </a:cubicBezTo>
                    <a:lnTo>
                      <a:pt x="2462" y="587"/>
                    </a:lnTo>
                    <a:cubicBezTo>
                      <a:pt x="2621" y="544"/>
                      <a:pt x="2714" y="381"/>
                      <a:pt x="2672" y="221"/>
                    </a:cubicBezTo>
                    <a:cubicBezTo>
                      <a:pt x="2637" y="88"/>
                      <a:pt x="2517" y="0"/>
                      <a:pt x="2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991300" y="3352300"/>
                <a:ext cx="681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7" extrusionOk="0">
                    <a:moveTo>
                      <a:pt x="2411" y="1"/>
                    </a:moveTo>
                    <a:cubicBezTo>
                      <a:pt x="2398" y="1"/>
                      <a:pt x="2385" y="2"/>
                      <a:pt x="2371" y="3"/>
                    </a:cubicBezTo>
                    <a:lnTo>
                      <a:pt x="1" y="315"/>
                    </a:lnTo>
                    <a:cubicBezTo>
                      <a:pt x="33" y="510"/>
                      <a:pt x="59" y="707"/>
                      <a:pt x="79" y="906"/>
                    </a:cubicBezTo>
                    <a:lnTo>
                      <a:pt x="2448" y="595"/>
                    </a:lnTo>
                    <a:cubicBezTo>
                      <a:pt x="2612" y="573"/>
                      <a:pt x="2726" y="423"/>
                      <a:pt x="2705" y="259"/>
                    </a:cubicBezTo>
                    <a:cubicBezTo>
                      <a:pt x="2686" y="110"/>
                      <a:pt x="2557" y="1"/>
                      <a:pt x="2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841825" y="3117775"/>
                <a:ext cx="3822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1" extrusionOk="0">
                    <a:moveTo>
                      <a:pt x="1190" y="1"/>
                    </a:moveTo>
                    <a:cubicBezTo>
                      <a:pt x="1073" y="1"/>
                      <a:pt x="963" y="70"/>
                      <a:pt x="915" y="185"/>
                    </a:cubicBezTo>
                    <a:lnTo>
                      <a:pt x="1" y="2391"/>
                    </a:lnTo>
                    <a:cubicBezTo>
                      <a:pt x="188" y="2463"/>
                      <a:pt x="370" y="2539"/>
                      <a:pt x="552" y="2621"/>
                    </a:cubicBezTo>
                    <a:lnTo>
                      <a:pt x="1466" y="414"/>
                    </a:lnTo>
                    <a:cubicBezTo>
                      <a:pt x="1529" y="260"/>
                      <a:pt x="1456" y="88"/>
                      <a:pt x="1305" y="24"/>
                    </a:cubicBezTo>
                    <a:cubicBezTo>
                      <a:pt x="1267" y="8"/>
                      <a:pt x="1228" y="1"/>
                      <a:pt x="1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812300" y="3105350"/>
                <a:ext cx="3092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684" extrusionOk="0">
                    <a:moveTo>
                      <a:pt x="906" y="0"/>
                    </a:moveTo>
                    <a:cubicBezTo>
                      <a:pt x="775" y="0"/>
                      <a:pt x="654" y="88"/>
                      <a:pt x="619" y="222"/>
                    </a:cubicBezTo>
                    <a:lnTo>
                      <a:pt x="0" y="2530"/>
                    </a:lnTo>
                    <a:cubicBezTo>
                      <a:pt x="194" y="2576"/>
                      <a:pt x="388" y="2626"/>
                      <a:pt x="576" y="2684"/>
                    </a:cubicBezTo>
                    <a:lnTo>
                      <a:pt x="1195" y="376"/>
                    </a:lnTo>
                    <a:cubicBezTo>
                      <a:pt x="1236" y="217"/>
                      <a:pt x="1144" y="53"/>
                      <a:pt x="984" y="11"/>
                    </a:cubicBezTo>
                    <a:cubicBezTo>
                      <a:pt x="958" y="4"/>
                      <a:pt x="932" y="0"/>
                      <a:pt x="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919950" y="3181875"/>
                <a:ext cx="55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1" extrusionOk="0">
                    <a:moveTo>
                      <a:pt x="1902" y="0"/>
                    </a:moveTo>
                    <a:cubicBezTo>
                      <a:pt x="1825" y="0"/>
                      <a:pt x="1749" y="29"/>
                      <a:pt x="1691" y="87"/>
                    </a:cubicBezTo>
                    <a:lnTo>
                      <a:pt x="0" y="1779"/>
                    </a:lnTo>
                    <a:cubicBezTo>
                      <a:pt x="145" y="1915"/>
                      <a:pt x="285" y="2056"/>
                      <a:pt x="422" y="2201"/>
                    </a:cubicBezTo>
                    <a:lnTo>
                      <a:pt x="2112" y="509"/>
                    </a:lnTo>
                    <a:cubicBezTo>
                      <a:pt x="2229" y="393"/>
                      <a:pt x="2229" y="203"/>
                      <a:pt x="2112" y="87"/>
                    </a:cubicBezTo>
                    <a:cubicBezTo>
                      <a:pt x="2054" y="29"/>
                      <a:pt x="1978" y="0"/>
                      <a:pt x="1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896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1693" y="0"/>
                    </a:moveTo>
                    <a:cubicBezTo>
                      <a:pt x="1603" y="0"/>
                      <a:pt x="1515" y="41"/>
                      <a:pt x="1456" y="117"/>
                    </a:cubicBezTo>
                    <a:lnTo>
                      <a:pt x="1" y="2014"/>
                    </a:lnTo>
                    <a:cubicBezTo>
                      <a:pt x="161" y="2131"/>
                      <a:pt x="322" y="2249"/>
                      <a:pt x="475" y="2376"/>
                    </a:cubicBezTo>
                    <a:lnTo>
                      <a:pt x="1929" y="480"/>
                    </a:lnTo>
                    <a:cubicBezTo>
                      <a:pt x="2030" y="349"/>
                      <a:pt x="2004" y="162"/>
                      <a:pt x="1874" y="62"/>
                    </a:cubicBezTo>
                    <a:cubicBezTo>
                      <a:pt x="1820" y="20"/>
                      <a:pt x="1756" y="0"/>
                      <a:pt x="1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8699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1454" y="0"/>
                    </a:moveTo>
                    <a:cubicBezTo>
                      <a:pt x="1351" y="0"/>
                      <a:pt x="1251" y="54"/>
                      <a:pt x="1196" y="149"/>
                    </a:cubicBezTo>
                    <a:lnTo>
                      <a:pt x="1" y="2218"/>
                    </a:lnTo>
                    <a:cubicBezTo>
                      <a:pt x="177" y="2313"/>
                      <a:pt x="348" y="2414"/>
                      <a:pt x="517" y="2518"/>
                    </a:cubicBezTo>
                    <a:lnTo>
                      <a:pt x="1712" y="447"/>
                    </a:lnTo>
                    <a:cubicBezTo>
                      <a:pt x="1794" y="305"/>
                      <a:pt x="1745" y="123"/>
                      <a:pt x="1603" y="40"/>
                    </a:cubicBezTo>
                    <a:cubicBezTo>
                      <a:pt x="1556" y="13"/>
                      <a:pt x="1505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476900" y="3277750"/>
                <a:ext cx="665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88" extrusionOk="0">
                    <a:moveTo>
                      <a:pt x="339" y="1"/>
                    </a:moveTo>
                    <a:cubicBezTo>
                      <a:pt x="223" y="1"/>
                      <a:pt x="112" y="69"/>
                      <a:pt x="64" y="184"/>
                    </a:cubicBezTo>
                    <a:cubicBezTo>
                      <a:pt x="0" y="336"/>
                      <a:pt x="72" y="511"/>
                      <a:pt x="225" y="574"/>
                    </a:cubicBezTo>
                    <a:lnTo>
                      <a:pt x="2433" y="1488"/>
                    </a:lnTo>
                    <a:cubicBezTo>
                      <a:pt x="2503" y="1302"/>
                      <a:pt x="2579" y="1119"/>
                      <a:pt x="2661" y="938"/>
                    </a:cubicBezTo>
                    <a:lnTo>
                      <a:pt x="453" y="24"/>
                    </a:lnTo>
                    <a:cubicBezTo>
                      <a:pt x="416" y="8"/>
                      <a:pt x="377" y="1"/>
                      <a:pt x="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457450" y="3421700"/>
                <a:ext cx="681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8" extrusionOk="0">
                    <a:moveTo>
                      <a:pt x="2648" y="1"/>
                    </a:moveTo>
                    <a:lnTo>
                      <a:pt x="280" y="313"/>
                    </a:lnTo>
                    <a:cubicBezTo>
                      <a:pt x="116" y="334"/>
                      <a:pt x="1" y="484"/>
                      <a:pt x="23" y="648"/>
                    </a:cubicBezTo>
                    <a:cubicBezTo>
                      <a:pt x="43" y="798"/>
                      <a:pt x="171" y="907"/>
                      <a:pt x="318" y="907"/>
                    </a:cubicBezTo>
                    <a:cubicBezTo>
                      <a:pt x="330" y="907"/>
                      <a:pt x="344" y="906"/>
                      <a:pt x="358" y="904"/>
                    </a:cubicBezTo>
                    <a:lnTo>
                      <a:pt x="2726" y="592"/>
                    </a:lnTo>
                    <a:cubicBezTo>
                      <a:pt x="2694" y="398"/>
                      <a:pt x="2669" y="201"/>
                      <a:pt x="2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919950" y="3559775"/>
                <a:ext cx="557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2" extrusionOk="0">
                    <a:moveTo>
                      <a:pt x="422" y="1"/>
                    </a:moveTo>
                    <a:cubicBezTo>
                      <a:pt x="285" y="146"/>
                      <a:pt x="145" y="286"/>
                      <a:pt x="0" y="422"/>
                    </a:cubicBezTo>
                    <a:lnTo>
                      <a:pt x="1691" y="2114"/>
                    </a:lnTo>
                    <a:cubicBezTo>
                      <a:pt x="1749" y="2173"/>
                      <a:pt x="1824" y="2201"/>
                      <a:pt x="1902" y="2201"/>
                    </a:cubicBezTo>
                    <a:cubicBezTo>
                      <a:pt x="1977" y="2201"/>
                      <a:pt x="2054" y="2172"/>
                      <a:pt x="2112" y="2114"/>
                    </a:cubicBezTo>
                    <a:cubicBezTo>
                      <a:pt x="2229" y="1998"/>
                      <a:pt x="2229" y="1809"/>
                      <a:pt x="2112" y="1692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941025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362" y="0"/>
                    </a:moveTo>
                    <a:cubicBezTo>
                      <a:pt x="246" y="161"/>
                      <a:pt x="128" y="320"/>
                      <a:pt x="0" y="474"/>
                    </a:cubicBezTo>
                    <a:lnTo>
                      <a:pt x="1897" y="1929"/>
                    </a:lnTo>
                    <a:cubicBezTo>
                      <a:pt x="1951" y="1971"/>
                      <a:pt x="2015" y="1990"/>
                      <a:pt x="2078" y="1990"/>
                    </a:cubicBezTo>
                    <a:cubicBezTo>
                      <a:pt x="2167" y="1990"/>
                      <a:pt x="2256" y="1950"/>
                      <a:pt x="2315" y="1874"/>
                    </a:cubicBezTo>
                    <a:cubicBezTo>
                      <a:pt x="2414" y="1742"/>
                      <a:pt x="2390" y="1555"/>
                      <a:pt x="2260" y="1455"/>
                    </a:cubicBez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4869925" y="3598825"/>
                <a:ext cx="44875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20" extrusionOk="0">
                    <a:moveTo>
                      <a:pt x="517" y="1"/>
                    </a:moveTo>
                    <a:cubicBezTo>
                      <a:pt x="348" y="106"/>
                      <a:pt x="177" y="206"/>
                      <a:pt x="1" y="301"/>
                    </a:cubicBezTo>
                    <a:lnTo>
                      <a:pt x="1196" y="2369"/>
                    </a:lnTo>
                    <a:cubicBezTo>
                      <a:pt x="1251" y="2465"/>
                      <a:pt x="1350" y="2519"/>
                      <a:pt x="1454" y="2519"/>
                    </a:cubicBezTo>
                    <a:cubicBezTo>
                      <a:pt x="1504" y="2519"/>
                      <a:pt x="1556" y="2506"/>
                      <a:pt x="1603" y="2478"/>
                    </a:cubicBezTo>
                    <a:cubicBezTo>
                      <a:pt x="1745" y="2396"/>
                      <a:pt x="1794" y="2213"/>
                      <a:pt x="1712" y="2071"/>
                    </a:cubicBez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841850" y="3613350"/>
                <a:ext cx="382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621" extrusionOk="0">
                    <a:moveTo>
                      <a:pt x="551" y="1"/>
                    </a:moveTo>
                    <a:cubicBezTo>
                      <a:pt x="369" y="83"/>
                      <a:pt x="187" y="159"/>
                      <a:pt x="1" y="230"/>
                    </a:cubicBezTo>
                    <a:lnTo>
                      <a:pt x="914" y="2437"/>
                    </a:lnTo>
                    <a:cubicBezTo>
                      <a:pt x="961" y="2552"/>
                      <a:pt x="1072" y="2620"/>
                      <a:pt x="1190" y="2620"/>
                    </a:cubicBezTo>
                    <a:cubicBezTo>
                      <a:pt x="1228" y="2620"/>
                      <a:pt x="1266" y="2614"/>
                      <a:pt x="1304" y="2599"/>
                    </a:cubicBezTo>
                    <a:cubicBezTo>
                      <a:pt x="1455" y="2536"/>
                      <a:pt x="1528" y="2361"/>
                      <a:pt x="1465" y="2209"/>
                    </a:cubicBez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812300" y="3624250"/>
                <a:ext cx="309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682" extrusionOk="0">
                    <a:moveTo>
                      <a:pt x="576" y="1"/>
                    </a:moveTo>
                    <a:cubicBezTo>
                      <a:pt x="388" y="57"/>
                      <a:pt x="194" y="108"/>
                      <a:pt x="0" y="153"/>
                    </a:cubicBezTo>
                    <a:lnTo>
                      <a:pt x="619" y="2462"/>
                    </a:lnTo>
                    <a:cubicBezTo>
                      <a:pt x="654" y="2594"/>
                      <a:pt x="775" y="2682"/>
                      <a:pt x="907" y="2682"/>
                    </a:cubicBezTo>
                    <a:cubicBezTo>
                      <a:pt x="933" y="2682"/>
                      <a:pt x="959" y="2679"/>
                      <a:pt x="984" y="2673"/>
                    </a:cubicBezTo>
                    <a:cubicBezTo>
                      <a:pt x="1144" y="2629"/>
                      <a:pt x="1238" y="2466"/>
                      <a:pt x="1195" y="2307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994275" y="3390875"/>
                <a:ext cx="672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597" extrusionOk="0">
                    <a:moveTo>
                      <a:pt x="0" y="1"/>
                    </a:moveTo>
                    <a:cubicBezTo>
                      <a:pt x="3" y="99"/>
                      <a:pt x="7" y="198"/>
                      <a:pt x="7" y="298"/>
                    </a:cubicBezTo>
                    <a:cubicBezTo>
                      <a:pt x="7" y="398"/>
                      <a:pt x="3" y="498"/>
                      <a:pt x="0" y="596"/>
                    </a:cubicBezTo>
                    <a:lnTo>
                      <a:pt x="2391" y="596"/>
                    </a:lnTo>
                    <a:cubicBezTo>
                      <a:pt x="2555" y="596"/>
                      <a:pt x="2689" y="463"/>
                      <a:pt x="2689" y="298"/>
                    </a:cubicBezTo>
                    <a:cubicBezTo>
                      <a:pt x="2689" y="134"/>
                      <a:pt x="2556" y="1"/>
                      <a:pt x="23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47818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592" y="0"/>
                    </a:moveTo>
                    <a:cubicBezTo>
                      <a:pt x="396" y="32"/>
                      <a:pt x="200" y="59"/>
                      <a:pt x="0" y="79"/>
                    </a:cubicBezTo>
                    <a:lnTo>
                      <a:pt x="312" y="2448"/>
                    </a:lnTo>
                    <a:cubicBezTo>
                      <a:pt x="333" y="2597"/>
                      <a:pt x="461" y="2707"/>
                      <a:pt x="607" y="2707"/>
                    </a:cubicBezTo>
                    <a:cubicBezTo>
                      <a:pt x="622" y="2707"/>
                      <a:pt x="634" y="2706"/>
                      <a:pt x="647" y="2705"/>
                    </a:cubicBezTo>
                    <a:cubicBezTo>
                      <a:pt x="810" y="2684"/>
                      <a:pt x="925" y="2533"/>
                      <a:pt x="903" y="2370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958975" y="3509825"/>
                <a:ext cx="640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0" extrusionOk="0">
                    <a:moveTo>
                      <a:pt x="300" y="0"/>
                    </a:moveTo>
                    <a:cubicBezTo>
                      <a:pt x="206" y="175"/>
                      <a:pt x="106" y="346"/>
                      <a:pt x="0" y="515"/>
                    </a:cubicBezTo>
                    <a:lnTo>
                      <a:pt x="2070" y="1711"/>
                    </a:lnTo>
                    <a:cubicBezTo>
                      <a:pt x="2117" y="1737"/>
                      <a:pt x="2169" y="1750"/>
                      <a:pt x="2219" y="1750"/>
                    </a:cubicBezTo>
                    <a:cubicBezTo>
                      <a:pt x="2322" y="1750"/>
                      <a:pt x="2423" y="1696"/>
                      <a:pt x="2478" y="1602"/>
                    </a:cubicBezTo>
                    <a:cubicBezTo>
                      <a:pt x="2560" y="1459"/>
                      <a:pt x="2512" y="1277"/>
                      <a:pt x="2370" y="1194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991300" y="3421700"/>
                <a:ext cx="68200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8" extrusionOk="0">
                    <a:moveTo>
                      <a:pt x="79" y="1"/>
                    </a:moveTo>
                    <a:cubicBezTo>
                      <a:pt x="59" y="199"/>
                      <a:pt x="33" y="397"/>
                      <a:pt x="1" y="592"/>
                    </a:cubicBezTo>
                    <a:lnTo>
                      <a:pt x="2371" y="904"/>
                    </a:lnTo>
                    <a:cubicBezTo>
                      <a:pt x="2385" y="906"/>
                      <a:pt x="2396" y="907"/>
                      <a:pt x="2409" y="907"/>
                    </a:cubicBezTo>
                    <a:cubicBezTo>
                      <a:pt x="2558" y="907"/>
                      <a:pt x="2686" y="797"/>
                      <a:pt x="2705" y="647"/>
                    </a:cubicBezTo>
                    <a:cubicBezTo>
                      <a:pt x="2727" y="484"/>
                      <a:pt x="2612" y="334"/>
                      <a:pt x="2448" y="313"/>
                    </a:cubicBez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4984375" y="3452150"/>
                <a:ext cx="679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206" extrusionOk="0">
                    <a:moveTo>
                      <a:pt x="153" y="1"/>
                    </a:moveTo>
                    <a:cubicBezTo>
                      <a:pt x="108" y="195"/>
                      <a:pt x="58" y="387"/>
                      <a:pt x="0" y="578"/>
                    </a:cubicBezTo>
                    <a:lnTo>
                      <a:pt x="2307" y="1196"/>
                    </a:lnTo>
                    <a:cubicBezTo>
                      <a:pt x="2334" y="1202"/>
                      <a:pt x="2359" y="1206"/>
                      <a:pt x="2385" y="1206"/>
                    </a:cubicBezTo>
                    <a:cubicBezTo>
                      <a:pt x="2517" y="1206"/>
                      <a:pt x="2637" y="1119"/>
                      <a:pt x="2673" y="985"/>
                    </a:cubicBezTo>
                    <a:cubicBezTo>
                      <a:pt x="2716" y="825"/>
                      <a:pt x="2622" y="662"/>
                      <a:pt x="2462" y="620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9735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30" y="0"/>
                    </a:moveTo>
                    <a:cubicBezTo>
                      <a:pt x="159" y="187"/>
                      <a:pt x="81" y="371"/>
                      <a:pt x="0" y="552"/>
                    </a:cubicBezTo>
                    <a:lnTo>
                      <a:pt x="2208" y="1466"/>
                    </a:lnTo>
                    <a:cubicBezTo>
                      <a:pt x="2245" y="1481"/>
                      <a:pt x="2284" y="1488"/>
                      <a:pt x="2322" y="1488"/>
                    </a:cubicBezTo>
                    <a:cubicBezTo>
                      <a:pt x="2440" y="1488"/>
                      <a:pt x="2550" y="1419"/>
                      <a:pt x="2598" y="1304"/>
                    </a:cubicBezTo>
                    <a:cubicBezTo>
                      <a:pt x="2662" y="1153"/>
                      <a:pt x="2590" y="977"/>
                      <a:pt x="2436" y="915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4896100" y="35808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475" y="1"/>
                    </a:moveTo>
                    <a:cubicBezTo>
                      <a:pt x="322" y="128"/>
                      <a:pt x="161" y="247"/>
                      <a:pt x="1" y="363"/>
                    </a:cubicBezTo>
                    <a:lnTo>
                      <a:pt x="1456" y="2260"/>
                    </a:lnTo>
                    <a:cubicBezTo>
                      <a:pt x="1514" y="2336"/>
                      <a:pt x="1603" y="2377"/>
                      <a:pt x="1692" y="2377"/>
                    </a:cubicBezTo>
                    <a:cubicBezTo>
                      <a:pt x="1756" y="2377"/>
                      <a:pt x="1820" y="2357"/>
                      <a:pt x="1874" y="2315"/>
                    </a:cubicBezTo>
                    <a:cubicBezTo>
                      <a:pt x="2004" y="2215"/>
                      <a:pt x="2030" y="2028"/>
                      <a:pt x="1929" y="1897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4493975" y="3509825"/>
                <a:ext cx="639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1751" extrusionOk="0">
                    <a:moveTo>
                      <a:pt x="2260" y="0"/>
                    </a:moveTo>
                    <a:lnTo>
                      <a:pt x="191" y="1194"/>
                    </a:lnTo>
                    <a:cubicBezTo>
                      <a:pt x="48" y="1277"/>
                      <a:pt x="0" y="1459"/>
                      <a:pt x="83" y="1602"/>
                    </a:cubicBezTo>
                    <a:cubicBezTo>
                      <a:pt x="138" y="1697"/>
                      <a:pt x="237" y="1751"/>
                      <a:pt x="341" y="1751"/>
                    </a:cubicBezTo>
                    <a:cubicBezTo>
                      <a:pt x="392" y="1751"/>
                      <a:pt x="443" y="1737"/>
                      <a:pt x="490" y="1711"/>
                    </a:cubicBezTo>
                    <a:lnTo>
                      <a:pt x="2559" y="516"/>
                    </a:lnTo>
                    <a:cubicBezTo>
                      <a:pt x="2453" y="347"/>
                      <a:pt x="2354" y="175"/>
                      <a:pt x="22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4515550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2052" y="0"/>
                    </a:moveTo>
                    <a:lnTo>
                      <a:pt x="155" y="1455"/>
                    </a:lnTo>
                    <a:cubicBezTo>
                      <a:pt x="25" y="1555"/>
                      <a:pt x="0" y="1742"/>
                      <a:pt x="101" y="1874"/>
                    </a:cubicBezTo>
                    <a:cubicBezTo>
                      <a:pt x="159" y="1950"/>
                      <a:pt x="247" y="1990"/>
                      <a:pt x="336" y="1990"/>
                    </a:cubicBezTo>
                    <a:cubicBezTo>
                      <a:pt x="400" y="1990"/>
                      <a:pt x="464" y="1971"/>
                      <a:pt x="518" y="1929"/>
                    </a:cubicBezTo>
                    <a:lnTo>
                      <a:pt x="2414" y="474"/>
                    </a:lnTo>
                    <a:cubicBezTo>
                      <a:pt x="2288" y="321"/>
                      <a:pt x="2168" y="162"/>
                      <a:pt x="20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4769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433" y="0"/>
                    </a:moveTo>
                    <a:lnTo>
                      <a:pt x="225" y="915"/>
                    </a:lnTo>
                    <a:cubicBezTo>
                      <a:pt x="72" y="977"/>
                      <a:pt x="0" y="1153"/>
                      <a:pt x="64" y="1304"/>
                    </a:cubicBezTo>
                    <a:cubicBezTo>
                      <a:pt x="112" y="1419"/>
                      <a:pt x="223" y="1488"/>
                      <a:pt x="339" y="1488"/>
                    </a:cubicBezTo>
                    <a:cubicBezTo>
                      <a:pt x="377" y="1488"/>
                      <a:pt x="416" y="1481"/>
                      <a:pt x="453" y="1466"/>
                    </a:cubicBezTo>
                    <a:lnTo>
                      <a:pt x="2662" y="550"/>
                    </a:lnTo>
                    <a:cubicBezTo>
                      <a:pt x="2579" y="371"/>
                      <a:pt x="2503" y="187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4464675" y="34521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563" y="1"/>
                    </a:moveTo>
                    <a:lnTo>
                      <a:pt x="254" y="619"/>
                    </a:lnTo>
                    <a:cubicBezTo>
                      <a:pt x="95" y="661"/>
                      <a:pt x="1" y="824"/>
                      <a:pt x="42" y="984"/>
                    </a:cubicBezTo>
                    <a:cubicBezTo>
                      <a:pt x="78" y="1118"/>
                      <a:pt x="199" y="1205"/>
                      <a:pt x="331" y="1205"/>
                    </a:cubicBezTo>
                    <a:cubicBezTo>
                      <a:pt x="357" y="1205"/>
                      <a:pt x="384" y="1201"/>
                      <a:pt x="408" y="1195"/>
                    </a:cubicBezTo>
                    <a:lnTo>
                      <a:pt x="2715" y="577"/>
                    </a:lnTo>
                    <a:cubicBezTo>
                      <a:pt x="2658" y="386"/>
                      <a:pt x="2607" y="194"/>
                      <a:pt x="2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4541250" y="3559775"/>
                <a:ext cx="5575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02" extrusionOk="0">
                    <a:moveTo>
                      <a:pt x="1809" y="1"/>
                    </a:moveTo>
                    <a:lnTo>
                      <a:pt x="118" y="1692"/>
                    </a:lnTo>
                    <a:cubicBezTo>
                      <a:pt x="1" y="1809"/>
                      <a:pt x="1" y="1998"/>
                      <a:pt x="118" y="2114"/>
                    </a:cubicBezTo>
                    <a:cubicBezTo>
                      <a:pt x="175" y="2173"/>
                      <a:pt x="253" y="2201"/>
                      <a:pt x="329" y="2201"/>
                    </a:cubicBezTo>
                    <a:cubicBezTo>
                      <a:pt x="406" y="2201"/>
                      <a:pt x="481" y="2173"/>
                      <a:pt x="538" y="2114"/>
                    </a:cubicBezTo>
                    <a:lnTo>
                      <a:pt x="2229" y="422"/>
                    </a:lnTo>
                    <a:cubicBezTo>
                      <a:pt x="2086" y="286"/>
                      <a:pt x="1945" y="146"/>
                      <a:pt x="18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4602175" y="3598825"/>
                <a:ext cx="448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2518" extrusionOk="0">
                    <a:moveTo>
                      <a:pt x="1277" y="1"/>
                    </a:moveTo>
                    <a:lnTo>
                      <a:pt x="82" y="2071"/>
                    </a:lnTo>
                    <a:cubicBezTo>
                      <a:pt x="1" y="2213"/>
                      <a:pt x="48" y="2396"/>
                      <a:pt x="191" y="2478"/>
                    </a:cubicBezTo>
                    <a:cubicBezTo>
                      <a:pt x="238" y="2506"/>
                      <a:pt x="290" y="2517"/>
                      <a:pt x="340" y="2517"/>
                    </a:cubicBezTo>
                    <a:cubicBezTo>
                      <a:pt x="443" y="2517"/>
                      <a:pt x="544" y="2465"/>
                      <a:pt x="597" y="2369"/>
                    </a:cubicBezTo>
                    <a:lnTo>
                      <a:pt x="1792" y="301"/>
                    </a:lnTo>
                    <a:cubicBezTo>
                      <a:pt x="1618" y="206"/>
                      <a:pt x="1446" y="107"/>
                      <a:pt x="1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570100" y="3580900"/>
                <a:ext cx="507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6" extrusionOk="0">
                    <a:moveTo>
                      <a:pt x="1555" y="1"/>
                    </a:moveTo>
                    <a:lnTo>
                      <a:pt x="101" y="1896"/>
                    </a:lnTo>
                    <a:cubicBezTo>
                      <a:pt x="0" y="2027"/>
                      <a:pt x="25" y="2214"/>
                      <a:pt x="156" y="2314"/>
                    </a:cubicBezTo>
                    <a:cubicBezTo>
                      <a:pt x="209" y="2355"/>
                      <a:pt x="274" y="2376"/>
                      <a:pt x="337" y="2376"/>
                    </a:cubicBezTo>
                    <a:cubicBezTo>
                      <a:pt x="426" y="2376"/>
                      <a:pt x="515" y="2335"/>
                      <a:pt x="574" y="2258"/>
                    </a:cubicBezTo>
                    <a:lnTo>
                      <a:pt x="2029" y="362"/>
                    </a:lnTo>
                    <a:cubicBezTo>
                      <a:pt x="1868" y="247"/>
                      <a:pt x="1710" y="127"/>
                      <a:pt x="1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47119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333" y="0"/>
                    </a:moveTo>
                    <a:lnTo>
                      <a:pt x="22" y="2370"/>
                    </a:lnTo>
                    <a:cubicBezTo>
                      <a:pt x="0" y="2533"/>
                      <a:pt x="115" y="2684"/>
                      <a:pt x="278" y="2705"/>
                    </a:cubicBezTo>
                    <a:cubicBezTo>
                      <a:pt x="292" y="2706"/>
                      <a:pt x="305" y="2707"/>
                      <a:pt x="318" y="2707"/>
                    </a:cubicBezTo>
                    <a:cubicBezTo>
                      <a:pt x="465" y="2707"/>
                      <a:pt x="593" y="2597"/>
                      <a:pt x="613" y="2448"/>
                    </a:cubicBezTo>
                    <a:lnTo>
                      <a:pt x="925" y="79"/>
                    </a:lnTo>
                    <a:cubicBezTo>
                      <a:pt x="727" y="59"/>
                      <a:pt x="529" y="32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673700" y="3624250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661" y="1"/>
                    </a:moveTo>
                    <a:lnTo>
                      <a:pt x="43" y="2307"/>
                    </a:lnTo>
                    <a:cubicBezTo>
                      <a:pt x="1" y="2466"/>
                      <a:pt x="95" y="2629"/>
                      <a:pt x="253" y="2673"/>
                    </a:cubicBezTo>
                    <a:cubicBezTo>
                      <a:pt x="280" y="2679"/>
                      <a:pt x="306" y="2683"/>
                      <a:pt x="331" y="2683"/>
                    </a:cubicBezTo>
                    <a:cubicBezTo>
                      <a:pt x="463" y="2683"/>
                      <a:pt x="583" y="2595"/>
                      <a:pt x="618" y="2462"/>
                    </a:cubicBezTo>
                    <a:lnTo>
                      <a:pt x="1237" y="153"/>
                    </a:lnTo>
                    <a:cubicBezTo>
                      <a:pt x="1043" y="108"/>
                      <a:pt x="850" y="57"/>
                      <a:pt x="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4636875" y="3613375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978" y="1"/>
                    </a:moveTo>
                    <a:lnTo>
                      <a:pt x="64" y="2208"/>
                    </a:lnTo>
                    <a:cubicBezTo>
                      <a:pt x="0" y="2360"/>
                      <a:pt x="73" y="2535"/>
                      <a:pt x="224" y="2598"/>
                    </a:cubicBezTo>
                    <a:cubicBezTo>
                      <a:pt x="262" y="2613"/>
                      <a:pt x="302" y="2619"/>
                      <a:pt x="339" y="2619"/>
                    </a:cubicBezTo>
                    <a:cubicBezTo>
                      <a:pt x="457" y="2619"/>
                      <a:pt x="567" y="2551"/>
                      <a:pt x="615" y="2436"/>
                    </a:cubicBezTo>
                    <a:lnTo>
                      <a:pt x="1528" y="229"/>
                    </a:lnTo>
                    <a:cubicBezTo>
                      <a:pt x="1342" y="158"/>
                      <a:pt x="1159" y="82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751000" y="3634100"/>
                <a:ext cx="149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2" extrusionOk="0">
                    <a:moveTo>
                      <a:pt x="0" y="1"/>
                    </a:moveTo>
                    <a:lnTo>
                      <a:pt x="0" y="2394"/>
                    </a:lnTo>
                    <a:cubicBezTo>
                      <a:pt x="0" y="2557"/>
                      <a:pt x="134" y="2691"/>
                      <a:pt x="299" y="2691"/>
                    </a:cubicBezTo>
                    <a:cubicBezTo>
                      <a:pt x="464" y="2691"/>
                      <a:pt x="597" y="2557"/>
                      <a:pt x="597" y="2394"/>
                    </a:cubicBezTo>
                    <a:lnTo>
                      <a:pt x="597" y="1"/>
                    </a:lnTo>
                    <a:cubicBezTo>
                      <a:pt x="498" y="4"/>
                      <a:pt x="399" y="8"/>
                      <a:pt x="299" y="8"/>
                    </a:cubicBezTo>
                    <a:cubicBezTo>
                      <a:pt x="198" y="8"/>
                      <a:pt x="100" y="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8" name="Google Shape;238;p2"/>
            <p:cNvGrpSpPr/>
            <p:nvPr/>
          </p:nvGrpSpPr>
          <p:grpSpPr>
            <a:xfrm>
              <a:off x="-219687" y="4666089"/>
              <a:ext cx="770753" cy="770723"/>
              <a:chOff x="3689388" y="3075925"/>
              <a:chExt cx="638675" cy="638650"/>
            </a:xfrm>
          </p:grpSpPr>
          <p:sp>
            <p:nvSpPr>
              <p:cNvPr id="239" name="Google Shape;239;p2"/>
              <p:cNvSpPr/>
              <p:nvPr/>
            </p:nvSpPr>
            <p:spPr>
              <a:xfrm>
                <a:off x="3697038" y="3295725"/>
                <a:ext cx="5040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2" extrusionOk="0">
                    <a:moveTo>
                      <a:pt x="1009" y="1"/>
                    </a:moveTo>
                    <a:cubicBezTo>
                      <a:pt x="606" y="1"/>
                      <a:pt x="238" y="269"/>
                      <a:pt x="130" y="676"/>
                    </a:cubicBezTo>
                    <a:cubicBezTo>
                      <a:pt x="0" y="1162"/>
                      <a:pt x="287" y="1660"/>
                      <a:pt x="773" y="1789"/>
                    </a:cubicBezTo>
                    <a:cubicBezTo>
                      <a:pt x="852" y="1811"/>
                      <a:pt x="932" y="1821"/>
                      <a:pt x="1011" y="1821"/>
                    </a:cubicBezTo>
                    <a:cubicBezTo>
                      <a:pt x="1412" y="1821"/>
                      <a:pt x="1777" y="1554"/>
                      <a:pt x="1885" y="1147"/>
                    </a:cubicBezTo>
                    <a:cubicBezTo>
                      <a:pt x="2016" y="662"/>
                      <a:pt x="1729" y="163"/>
                      <a:pt x="1245" y="32"/>
                    </a:cubicBezTo>
                    <a:cubicBezTo>
                      <a:pt x="1166" y="11"/>
                      <a:pt x="1087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68938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6" y="1"/>
                      <a:pt x="1" y="407"/>
                      <a:pt x="1" y="910"/>
                    </a:cubicBezTo>
                    <a:cubicBezTo>
                      <a:pt x="1" y="1411"/>
                      <a:pt x="406" y="1818"/>
                      <a:pt x="909" y="1818"/>
                    </a:cubicBezTo>
                    <a:cubicBezTo>
                      <a:pt x="1411" y="1818"/>
                      <a:pt x="1820" y="1411"/>
                      <a:pt x="1820" y="910"/>
                    </a:cubicBezTo>
                    <a:cubicBezTo>
                      <a:pt x="1820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6970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11" y="0"/>
                    </a:moveTo>
                    <a:cubicBezTo>
                      <a:pt x="932" y="0"/>
                      <a:pt x="852" y="11"/>
                      <a:pt x="773" y="32"/>
                    </a:cubicBezTo>
                    <a:cubicBezTo>
                      <a:pt x="287" y="161"/>
                      <a:pt x="0" y="660"/>
                      <a:pt x="130" y="1144"/>
                    </a:cubicBezTo>
                    <a:cubicBezTo>
                      <a:pt x="238" y="1552"/>
                      <a:pt x="606" y="1820"/>
                      <a:pt x="1009" y="1820"/>
                    </a:cubicBezTo>
                    <a:cubicBezTo>
                      <a:pt x="1087" y="1820"/>
                      <a:pt x="1166" y="1810"/>
                      <a:pt x="1245" y="1789"/>
                    </a:cubicBezTo>
                    <a:cubicBezTo>
                      <a:pt x="1729" y="1658"/>
                      <a:pt x="2016" y="1158"/>
                      <a:pt x="1885" y="674"/>
                    </a:cubicBezTo>
                    <a:cubicBezTo>
                      <a:pt x="1777" y="268"/>
                      <a:pt x="1411" y="0"/>
                      <a:pt x="10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3725863" y="3520800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9" y="0"/>
                    </a:moveTo>
                    <a:cubicBezTo>
                      <a:pt x="885" y="0"/>
                      <a:pt x="729" y="39"/>
                      <a:pt x="586" y="122"/>
                    </a:cubicBezTo>
                    <a:cubicBezTo>
                      <a:pt x="150" y="373"/>
                      <a:pt x="0" y="928"/>
                      <a:pt x="253" y="1364"/>
                    </a:cubicBezTo>
                    <a:cubicBezTo>
                      <a:pt x="420" y="1656"/>
                      <a:pt x="726" y="1819"/>
                      <a:pt x="1041" y="1819"/>
                    </a:cubicBezTo>
                    <a:cubicBezTo>
                      <a:pt x="1196" y="1819"/>
                      <a:pt x="1352" y="1780"/>
                      <a:pt x="1495" y="1697"/>
                    </a:cubicBezTo>
                    <a:cubicBezTo>
                      <a:pt x="1930" y="1447"/>
                      <a:pt x="2078" y="891"/>
                      <a:pt x="1830" y="455"/>
                    </a:cubicBezTo>
                    <a:cubicBezTo>
                      <a:pt x="1660" y="163"/>
                      <a:pt x="1353" y="0"/>
                      <a:pt x="10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3725863" y="3224200"/>
                <a:ext cx="5195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2" extrusionOk="0">
                    <a:moveTo>
                      <a:pt x="1041" y="1"/>
                    </a:moveTo>
                    <a:cubicBezTo>
                      <a:pt x="726" y="1"/>
                      <a:pt x="420" y="164"/>
                      <a:pt x="253" y="456"/>
                    </a:cubicBezTo>
                    <a:cubicBezTo>
                      <a:pt x="0" y="891"/>
                      <a:pt x="150" y="1448"/>
                      <a:pt x="586" y="1699"/>
                    </a:cubicBezTo>
                    <a:cubicBezTo>
                      <a:pt x="729" y="1782"/>
                      <a:pt x="886" y="1821"/>
                      <a:pt x="1040" y="1821"/>
                    </a:cubicBezTo>
                    <a:cubicBezTo>
                      <a:pt x="1354" y="1821"/>
                      <a:pt x="1660" y="1658"/>
                      <a:pt x="1830" y="1364"/>
                    </a:cubicBezTo>
                    <a:cubicBezTo>
                      <a:pt x="2078" y="930"/>
                      <a:pt x="1930" y="373"/>
                      <a:pt x="1495" y="122"/>
                    </a:cubicBezTo>
                    <a:cubicBezTo>
                      <a:pt x="1352" y="40"/>
                      <a:pt x="1195" y="1"/>
                      <a:pt x="10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774038" y="3582225"/>
                <a:ext cx="499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9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8"/>
                    </a:cubicBezTo>
                    <a:cubicBezTo>
                      <a:pt x="0" y="622"/>
                      <a:pt x="0" y="1198"/>
                      <a:pt x="354" y="1553"/>
                    </a:cubicBezTo>
                    <a:cubicBezTo>
                      <a:pt x="532" y="1730"/>
                      <a:pt x="765" y="1819"/>
                      <a:pt x="998" y="1819"/>
                    </a:cubicBezTo>
                    <a:cubicBezTo>
                      <a:pt x="1231" y="1819"/>
                      <a:pt x="1464" y="1730"/>
                      <a:pt x="1641" y="1553"/>
                    </a:cubicBezTo>
                    <a:cubicBezTo>
                      <a:pt x="1997" y="1198"/>
                      <a:pt x="1997" y="620"/>
                      <a:pt x="1641" y="268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7740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6"/>
                    </a:cubicBezTo>
                    <a:cubicBezTo>
                      <a:pt x="0" y="623"/>
                      <a:pt x="0" y="1197"/>
                      <a:pt x="356" y="1554"/>
                    </a:cubicBezTo>
                    <a:cubicBezTo>
                      <a:pt x="533" y="1731"/>
                      <a:pt x="766" y="1820"/>
                      <a:pt x="998" y="1820"/>
                    </a:cubicBezTo>
                    <a:cubicBezTo>
                      <a:pt x="1231" y="1820"/>
                      <a:pt x="1464" y="1731"/>
                      <a:pt x="1641" y="1554"/>
                    </a:cubicBezTo>
                    <a:cubicBezTo>
                      <a:pt x="1997" y="1197"/>
                      <a:pt x="1997" y="623"/>
                      <a:pt x="1641" y="266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834413" y="3629325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40" y="1"/>
                    </a:moveTo>
                    <a:cubicBezTo>
                      <a:pt x="726" y="1"/>
                      <a:pt x="420" y="164"/>
                      <a:pt x="252" y="456"/>
                    </a:cubicBezTo>
                    <a:cubicBezTo>
                      <a:pt x="0" y="891"/>
                      <a:pt x="148" y="1447"/>
                      <a:pt x="585" y="1699"/>
                    </a:cubicBezTo>
                    <a:cubicBezTo>
                      <a:pt x="728" y="1782"/>
                      <a:pt x="884" y="1821"/>
                      <a:pt x="1038" y="1821"/>
                    </a:cubicBezTo>
                    <a:cubicBezTo>
                      <a:pt x="1353" y="1821"/>
                      <a:pt x="1659" y="1658"/>
                      <a:pt x="1828" y="1366"/>
                    </a:cubicBezTo>
                    <a:cubicBezTo>
                      <a:pt x="2078" y="931"/>
                      <a:pt x="1929" y="375"/>
                      <a:pt x="1494" y="123"/>
                    </a:cubicBezTo>
                    <a:cubicBezTo>
                      <a:pt x="1351" y="40"/>
                      <a:pt x="1194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3834438" y="3115675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8" y="0"/>
                    </a:moveTo>
                    <a:cubicBezTo>
                      <a:pt x="884" y="0"/>
                      <a:pt x="727" y="39"/>
                      <a:pt x="584" y="122"/>
                    </a:cubicBezTo>
                    <a:cubicBezTo>
                      <a:pt x="147" y="373"/>
                      <a:pt x="0" y="929"/>
                      <a:pt x="251" y="1364"/>
                    </a:cubicBezTo>
                    <a:cubicBezTo>
                      <a:pt x="419" y="1657"/>
                      <a:pt x="725" y="1819"/>
                      <a:pt x="1039" y="1819"/>
                    </a:cubicBezTo>
                    <a:cubicBezTo>
                      <a:pt x="1193" y="1819"/>
                      <a:pt x="1350" y="1780"/>
                      <a:pt x="1493" y="1698"/>
                    </a:cubicBezTo>
                    <a:cubicBezTo>
                      <a:pt x="1928" y="1446"/>
                      <a:pt x="2077" y="889"/>
                      <a:pt x="1829" y="455"/>
                    </a:cubicBezTo>
                    <a:cubicBezTo>
                      <a:pt x="1659" y="163"/>
                      <a:pt x="1353" y="0"/>
                      <a:pt x="10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39067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6" y="0"/>
                    </a:moveTo>
                    <a:cubicBezTo>
                      <a:pt x="605" y="0"/>
                      <a:pt x="241" y="269"/>
                      <a:pt x="131" y="675"/>
                    </a:cubicBezTo>
                    <a:cubicBezTo>
                      <a:pt x="1" y="1160"/>
                      <a:pt x="288" y="1658"/>
                      <a:pt x="773" y="1790"/>
                    </a:cubicBezTo>
                    <a:cubicBezTo>
                      <a:pt x="852" y="1810"/>
                      <a:pt x="930" y="1820"/>
                      <a:pt x="1008" y="1820"/>
                    </a:cubicBezTo>
                    <a:cubicBezTo>
                      <a:pt x="1410" y="1820"/>
                      <a:pt x="1778" y="1553"/>
                      <a:pt x="1887" y="1145"/>
                    </a:cubicBezTo>
                    <a:cubicBezTo>
                      <a:pt x="2018" y="659"/>
                      <a:pt x="1730" y="162"/>
                      <a:pt x="1244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39067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7" y="1"/>
                    </a:moveTo>
                    <a:cubicBezTo>
                      <a:pt x="930" y="1"/>
                      <a:pt x="851" y="10"/>
                      <a:pt x="773" y="31"/>
                    </a:cubicBezTo>
                    <a:cubicBezTo>
                      <a:pt x="288" y="163"/>
                      <a:pt x="1" y="660"/>
                      <a:pt x="131" y="1146"/>
                    </a:cubicBezTo>
                    <a:cubicBezTo>
                      <a:pt x="241" y="1552"/>
                      <a:pt x="606" y="1821"/>
                      <a:pt x="1008" y="1821"/>
                    </a:cubicBezTo>
                    <a:cubicBezTo>
                      <a:pt x="1086" y="1821"/>
                      <a:pt x="1165" y="1811"/>
                      <a:pt x="1244" y="1789"/>
                    </a:cubicBezTo>
                    <a:cubicBezTo>
                      <a:pt x="1730" y="1660"/>
                      <a:pt x="2018" y="1161"/>
                      <a:pt x="1887" y="675"/>
                    </a:cubicBezTo>
                    <a:cubicBezTo>
                      <a:pt x="1777" y="268"/>
                      <a:pt x="1409" y="1"/>
                      <a:pt x="10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985938" y="3669075"/>
                <a:ext cx="455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0" extrusionOk="0">
                    <a:moveTo>
                      <a:pt x="910" y="0"/>
                    </a:moveTo>
                    <a:cubicBezTo>
                      <a:pt x="408" y="0"/>
                      <a:pt x="1" y="407"/>
                      <a:pt x="1" y="910"/>
                    </a:cubicBezTo>
                    <a:cubicBezTo>
                      <a:pt x="1" y="1412"/>
                      <a:pt x="408" y="1820"/>
                      <a:pt x="910" y="1820"/>
                    </a:cubicBezTo>
                    <a:cubicBezTo>
                      <a:pt x="1410" y="1820"/>
                      <a:pt x="1821" y="1412"/>
                      <a:pt x="1821" y="910"/>
                    </a:cubicBezTo>
                    <a:cubicBezTo>
                      <a:pt x="1821" y="407"/>
                      <a:pt x="1410" y="0"/>
                      <a:pt x="9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3985938" y="3075925"/>
                <a:ext cx="45525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2" extrusionOk="0">
                    <a:moveTo>
                      <a:pt x="910" y="1"/>
                    </a:moveTo>
                    <a:cubicBezTo>
                      <a:pt x="408" y="1"/>
                      <a:pt x="1" y="408"/>
                      <a:pt x="1" y="909"/>
                    </a:cubicBezTo>
                    <a:cubicBezTo>
                      <a:pt x="1" y="1412"/>
                      <a:pt x="408" y="1821"/>
                      <a:pt x="910" y="1821"/>
                    </a:cubicBezTo>
                    <a:cubicBezTo>
                      <a:pt x="1410" y="1821"/>
                      <a:pt x="1821" y="1412"/>
                      <a:pt x="1821" y="909"/>
                    </a:cubicBezTo>
                    <a:cubicBezTo>
                      <a:pt x="1821" y="408"/>
                      <a:pt x="1410" y="1"/>
                      <a:pt x="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40602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3" y="0"/>
                    </a:moveTo>
                    <a:cubicBezTo>
                      <a:pt x="934" y="0"/>
                      <a:pt x="854" y="11"/>
                      <a:pt x="775" y="32"/>
                    </a:cubicBezTo>
                    <a:cubicBezTo>
                      <a:pt x="290" y="162"/>
                      <a:pt x="1" y="659"/>
                      <a:pt x="131" y="1145"/>
                    </a:cubicBezTo>
                    <a:cubicBezTo>
                      <a:pt x="239" y="1553"/>
                      <a:pt x="608" y="1820"/>
                      <a:pt x="1010" y="1820"/>
                    </a:cubicBezTo>
                    <a:cubicBezTo>
                      <a:pt x="1088" y="1820"/>
                      <a:pt x="1167" y="1810"/>
                      <a:pt x="1245" y="1790"/>
                    </a:cubicBezTo>
                    <a:cubicBezTo>
                      <a:pt x="1731" y="1658"/>
                      <a:pt x="2017" y="1160"/>
                      <a:pt x="1889" y="675"/>
                    </a:cubicBezTo>
                    <a:cubicBezTo>
                      <a:pt x="1780" y="269"/>
                      <a:pt x="1413" y="0"/>
                      <a:pt x="10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40602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1" y="0"/>
                    </a:moveTo>
                    <a:cubicBezTo>
                      <a:pt x="608" y="0"/>
                      <a:pt x="239" y="268"/>
                      <a:pt x="131" y="675"/>
                    </a:cubicBezTo>
                    <a:cubicBezTo>
                      <a:pt x="1" y="1161"/>
                      <a:pt x="290" y="1660"/>
                      <a:pt x="775" y="1789"/>
                    </a:cubicBezTo>
                    <a:cubicBezTo>
                      <a:pt x="854" y="1811"/>
                      <a:pt x="933" y="1821"/>
                      <a:pt x="1011" y="1821"/>
                    </a:cubicBezTo>
                    <a:cubicBezTo>
                      <a:pt x="1413" y="1821"/>
                      <a:pt x="1779" y="1552"/>
                      <a:pt x="1889" y="1146"/>
                    </a:cubicBezTo>
                    <a:cubicBezTo>
                      <a:pt x="2017" y="660"/>
                      <a:pt x="1731" y="163"/>
                      <a:pt x="1245" y="31"/>
                    </a:cubicBezTo>
                    <a:cubicBezTo>
                      <a:pt x="1167" y="10"/>
                      <a:pt x="1088" y="0"/>
                      <a:pt x="10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131013" y="3115650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39" y="1"/>
                    </a:moveTo>
                    <a:cubicBezTo>
                      <a:pt x="724" y="1"/>
                      <a:pt x="419" y="164"/>
                      <a:pt x="251" y="456"/>
                    </a:cubicBezTo>
                    <a:cubicBezTo>
                      <a:pt x="1" y="890"/>
                      <a:pt x="148" y="1447"/>
                      <a:pt x="585" y="1699"/>
                    </a:cubicBezTo>
                    <a:cubicBezTo>
                      <a:pt x="728" y="1781"/>
                      <a:pt x="884" y="1820"/>
                      <a:pt x="1038" y="1820"/>
                    </a:cubicBezTo>
                    <a:cubicBezTo>
                      <a:pt x="1353" y="1820"/>
                      <a:pt x="1658" y="1657"/>
                      <a:pt x="1827" y="1365"/>
                    </a:cubicBezTo>
                    <a:cubicBezTo>
                      <a:pt x="2078" y="930"/>
                      <a:pt x="1926" y="373"/>
                      <a:pt x="1493" y="123"/>
                    </a:cubicBezTo>
                    <a:cubicBezTo>
                      <a:pt x="1350" y="40"/>
                      <a:pt x="1193" y="1"/>
                      <a:pt x="10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4131013" y="362935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885" y="0"/>
                      <a:pt x="729" y="40"/>
                      <a:pt x="585" y="123"/>
                    </a:cubicBezTo>
                    <a:cubicBezTo>
                      <a:pt x="148" y="374"/>
                      <a:pt x="1" y="930"/>
                      <a:pt x="251" y="1364"/>
                    </a:cubicBezTo>
                    <a:cubicBezTo>
                      <a:pt x="419" y="1657"/>
                      <a:pt x="726" y="1820"/>
                      <a:pt x="1041" y="1820"/>
                    </a:cubicBezTo>
                    <a:cubicBezTo>
                      <a:pt x="1194" y="1820"/>
                      <a:pt x="1350" y="1781"/>
                      <a:pt x="1493" y="1699"/>
                    </a:cubicBezTo>
                    <a:cubicBezTo>
                      <a:pt x="1928" y="1446"/>
                      <a:pt x="2078" y="890"/>
                      <a:pt x="1827" y="455"/>
                    </a:cubicBezTo>
                    <a:cubicBezTo>
                      <a:pt x="1659" y="163"/>
                      <a:pt x="1354" y="0"/>
                      <a:pt x="10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28253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8" y="1"/>
                      <a:pt x="0" y="407"/>
                      <a:pt x="0" y="910"/>
                    </a:cubicBezTo>
                    <a:cubicBezTo>
                      <a:pt x="0" y="1411"/>
                      <a:pt x="406" y="1818"/>
                      <a:pt x="909" y="1818"/>
                    </a:cubicBezTo>
                    <a:cubicBezTo>
                      <a:pt x="1411" y="1818"/>
                      <a:pt x="1821" y="1411"/>
                      <a:pt x="1821" y="910"/>
                    </a:cubicBezTo>
                    <a:cubicBezTo>
                      <a:pt x="1821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4269938" y="3295725"/>
                <a:ext cx="504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821" extrusionOk="0">
                    <a:moveTo>
                      <a:pt x="1008" y="1"/>
                    </a:moveTo>
                    <a:cubicBezTo>
                      <a:pt x="931" y="1"/>
                      <a:pt x="852" y="11"/>
                      <a:pt x="774" y="32"/>
                    </a:cubicBezTo>
                    <a:cubicBezTo>
                      <a:pt x="288" y="163"/>
                      <a:pt x="0" y="661"/>
                      <a:pt x="131" y="1147"/>
                    </a:cubicBezTo>
                    <a:cubicBezTo>
                      <a:pt x="239" y="1553"/>
                      <a:pt x="605" y="1821"/>
                      <a:pt x="1007" y="1821"/>
                    </a:cubicBezTo>
                    <a:cubicBezTo>
                      <a:pt x="1085" y="1821"/>
                      <a:pt x="1165" y="1811"/>
                      <a:pt x="1245" y="1789"/>
                    </a:cubicBezTo>
                    <a:cubicBezTo>
                      <a:pt x="1729" y="1660"/>
                      <a:pt x="2018" y="1161"/>
                      <a:pt x="1886" y="676"/>
                    </a:cubicBezTo>
                    <a:cubicBezTo>
                      <a:pt x="1780" y="269"/>
                      <a:pt x="1411" y="1"/>
                      <a:pt x="1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239563" y="3224225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38" y="0"/>
                    </a:moveTo>
                    <a:cubicBezTo>
                      <a:pt x="884" y="0"/>
                      <a:pt x="728" y="39"/>
                      <a:pt x="585" y="122"/>
                    </a:cubicBezTo>
                    <a:cubicBezTo>
                      <a:pt x="149" y="372"/>
                      <a:pt x="1" y="929"/>
                      <a:pt x="252" y="1364"/>
                    </a:cubicBezTo>
                    <a:cubicBezTo>
                      <a:pt x="420" y="1656"/>
                      <a:pt x="726" y="1820"/>
                      <a:pt x="1041" y="1820"/>
                    </a:cubicBezTo>
                    <a:cubicBezTo>
                      <a:pt x="1195" y="1820"/>
                      <a:pt x="1351" y="1780"/>
                      <a:pt x="1494" y="1698"/>
                    </a:cubicBezTo>
                    <a:cubicBezTo>
                      <a:pt x="1929" y="1447"/>
                      <a:pt x="2078" y="890"/>
                      <a:pt x="1827" y="455"/>
                    </a:cubicBezTo>
                    <a:cubicBezTo>
                      <a:pt x="1658" y="163"/>
                      <a:pt x="1352" y="0"/>
                      <a:pt x="10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41934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9" y="0"/>
                    </a:moveTo>
                    <a:cubicBezTo>
                      <a:pt x="766" y="0"/>
                      <a:pt x="534" y="89"/>
                      <a:pt x="356" y="266"/>
                    </a:cubicBezTo>
                    <a:cubicBezTo>
                      <a:pt x="1" y="623"/>
                      <a:pt x="1" y="1197"/>
                      <a:pt x="356" y="1554"/>
                    </a:cubicBezTo>
                    <a:cubicBezTo>
                      <a:pt x="532" y="1731"/>
                      <a:pt x="765" y="1820"/>
                      <a:pt x="998" y="1820"/>
                    </a:cubicBezTo>
                    <a:cubicBezTo>
                      <a:pt x="1232" y="1820"/>
                      <a:pt x="1465" y="1731"/>
                      <a:pt x="1642" y="1554"/>
                    </a:cubicBezTo>
                    <a:cubicBezTo>
                      <a:pt x="1997" y="1197"/>
                      <a:pt x="1997" y="622"/>
                      <a:pt x="1642" y="266"/>
                    </a:cubicBezTo>
                    <a:cubicBezTo>
                      <a:pt x="1465" y="89"/>
                      <a:pt x="1232" y="0"/>
                      <a:pt x="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4193438" y="3582225"/>
                <a:ext cx="4997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819" extrusionOk="0">
                    <a:moveTo>
                      <a:pt x="998" y="0"/>
                    </a:moveTo>
                    <a:cubicBezTo>
                      <a:pt x="765" y="0"/>
                      <a:pt x="532" y="89"/>
                      <a:pt x="356" y="268"/>
                    </a:cubicBezTo>
                    <a:cubicBezTo>
                      <a:pt x="1" y="622"/>
                      <a:pt x="1" y="1198"/>
                      <a:pt x="356" y="1553"/>
                    </a:cubicBezTo>
                    <a:cubicBezTo>
                      <a:pt x="534" y="1730"/>
                      <a:pt x="766" y="1819"/>
                      <a:pt x="999" y="1819"/>
                    </a:cubicBezTo>
                    <a:cubicBezTo>
                      <a:pt x="1232" y="1819"/>
                      <a:pt x="1465" y="1730"/>
                      <a:pt x="1642" y="1553"/>
                    </a:cubicBezTo>
                    <a:cubicBezTo>
                      <a:pt x="1997" y="1198"/>
                      <a:pt x="1999" y="622"/>
                      <a:pt x="1642" y="268"/>
                    </a:cubicBezTo>
                    <a:cubicBezTo>
                      <a:pt x="1465" y="89"/>
                      <a:pt x="1232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239563" y="352080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725" y="0"/>
                      <a:pt x="420" y="163"/>
                      <a:pt x="252" y="455"/>
                    </a:cubicBezTo>
                    <a:cubicBezTo>
                      <a:pt x="1" y="891"/>
                      <a:pt x="149" y="1447"/>
                      <a:pt x="585" y="1697"/>
                    </a:cubicBezTo>
                    <a:cubicBezTo>
                      <a:pt x="727" y="1780"/>
                      <a:pt x="883" y="1819"/>
                      <a:pt x="1037" y="1819"/>
                    </a:cubicBezTo>
                    <a:cubicBezTo>
                      <a:pt x="1352" y="1819"/>
                      <a:pt x="1658" y="1656"/>
                      <a:pt x="1827" y="1364"/>
                    </a:cubicBezTo>
                    <a:cubicBezTo>
                      <a:pt x="2078" y="930"/>
                      <a:pt x="1929" y="373"/>
                      <a:pt x="1494" y="122"/>
                    </a:cubicBezTo>
                    <a:cubicBezTo>
                      <a:pt x="1351" y="39"/>
                      <a:pt x="1194" y="0"/>
                      <a:pt x="10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42699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06" y="0"/>
                    </a:moveTo>
                    <a:cubicBezTo>
                      <a:pt x="605" y="0"/>
                      <a:pt x="239" y="268"/>
                      <a:pt x="131" y="674"/>
                    </a:cubicBezTo>
                    <a:cubicBezTo>
                      <a:pt x="0" y="1159"/>
                      <a:pt x="288" y="1658"/>
                      <a:pt x="774" y="1789"/>
                    </a:cubicBezTo>
                    <a:cubicBezTo>
                      <a:pt x="852" y="1810"/>
                      <a:pt x="931" y="1820"/>
                      <a:pt x="1009" y="1820"/>
                    </a:cubicBezTo>
                    <a:cubicBezTo>
                      <a:pt x="1411" y="1820"/>
                      <a:pt x="1780" y="1552"/>
                      <a:pt x="1886" y="1144"/>
                    </a:cubicBezTo>
                    <a:cubicBezTo>
                      <a:pt x="2016" y="660"/>
                      <a:pt x="1731" y="162"/>
                      <a:pt x="1245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63" name="Google Shape;263;p2"/>
          <p:cNvGrpSpPr/>
          <p:nvPr/>
        </p:nvGrpSpPr>
        <p:grpSpPr>
          <a:xfrm>
            <a:off x="5231112" y="4710264"/>
            <a:ext cx="358194" cy="305629"/>
            <a:chOff x="2830100" y="3395225"/>
            <a:chExt cx="265250" cy="226325"/>
          </a:xfrm>
        </p:grpSpPr>
        <p:sp>
          <p:nvSpPr>
            <p:cNvPr id="264" name="Google Shape;264;p2"/>
            <p:cNvSpPr/>
            <p:nvPr/>
          </p:nvSpPr>
          <p:spPr>
            <a:xfrm>
              <a:off x="2830100" y="3395225"/>
              <a:ext cx="223000" cy="226325"/>
            </a:xfrm>
            <a:custGeom>
              <a:avLst/>
              <a:gdLst/>
              <a:ahLst/>
              <a:cxnLst/>
              <a:rect l="l" t="t" r="r" b="b"/>
              <a:pathLst>
                <a:path w="8920" h="9053" extrusionOk="0">
                  <a:moveTo>
                    <a:pt x="5491" y="0"/>
                  </a:moveTo>
                  <a:cubicBezTo>
                    <a:pt x="5490" y="0"/>
                    <a:pt x="5489" y="1"/>
                    <a:pt x="5488" y="1"/>
                  </a:cubicBezTo>
                  <a:cubicBezTo>
                    <a:pt x="5322" y="33"/>
                    <a:pt x="3506" y="1120"/>
                    <a:pt x="3236" y="1481"/>
                  </a:cubicBezTo>
                  <a:cubicBezTo>
                    <a:pt x="2967" y="1842"/>
                    <a:pt x="237" y="4539"/>
                    <a:pt x="119" y="4753"/>
                  </a:cubicBezTo>
                  <a:cubicBezTo>
                    <a:pt x="1" y="4966"/>
                    <a:pt x="290" y="5731"/>
                    <a:pt x="1024" y="6551"/>
                  </a:cubicBezTo>
                  <a:cubicBezTo>
                    <a:pt x="1759" y="7370"/>
                    <a:pt x="2651" y="8887"/>
                    <a:pt x="3592" y="9048"/>
                  </a:cubicBezTo>
                  <a:cubicBezTo>
                    <a:pt x="3610" y="9051"/>
                    <a:pt x="3629" y="9052"/>
                    <a:pt x="3649" y="9052"/>
                  </a:cubicBezTo>
                  <a:cubicBezTo>
                    <a:pt x="4696" y="9052"/>
                    <a:pt x="8919" y="5023"/>
                    <a:pt x="8871" y="4973"/>
                  </a:cubicBezTo>
                  <a:cubicBezTo>
                    <a:pt x="8828" y="4930"/>
                    <a:pt x="8582" y="4601"/>
                    <a:pt x="8444" y="4601"/>
                  </a:cubicBezTo>
                  <a:cubicBezTo>
                    <a:pt x="8425" y="4601"/>
                    <a:pt x="8409" y="4607"/>
                    <a:pt x="8395" y="4620"/>
                  </a:cubicBezTo>
                  <a:cubicBezTo>
                    <a:pt x="8395" y="4620"/>
                    <a:pt x="7274" y="5617"/>
                    <a:pt x="6857" y="5892"/>
                  </a:cubicBezTo>
                  <a:cubicBezTo>
                    <a:pt x="6440" y="6169"/>
                    <a:pt x="3871" y="7859"/>
                    <a:pt x="3871" y="7859"/>
                  </a:cubicBezTo>
                  <a:cubicBezTo>
                    <a:pt x="3871" y="7859"/>
                    <a:pt x="1547" y="5648"/>
                    <a:pt x="1517" y="5481"/>
                  </a:cubicBezTo>
                  <a:cubicBezTo>
                    <a:pt x="1486" y="5316"/>
                    <a:pt x="1925" y="4527"/>
                    <a:pt x="2498" y="3739"/>
                  </a:cubicBezTo>
                  <a:cubicBezTo>
                    <a:pt x="3070" y="2952"/>
                    <a:pt x="5224" y="1306"/>
                    <a:pt x="5224" y="1306"/>
                  </a:cubicBezTo>
                  <a:cubicBezTo>
                    <a:pt x="5224" y="1306"/>
                    <a:pt x="6077" y="1978"/>
                    <a:pt x="6289" y="2162"/>
                  </a:cubicBezTo>
                  <a:cubicBezTo>
                    <a:pt x="6502" y="2348"/>
                    <a:pt x="7117" y="3480"/>
                    <a:pt x="6932" y="3693"/>
                  </a:cubicBezTo>
                  <a:cubicBezTo>
                    <a:pt x="6748" y="3906"/>
                    <a:pt x="4407" y="6127"/>
                    <a:pt x="4273" y="6127"/>
                  </a:cubicBezTo>
                  <a:cubicBezTo>
                    <a:pt x="4273" y="6127"/>
                    <a:pt x="4273" y="6127"/>
                    <a:pt x="4273" y="6127"/>
                  </a:cubicBezTo>
                  <a:cubicBezTo>
                    <a:pt x="4140" y="6125"/>
                    <a:pt x="3221" y="5518"/>
                    <a:pt x="3274" y="5206"/>
                  </a:cubicBezTo>
                  <a:cubicBezTo>
                    <a:pt x="3327" y="4896"/>
                    <a:pt x="4879" y="2710"/>
                    <a:pt x="5084" y="2710"/>
                  </a:cubicBezTo>
                  <a:cubicBezTo>
                    <a:pt x="5087" y="2710"/>
                    <a:pt x="5090" y="2711"/>
                    <a:pt x="5092" y="2712"/>
                  </a:cubicBezTo>
                  <a:cubicBezTo>
                    <a:pt x="5256" y="2779"/>
                    <a:pt x="5974" y="3649"/>
                    <a:pt x="5974" y="3649"/>
                  </a:cubicBezTo>
                  <a:lnTo>
                    <a:pt x="4935" y="4695"/>
                  </a:lnTo>
                  <a:lnTo>
                    <a:pt x="4804" y="4561"/>
                  </a:lnTo>
                  <a:lnTo>
                    <a:pt x="5676" y="3677"/>
                  </a:lnTo>
                  <a:cubicBezTo>
                    <a:pt x="5676" y="3677"/>
                    <a:pt x="5432" y="3400"/>
                    <a:pt x="5338" y="3400"/>
                  </a:cubicBezTo>
                  <a:cubicBezTo>
                    <a:pt x="5328" y="3400"/>
                    <a:pt x="5321" y="3403"/>
                    <a:pt x="5315" y="3409"/>
                  </a:cubicBezTo>
                  <a:cubicBezTo>
                    <a:pt x="5248" y="3474"/>
                    <a:pt x="4058" y="4767"/>
                    <a:pt x="4154" y="4900"/>
                  </a:cubicBezTo>
                  <a:cubicBezTo>
                    <a:pt x="4237" y="5013"/>
                    <a:pt x="4564" y="5233"/>
                    <a:pt x="4755" y="5233"/>
                  </a:cubicBezTo>
                  <a:cubicBezTo>
                    <a:pt x="4791" y="5233"/>
                    <a:pt x="4823" y="5226"/>
                    <a:pt x="4847" y="5208"/>
                  </a:cubicBezTo>
                  <a:cubicBezTo>
                    <a:pt x="4997" y="5092"/>
                    <a:pt x="6454" y="3604"/>
                    <a:pt x="6454" y="3604"/>
                  </a:cubicBezTo>
                  <a:cubicBezTo>
                    <a:pt x="6454" y="3604"/>
                    <a:pt x="6423" y="3406"/>
                    <a:pt x="6097" y="3004"/>
                  </a:cubicBezTo>
                  <a:cubicBezTo>
                    <a:pt x="5857" y="2709"/>
                    <a:pt x="5520" y="2315"/>
                    <a:pt x="5126" y="2315"/>
                  </a:cubicBezTo>
                  <a:cubicBezTo>
                    <a:pt x="4984" y="2315"/>
                    <a:pt x="4835" y="2366"/>
                    <a:pt x="4680" y="2491"/>
                  </a:cubicBezTo>
                  <a:cubicBezTo>
                    <a:pt x="4095" y="2964"/>
                    <a:pt x="2333" y="5044"/>
                    <a:pt x="2314" y="5259"/>
                  </a:cubicBezTo>
                  <a:cubicBezTo>
                    <a:pt x="2294" y="5474"/>
                    <a:pt x="3652" y="6797"/>
                    <a:pt x="3800" y="6949"/>
                  </a:cubicBezTo>
                  <a:cubicBezTo>
                    <a:pt x="3890" y="7042"/>
                    <a:pt x="4072" y="7111"/>
                    <a:pt x="4252" y="7111"/>
                  </a:cubicBezTo>
                  <a:cubicBezTo>
                    <a:pt x="4362" y="7111"/>
                    <a:pt x="4471" y="7085"/>
                    <a:pt x="4560" y="7024"/>
                  </a:cubicBezTo>
                  <a:cubicBezTo>
                    <a:pt x="4793" y="6860"/>
                    <a:pt x="8041" y="3788"/>
                    <a:pt x="8207" y="3659"/>
                  </a:cubicBezTo>
                  <a:cubicBezTo>
                    <a:pt x="8375" y="3528"/>
                    <a:pt x="8345" y="3197"/>
                    <a:pt x="8233" y="2913"/>
                  </a:cubicBezTo>
                  <a:cubicBezTo>
                    <a:pt x="8121" y="2633"/>
                    <a:pt x="5681" y="0"/>
                    <a:pt x="5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051250" y="3490700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extrusionOk="0">
                  <a:moveTo>
                    <a:pt x="430" y="1"/>
                  </a:moveTo>
                  <a:cubicBezTo>
                    <a:pt x="338" y="1"/>
                    <a:pt x="0" y="393"/>
                    <a:pt x="0" y="393"/>
                  </a:cubicBezTo>
                  <a:cubicBezTo>
                    <a:pt x="0" y="393"/>
                    <a:pt x="192" y="884"/>
                    <a:pt x="364" y="884"/>
                  </a:cubicBezTo>
                  <a:cubicBezTo>
                    <a:pt x="385" y="884"/>
                    <a:pt x="405" y="877"/>
                    <a:pt x="425" y="861"/>
                  </a:cubicBezTo>
                  <a:cubicBezTo>
                    <a:pt x="609" y="715"/>
                    <a:pt x="910" y="388"/>
                    <a:pt x="878" y="288"/>
                  </a:cubicBezTo>
                  <a:cubicBezTo>
                    <a:pt x="846" y="188"/>
                    <a:pt x="518" y="19"/>
                    <a:pt x="435" y="1"/>
                  </a:cubicBezTo>
                  <a:cubicBezTo>
                    <a:pt x="433" y="1"/>
                    <a:pt x="432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071750" y="3470250"/>
              <a:ext cx="23600" cy="21225"/>
            </a:xfrm>
            <a:custGeom>
              <a:avLst/>
              <a:gdLst/>
              <a:ahLst/>
              <a:cxnLst/>
              <a:rect l="l" t="t" r="r" b="b"/>
              <a:pathLst>
                <a:path w="944" h="849" extrusionOk="0">
                  <a:moveTo>
                    <a:pt x="354" y="1"/>
                  </a:moveTo>
                  <a:lnTo>
                    <a:pt x="1" y="410"/>
                  </a:lnTo>
                  <a:cubicBezTo>
                    <a:pt x="1" y="410"/>
                    <a:pt x="131" y="848"/>
                    <a:pt x="302" y="848"/>
                  </a:cubicBezTo>
                  <a:cubicBezTo>
                    <a:pt x="310" y="848"/>
                    <a:pt x="318" y="847"/>
                    <a:pt x="327" y="845"/>
                  </a:cubicBezTo>
                  <a:cubicBezTo>
                    <a:pt x="509" y="797"/>
                    <a:pt x="944" y="439"/>
                    <a:pt x="894" y="354"/>
                  </a:cubicBezTo>
                  <a:cubicBezTo>
                    <a:pt x="847" y="272"/>
                    <a:pt x="354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" name="Google Shape;267;p2"/>
          <p:cNvGrpSpPr/>
          <p:nvPr/>
        </p:nvGrpSpPr>
        <p:grpSpPr>
          <a:xfrm>
            <a:off x="4256735" y="134804"/>
            <a:ext cx="323826" cy="321902"/>
            <a:chOff x="2382200" y="3389200"/>
            <a:chExt cx="239800" cy="238375"/>
          </a:xfrm>
        </p:grpSpPr>
        <p:sp>
          <p:nvSpPr>
            <p:cNvPr id="268" name="Google Shape;268;p2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8619111" y="2194452"/>
            <a:ext cx="323836" cy="321854"/>
            <a:chOff x="1932950" y="3389200"/>
            <a:chExt cx="239825" cy="238375"/>
          </a:xfrm>
        </p:grpSpPr>
        <p:sp>
          <p:nvSpPr>
            <p:cNvPr id="284" name="Google Shape;284;p2"/>
            <p:cNvSpPr/>
            <p:nvPr/>
          </p:nvSpPr>
          <p:spPr>
            <a:xfrm>
              <a:off x="198555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19" y="1"/>
                  </a:moveTo>
                  <a:cubicBezTo>
                    <a:pt x="3319" y="1"/>
                    <a:pt x="891" y="183"/>
                    <a:pt x="446" y="1215"/>
                  </a:cubicBezTo>
                  <a:cubicBezTo>
                    <a:pt x="1" y="2247"/>
                    <a:pt x="588" y="4109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2" y="5377"/>
                    <a:pt x="3596" y="5360"/>
                    <a:pt x="3724" y="5323"/>
                  </a:cubicBezTo>
                  <a:cubicBezTo>
                    <a:pt x="4493" y="5101"/>
                    <a:pt x="5383" y="3360"/>
                    <a:pt x="5363" y="2997"/>
                  </a:cubicBezTo>
                  <a:cubicBezTo>
                    <a:pt x="5350" y="2778"/>
                    <a:pt x="5236" y="2734"/>
                    <a:pt x="5147" y="2734"/>
                  </a:cubicBezTo>
                  <a:cubicBezTo>
                    <a:pt x="5088" y="2734"/>
                    <a:pt x="5040" y="2753"/>
                    <a:pt x="5040" y="2753"/>
                  </a:cubicBezTo>
                  <a:cubicBezTo>
                    <a:pt x="5040" y="2753"/>
                    <a:pt x="4453" y="4271"/>
                    <a:pt x="4108" y="4372"/>
                  </a:cubicBezTo>
                  <a:cubicBezTo>
                    <a:pt x="3764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79" y="4290"/>
                  </a:cubicBezTo>
                  <a:cubicBezTo>
                    <a:pt x="1418" y="4028"/>
                    <a:pt x="891" y="1964"/>
                    <a:pt x="1033" y="1721"/>
                  </a:cubicBezTo>
                  <a:cubicBezTo>
                    <a:pt x="1167" y="1490"/>
                    <a:pt x="1855" y="908"/>
                    <a:pt x="2341" y="908"/>
                  </a:cubicBezTo>
                  <a:cubicBezTo>
                    <a:pt x="2364" y="908"/>
                    <a:pt x="2387" y="909"/>
                    <a:pt x="2409" y="912"/>
                  </a:cubicBezTo>
                  <a:cubicBezTo>
                    <a:pt x="2894" y="973"/>
                    <a:pt x="3461" y="1357"/>
                    <a:pt x="3461" y="1357"/>
                  </a:cubicBezTo>
                  <a:cubicBezTo>
                    <a:pt x="3461" y="1357"/>
                    <a:pt x="3886" y="2652"/>
                    <a:pt x="3764" y="2855"/>
                  </a:cubicBezTo>
                  <a:cubicBezTo>
                    <a:pt x="3654" y="3039"/>
                    <a:pt x="2919" y="3308"/>
                    <a:pt x="2684" y="3308"/>
                  </a:cubicBezTo>
                  <a:cubicBezTo>
                    <a:pt x="2661" y="3308"/>
                    <a:pt x="2644" y="3305"/>
                    <a:pt x="2631" y="3300"/>
                  </a:cubicBezTo>
                  <a:cubicBezTo>
                    <a:pt x="2490" y="3239"/>
                    <a:pt x="2206" y="2369"/>
                    <a:pt x="2206" y="2369"/>
                  </a:cubicBezTo>
                  <a:cubicBezTo>
                    <a:pt x="2206" y="2369"/>
                    <a:pt x="2110" y="2334"/>
                    <a:pt x="2001" y="2334"/>
                  </a:cubicBezTo>
                  <a:cubicBezTo>
                    <a:pt x="1892" y="2334"/>
                    <a:pt x="1771" y="2369"/>
                    <a:pt x="1721" y="2510"/>
                  </a:cubicBezTo>
                  <a:cubicBezTo>
                    <a:pt x="1619" y="2794"/>
                    <a:pt x="1883" y="3744"/>
                    <a:pt x="2044" y="3846"/>
                  </a:cubicBezTo>
                  <a:cubicBezTo>
                    <a:pt x="2079" y="3868"/>
                    <a:pt x="2183" y="3881"/>
                    <a:pt x="2326" y="3881"/>
                  </a:cubicBezTo>
                  <a:cubicBezTo>
                    <a:pt x="2838" y="3881"/>
                    <a:pt x="3860" y="3722"/>
                    <a:pt x="4129" y="3280"/>
                  </a:cubicBezTo>
                  <a:cubicBezTo>
                    <a:pt x="4473" y="2713"/>
                    <a:pt x="4229" y="932"/>
                    <a:pt x="4068" y="527"/>
                  </a:cubicBezTo>
                  <a:cubicBezTo>
                    <a:pt x="3906" y="122"/>
                    <a:pt x="3319" y="1"/>
                    <a:pt x="3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05475" y="3496000"/>
              <a:ext cx="15175" cy="16300"/>
            </a:xfrm>
            <a:custGeom>
              <a:avLst/>
              <a:gdLst/>
              <a:ahLst/>
              <a:cxnLst/>
              <a:rect l="l" t="t" r="r" b="b"/>
              <a:pathLst>
                <a:path w="607" h="652" extrusionOk="0">
                  <a:moveTo>
                    <a:pt x="364" y="0"/>
                  </a:moveTo>
                  <a:cubicBezTo>
                    <a:pt x="364" y="0"/>
                    <a:pt x="0" y="61"/>
                    <a:pt x="0" y="324"/>
                  </a:cubicBezTo>
                  <a:cubicBezTo>
                    <a:pt x="0" y="514"/>
                    <a:pt x="191" y="651"/>
                    <a:pt x="342" y="651"/>
                  </a:cubicBezTo>
                  <a:cubicBezTo>
                    <a:pt x="400" y="651"/>
                    <a:pt x="452" y="631"/>
                    <a:pt x="485" y="586"/>
                  </a:cubicBezTo>
                  <a:cubicBezTo>
                    <a:pt x="607" y="425"/>
                    <a:pt x="364" y="0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02425" y="3476750"/>
              <a:ext cx="12175" cy="14250"/>
            </a:xfrm>
            <a:custGeom>
              <a:avLst/>
              <a:gdLst/>
              <a:ahLst/>
              <a:cxnLst/>
              <a:rect l="l" t="t" r="r" b="b"/>
              <a:pathLst>
                <a:path w="487" h="570" extrusionOk="0">
                  <a:moveTo>
                    <a:pt x="223" y="1"/>
                  </a:moveTo>
                  <a:cubicBezTo>
                    <a:pt x="61" y="102"/>
                    <a:pt x="1" y="162"/>
                    <a:pt x="1" y="325"/>
                  </a:cubicBezTo>
                  <a:cubicBezTo>
                    <a:pt x="1" y="447"/>
                    <a:pt x="209" y="570"/>
                    <a:pt x="337" y="570"/>
                  </a:cubicBezTo>
                  <a:cubicBezTo>
                    <a:pt x="378" y="570"/>
                    <a:pt x="411" y="557"/>
                    <a:pt x="425" y="527"/>
                  </a:cubicBezTo>
                  <a:cubicBezTo>
                    <a:pt x="486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097825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5" y="1"/>
                  </a:moveTo>
                  <a:lnTo>
                    <a:pt x="225" y="1"/>
                  </a:lnTo>
                  <a:cubicBezTo>
                    <a:pt x="1" y="76"/>
                    <a:pt x="35" y="599"/>
                    <a:pt x="297" y="599"/>
                  </a:cubicBezTo>
                  <a:cubicBezTo>
                    <a:pt x="319" y="599"/>
                    <a:pt x="342" y="596"/>
                    <a:pt x="367" y="588"/>
                  </a:cubicBezTo>
                  <a:cubicBezTo>
                    <a:pt x="690" y="486"/>
                    <a:pt x="549" y="325"/>
                    <a:pt x="528" y="203"/>
                  </a:cubicBezTo>
                  <a:cubicBezTo>
                    <a:pt x="508" y="82"/>
                    <a:pt x="225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071550" y="3399250"/>
              <a:ext cx="37450" cy="40750"/>
            </a:xfrm>
            <a:custGeom>
              <a:avLst/>
              <a:gdLst/>
              <a:ahLst/>
              <a:cxnLst/>
              <a:rect l="l" t="t" r="r" b="b"/>
              <a:pathLst>
                <a:path w="1498" h="1630" extrusionOk="0">
                  <a:moveTo>
                    <a:pt x="1164" y="1"/>
                  </a:moveTo>
                  <a:cubicBezTo>
                    <a:pt x="883" y="1"/>
                    <a:pt x="21" y="956"/>
                    <a:pt x="21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1" y="1629"/>
                    <a:pt x="1477" y="1627"/>
                    <a:pt x="1478" y="1624"/>
                  </a:cubicBezTo>
                  <a:cubicBezTo>
                    <a:pt x="1498" y="1563"/>
                    <a:pt x="1437" y="86"/>
                    <a:pt x="1195" y="5"/>
                  </a:cubicBezTo>
                  <a:cubicBezTo>
                    <a:pt x="1185" y="2"/>
                    <a:pt x="1175" y="1"/>
                    <a:pt x="1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02350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8" y="1"/>
                  </a:moveTo>
                  <a:cubicBezTo>
                    <a:pt x="216" y="1"/>
                    <a:pt x="0" y="1823"/>
                    <a:pt x="0" y="1823"/>
                  </a:cubicBezTo>
                  <a:cubicBezTo>
                    <a:pt x="0" y="1823"/>
                    <a:pt x="730" y="1540"/>
                    <a:pt x="1012" y="1520"/>
                  </a:cubicBezTo>
                  <a:cubicBezTo>
                    <a:pt x="1295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981000" y="3414550"/>
              <a:ext cx="32900" cy="44050"/>
            </a:xfrm>
            <a:custGeom>
              <a:avLst/>
              <a:gdLst/>
              <a:ahLst/>
              <a:cxnLst/>
              <a:rect l="l" t="t" r="r" b="b"/>
              <a:pathLst>
                <a:path w="1316" h="1762" extrusionOk="0">
                  <a:moveTo>
                    <a:pt x="264" y="0"/>
                  </a:moveTo>
                  <a:lnTo>
                    <a:pt x="0" y="101"/>
                  </a:lnTo>
                  <a:cubicBezTo>
                    <a:pt x="0" y="101"/>
                    <a:pt x="183" y="1578"/>
                    <a:pt x="283" y="1740"/>
                  </a:cubicBezTo>
                  <a:cubicBezTo>
                    <a:pt x="293" y="1755"/>
                    <a:pt x="306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932950" y="3462600"/>
              <a:ext cx="43025" cy="37225"/>
            </a:xfrm>
            <a:custGeom>
              <a:avLst/>
              <a:gdLst/>
              <a:ahLst/>
              <a:cxnLst/>
              <a:rect l="l" t="t" r="r" b="b"/>
              <a:pathLst>
                <a:path w="1721" h="1489" extrusionOk="0">
                  <a:moveTo>
                    <a:pt x="1721" y="0"/>
                  </a:moveTo>
                  <a:cubicBezTo>
                    <a:pt x="1721" y="0"/>
                    <a:pt x="487" y="405"/>
                    <a:pt x="243" y="506"/>
                  </a:cubicBezTo>
                  <a:cubicBezTo>
                    <a:pt x="0" y="607"/>
                    <a:pt x="42" y="627"/>
                    <a:pt x="42" y="749"/>
                  </a:cubicBezTo>
                  <a:cubicBezTo>
                    <a:pt x="42" y="854"/>
                    <a:pt x="1206" y="1488"/>
                    <a:pt x="1469" y="1488"/>
                  </a:cubicBezTo>
                  <a:cubicBezTo>
                    <a:pt x="1510" y="1488"/>
                    <a:pt x="1529" y="1473"/>
                    <a:pt x="1518" y="1437"/>
                  </a:cubicBezTo>
                  <a:cubicBezTo>
                    <a:pt x="1437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94155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7" y="1"/>
                  </a:moveTo>
                  <a:cubicBezTo>
                    <a:pt x="1337" y="1"/>
                    <a:pt x="1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2" y="1272"/>
                    <a:pt x="1658" y="1267"/>
                    <a:pt x="1639" y="1255"/>
                  </a:cubicBezTo>
                  <a:cubicBezTo>
                    <a:pt x="1538" y="1195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975950" y="3560225"/>
              <a:ext cx="42450" cy="52150"/>
            </a:xfrm>
            <a:custGeom>
              <a:avLst/>
              <a:gdLst/>
              <a:ahLst/>
              <a:cxnLst/>
              <a:rect l="l" t="t" r="r" b="b"/>
              <a:pathLst>
                <a:path w="1698" h="2086" extrusionOk="0">
                  <a:moveTo>
                    <a:pt x="507" y="0"/>
                  </a:moveTo>
                  <a:cubicBezTo>
                    <a:pt x="507" y="0"/>
                    <a:pt x="162" y="1114"/>
                    <a:pt x="102" y="1397"/>
                  </a:cubicBezTo>
                  <a:cubicBezTo>
                    <a:pt x="41" y="1679"/>
                    <a:pt x="1" y="2045"/>
                    <a:pt x="223" y="2085"/>
                  </a:cubicBezTo>
                  <a:cubicBezTo>
                    <a:pt x="227" y="2085"/>
                    <a:pt x="231" y="2086"/>
                    <a:pt x="235" y="2086"/>
                  </a:cubicBezTo>
                  <a:cubicBezTo>
                    <a:pt x="486" y="2086"/>
                    <a:pt x="1698" y="911"/>
                    <a:pt x="1558" y="870"/>
                  </a:cubicBezTo>
                  <a:cubicBezTo>
                    <a:pt x="1417" y="830"/>
                    <a:pt x="507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026525" y="3589575"/>
              <a:ext cx="33425" cy="38000"/>
            </a:xfrm>
            <a:custGeom>
              <a:avLst/>
              <a:gdLst/>
              <a:ahLst/>
              <a:cxnLst/>
              <a:rect l="l" t="t" r="r" b="b"/>
              <a:pathLst>
                <a:path w="1337" h="1520" extrusionOk="0">
                  <a:moveTo>
                    <a:pt x="1" y="0"/>
                  </a:moveTo>
                  <a:cubicBezTo>
                    <a:pt x="1" y="1"/>
                    <a:pt x="254" y="1519"/>
                    <a:pt x="398" y="1519"/>
                  </a:cubicBezTo>
                  <a:cubicBezTo>
                    <a:pt x="401" y="1519"/>
                    <a:pt x="403" y="1519"/>
                    <a:pt x="406" y="1517"/>
                  </a:cubicBezTo>
                  <a:cubicBezTo>
                    <a:pt x="548" y="1457"/>
                    <a:pt x="1337" y="365"/>
                    <a:pt x="1114" y="323"/>
                  </a:cubicBezTo>
                  <a:cubicBezTo>
                    <a:pt x="891" y="28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071550" y="3591300"/>
              <a:ext cx="33825" cy="30825"/>
            </a:xfrm>
            <a:custGeom>
              <a:avLst/>
              <a:gdLst/>
              <a:ahLst/>
              <a:cxnLst/>
              <a:rect l="l" t="t" r="r" b="b"/>
              <a:pathLst>
                <a:path w="1353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3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6" y="679"/>
                    <a:pt x="425" y="781"/>
                  </a:cubicBezTo>
                  <a:cubicBezTo>
                    <a:pt x="482" y="875"/>
                    <a:pt x="1100" y="1232"/>
                    <a:pt x="1250" y="1232"/>
                  </a:cubicBezTo>
                  <a:cubicBezTo>
                    <a:pt x="1262" y="1232"/>
                    <a:pt x="1270" y="1230"/>
                    <a:pt x="1276" y="1226"/>
                  </a:cubicBezTo>
                  <a:cubicBezTo>
                    <a:pt x="1353" y="1169"/>
                    <a:pt x="1248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11037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8" y="1574"/>
                    <a:pt x="1787" y="1478"/>
                  </a:cubicBezTo>
                  <a:cubicBezTo>
                    <a:pt x="1867" y="1276"/>
                    <a:pt x="1059" y="244"/>
                    <a:pt x="936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127200" y="3494950"/>
              <a:ext cx="45575" cy="38950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19" y="1052"/>
                    <a:pt x="1660" y="912"/>
                  </a:cubicBezTo>
                  <a:cubicBezTo>
                    <a:pt x="1822" y="75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119600" y="3445300"/>
              <a:ext cx="46050" cy="36750"/>
            </a:xfrm>
            <a:custGeom>
              <a:avLst/>
              <a:gdLst/>
              <a:ahLst/>
              <a:cxnLst/>
              <a:rect l="l" t="t" r="r" b="b"/>
              <a:pathLst>
                <a:path w="1842" h="1470" extrusionOk="0">
                  <a:moveTo>
                    <a:pt x="8" y="1"/>
                  </a:moveTo>
                  <a:cubicBezTo>
                    <a:pt x="3" y="1"/>
                    <a:pt x="1" y="2"/>
                    <a:pt x="1" y="4"/>
                  </a:cubicBezTo>
                  <a:cubicBezTo>
                    <a:pt x="1" y="4"/>
                    <a:pt x="345" y="1178"/>
                    <a:pt x="345" y="1420"/>
                  </a:cubicBezTo>
                  <a:cubicBezTo>
                    <a:pt x="345" y="1455"/>
                    <a:pt x="374" y="1470"/>
                    <a:pt x="423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1" y="736"/>
                    <a:pt x="134" y="1"/>
                    <a:pt x="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2"/>
          <p:cNvGrpSpPr/>
          <p:nvPr/>
        </p:nvGrpSpPr>
        <p:grpSpPr>
          <a:xfrm>
            <a:off x="166697" y="2194461"/>
            <a:ext cx="358207" cy="244657"/>
            <a:chOff x="1530450" y="3426875"/>
            <a:chExt cx="238725" cy="163050"/>
          </a:xfrm>
        </p:grpSpPr>
        <p:sp>
          <p:nvSpPr>
            <p:cNvPr id="300" name="Google Shape;300;p2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3" name="Google Shape;303;p2"/>
          <p:cNvGrpSpPr/>
          <p:nvPr/>
        </p:nvGrpSpPr>
        <p:grpSpPr>
          <a:xfrm>
            <a:off x="7241978" y="3642424"/>
            <a:ext cx="2551232" cy="1913171"/>
            <a:chOff x="7241978" y="3642424"/>
            <a:chExt cx="2551232" cy="1913171"/>
          </a:xfrm>
        </p:grpSpPr>
        <p:sp>
          <p:nvSpPr>
            <p:cNvPr id="304" name="Google Shape;304;p2"/>
            <p:cNvSpPr/>
            <p:nvPr/>
          </p:nvSpPr>
          <p:spPr>
            <a:xfrm rot="-3976554">
              <a:off x="8474828" y="3712530"/>
              <a:ext cx="240012" cy="21029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"/>
            <p:cNvSpPr/>
            <p:nvPr/>
          </p:nvSpPr>
          <p:spPr>
            <a:xfrm rot="-3976554">
              <a:off x="7901053" y="4286042"/>
              <a:ext cx="689019" cy="1360813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"/>
            <p:cNvSpPr/>
            <p:nvPr/>
          </p:nvSpPr>
          <p:spPr>
            <a:xfrm rot="-3976554">
              <a:off x="7655262" y="4730878"/>
              <a:ext cx="86127" cy="8314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"/>
            <p:cNvSpPr/>
            <p:nvPr/>
          </p:nvSpPr>
          <p:spPr>
            <a:xfrm rot="-3976554">
              <a:off x="7810873" y="4701799"/>
              <a:ext cx="86177" cy="8314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"/>
            <p:cNvSpPr/>
            <p:nvPr/>
          </p:nvSpPr>
          <p:spPr>
            <a:xfrm rot="-3976554">
              <a:off x="7718500" y="4876735"/>
              <a:ext cx="86277" cy="8314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"/>
            <p:cNvSpPr/>
            <p:nvPr/>
          </p:nvSpPr>
          <p:spPr>
            <a:xfrm rot="-3976554">
              <a:off x="7966536" y="4672622"/>
              <a:ext cx="86177" cy="83091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"/>
            <p:cNvSpPr/>
            <p:nvPr/>
          </p:nvSpPr>
          <p:spPr>
            <a:xfrm rot="-3976554">
              <a:off x="7874705" y="4846685"/>
              <a:ext cx="86177" cy="83091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"/>
            <p:cNvSpPr/>
            <p:nvPr/>
          </p:nvSpPr>
          <p:spPr>
            <a:xfrm rot="-3976554">
              <a:off x="8030328" y="4817549"/>
              <a:ext cx="86177" cy="8314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"/>
            <p:cNvSpPr/>
            <p:nvPr/>
          </p:nvSpPr>
          <p:spPr>
            <a:xfrm rot="-3976554">
              <a:off x="8185982" y="4788459"/>
              <a:ext cx="86227" cy="83091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"/>
            <p:cNvSpPr/>
            <p:nvPr/>
          </p:nvSpPr>
          <p:spPr>
            <a:xfrm rot="-3976554">
              <a:off x="8405405" y="4904212"/>
              <a:ext cx="86277" cy="8324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"/>
            <p:cNvSpPr/>
            <p:nvPr/>
          </p:nvSpPr>
          <p:spPr>
            <a:xfrm rot="-3976554">
              <a:off x="7771053" y="4593590"/>
              <a:ext cx="40027" cy="60638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"/>
            <p:cNvSpPr/>
            <p:nvPr/>
          </p:nvSpPr>
          <p:spPr>
            <a:xfrm rot="-3976554">
              <a:off x="8140118" y="4672121"/>
              <a:ext cx="28576" cy="76320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"/>
            <p:cNvSpPr/>
            <p:nvPr/>
          </p:nvSpPr>
          <p:spPr>
            <a:xfrm rot="-3976554">
              <a:off x="8356294" y="4784789"/>
              <a:ext cx="33754" cy="76220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"/>
            <p:cNvSpPr/>
            <p:nvPr/>
          </p:nvSpPr>
          <p:spPr>
            <a:xfrm rot="-3976554">
              <a:off x="8260741" y="4926341"/>
              <a:ext cx="70495" cy="82991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"/>
            <p:cNvSpPr/>
            <p:nvPr/>
          </p:nvSpPr>
          <p:spPr>
            <a:xfrm rot="-3976554">
              <a:off x="8639246" y="5015967"/>
              <a:ext cx="61136" cy="83091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"/>
            <p:cNvSpPr/>
            <p:nvPr/>
          </p:nvSpPr>
          <p:spPr>
            <a:xfrm rot="-3976554">
              <a:off x="8115661" y="4948562"/>
              <a:ext cx="45802" cy="68105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"/>
            <p:cNvSpPr/>
            <p:nvPr/>
          </p:nvSpPr>
          <p:spPr>
            <a:xfrm rot="-3976554">
              <a:off x="7958266" y="4980382"/>
              <a:ext cx="36691" cy="49785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"/>
            <p:cNvSpPr/>
            <p:nvPr/>
          </p:nvSpPr>
          <p:spPr>
            <a:xfrm rot="-3976554">
              <a:off x="7803359" y="5007607"/>
              <a:ext cx="39479" cy="55958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"/>
            <p:cNvSpPr/>
            <p:nvPr/>
          </p:nvSpPr>
          <p:spPr>
            <a:xfrm rot="-3976554">
              <a:off x="7587391" y="4902980"/>
              <a:ext cx="60140" cy="69947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"/>
            <p:cNvSpPr/>
            <p:nvPr/>
          </p:nvSpPr>
          <p:spPr>
            <a:xfrm rot="-3976554">
              <a:off x="8244443" y="4067604"/>
              <a:ext cx="1027704" cy="277997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"/>
            <p:cNvSpPr/>
            <p:nvPr/>
          </p:nvSpPr>
          <p:spPr>
            <a:xfrm rot="-3976554">
              <a:off x="8655026" y="4140687"/>
              <a:ext cx="1192989" cy="659099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"/>
            <p:cNvSpPr/>
            <p:nvPr/>
          </p:nvSpPr>
          <p:spPr>
            <a:xfrm rot="-3976554">
              <a:off x="8382409" y="4112848"/>
              <a:ext cx="106639" cy="93396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"/>
            <p:cNvSpPr/>
            <p:nvPr/>
          </p:nvSpPr>
          <p:spPr>
            <a:xfrm rot="-3976554">
              <a:off x="9271606" y="3874338"/>
              <a:ext cx="106639" cy="93396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"/>
            <p:cNvSpPr/>
            <p:nvPr/>
          </p:nvSpPr>
          <p:spPr>
            <a:xfrm rot="-3976554">
              <a:off x="8464831" y="3858765"/>
              <a:ext cx="106639" cy="93446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"/>
            <p:cNvSpPr/>
            <p:nvPr/>
          </p:nvSpPr>
          <p:spPr>
            <a:xfrm rot="-3976554">
              <a:off x="7518788" y="5041224"/>
              <a:ext cx="106589" cy="93396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"/>
            <p:cNvSpPr/>
            <p:nvPr/>
          </p:nvSpPr>
          <p:spPr>
            <a:xfrm rot="-3976554">
              <a:off x="7349519" y="4844347"/>
              <a:ext cx="209743" cy="183805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"/>
            <p:cNvSpPr/>
            <p:nvPr/>
          </p:nvSpPr>
          <p:spPr>
            <a:xfrm rot="-3976554">
              <a:off x="9071118" y="3670998"/>
              <a:ext cx="145919" cy="127897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"/>
            <p:cNvSpPr/>
            <p:nvPr/>
          </p:nvSpPr>
          <p:spPr>
            <a:xfrm rot="-3976554">
              <a:off x="7907874" y="5076672"/>
              <a:ext cx="211286" cy="185199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"/>
            <p:cNvSpPr/>
            <p:nvPr/>
          </p:nvSpPr>
          <p:spPr>
            <a:xfrm rot="-3976554">
              <a:off x="7286292" y="4390134"/>
              <a:ext cx="310407" cy="29945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"/>
            <p:cNvSpPr/>
            <p:nvPr/>
          </p:nvSpPr>
          <p:spPr>
            <a:xfrm rot="-3976554">
              <a:off x="7351303" y="4477133"/>
              <a:ext cx="302193" cy="17001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4" name="Google Shape;334;p2"/>
          <p:cNvSpPr/>
          <p:nvPr/>
        </p:nvSpPr>
        <p:spPr>
          <a:xfrm rot="-3976554">
            <a:off x="7796608" y="5260863"/>
            <a:ext cx="150847" cy="132178"/>
          </a:xfrm>
          <a:custGeom>
            <a:avLst/>
            <a:gdLst/>
            <a:ahLst/>
            <a:cxnLst/>
            <a:rect l="l" t="t" r="r" b="b"/>
            <a:pathLst>
              <a:path w="3030" h="2655" extrusionOk="0">
                <a:moveTo>
                  <a:pt x="1513" y="1"/>
                </a:moveTo>
                <a:cubicBezTo>
                  <a:pt x="1279" y="1"/>
                  <a:pt x="1042" y="63"/>
                  <a:pt x="827" y="193"/>
                </a:cubicBezTo>
                <a:cubicBezTo>
                  <a:pt x="201" y="572"/>
                  <a:pt x="0" y="1389"/>
                  <a:pt x="380" y="2015"/>
                </a:cubicBezTo>
                <a:cubicBezTo>
                  <a:pt x="629" y="2427"/>
                  <a:pt x="1068" y="2655"/>
                  <a:pt x="1517" y="2655"/>
                </a:cubicBezTo>
                <a:cubicBezTo>
                  <a:pt x="1751" y="2655"/>
                  <a:pt x="1988" y="2593"/>
                  <a:pt x="2202" y="2463"/>
                </a:cubicBezTo>
                <a:cubicBezTo>
                  <a:pt x="2829" y="2083"/>
                  <a:pt x="3029" y="1267"/>
                  <a:pt x="2650" y="640"/>
                </a:cubicBezTo>
                <a:cubicBezTo>
                  <a:pt x="2400" y="229"/>
                  <a:pt x="1962" y="1"/>
                  <a:pt x="15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"/>
          <p:cNvSpPr/>
          <p:nvPr/>
        </p:nvSpPr>
        <p:spPr>
          <a:xfrm rot="-3976554">
            <a:off x="7675643" y="5155192"/>
            <a:ext cx="104946" cy="91952"/>
          </a:xfrm>
          <a:custGeom>
            <a:avLst/>
            <a:gdLst/>
            <a:ahLst/>
            <a:cxnLst/>
            <a:rect l="l" t="t" r="r" b="b"/>
            <a:pathLst>
              <a:path w="2108" h="1847" extrusionOk="0">
                <a:moveTo>
                  <a:pt x="1054" y="0"/>
                </a:moveTo>
                <a:cubicBezTo>
                  <a:pt x="891" y="0"/>
                  <a:pt x="726" y="44"/>
                  <a:pt x="576" y="134"/>
                </a:cubicBezTo>
                <a:cubicBezTo>
                  <a:pt x="140" y="398"/>
                  <a:pt x="1" y="966"/>
                  <a:pt x="264" y="1401"/>
                </a:cubicBezTo>
                <a:cubicBezTo>
                  <a:pt x="438" y="1688"/>
                  <a:pt x="743" y="1846"/>
                  <a:pt x="1055" y="1846"/>
                </a:cubicBezTo>
                <a:cubicBezTo>
                  <a:pt x="1218" y="1846"/>
                  <a:pt x="1383" y="1803"/>
                  <a:pt x="1532" y="1713"/>
                </a:cubicBezTo>
                <a:cubicBezTo>
                  <a:pt x="1968" y="1449"/>
                  <a:pt x="2107" y="881"/>
                  <a:pt x="1844" y="445"/>
                </a:cubicBezTo>
                <a:cubicBezTo>
                  <a:pt x="1670" y="158"/>
                  <a:pt x="1366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"/>
          <p:cNvSpPr/>
          <p:nvPr/>
        </p:nvSpPr>
        <p:spPr>
          <a:xfrm rot="-3976554">
            <a:off x="7471732" y="5189919"/>
            <a:ext cx="163891" cy="143579"/>
          </a:xfrm>
          <a:custGeom>
            <a:avLst/>
            <a:gdLst/>
            <a:ahLst/>
            <a:cxnLst/>
            <a:rect l="l" t="t" r="r" b="b"/>
            <a:pathLst>
              <a:path w="3292" h="2884" extrusionOk="0">
                <a:moveTo>
                  <a:pt x="1645" y="0"/>
                </a:moveTo>
                <a:cubicBezTo>
                  <a:pt x="1391" y="0"/>
                  <a:pt x="1133" y="68"/>
                  <a:pt x="900" y="209"/>
                </a:cubicBezTo>
                <a:cubicBezTo>
                  <a:pt x="219" y="621"/>
                  <a:pt x="1" y="1509"/>
                  <a:pt x="413" y="2189"/>
                </a:cubicBezTo>
                <a:cubicBezTo>
                  <a:pt x="684" y="2637"/>
                  <a:pt x="1160" y="2884"/>
                  <a:pt x="1648" y="2884"/>
                </a:cubicBezTo>
                <a:cubicBezTo>
                  <a:pt x="1903" y="2884"/>
                  <a:pt x="2161" y="2816"/>
                  <a:pt x="2394" y="2675"/>
                </a:cubicBezTo>
                <a:cubicBezTo>
                  <a:pt x="3075" y="2263"/>
                  <a:pt x="3292" y="1375"/>
                  <a:pt x="2879" y="694"/>
                </a:cubicBezTo>
                <a:cubicBezTo>
                  <a:pt x="2608" y="248"/>
                  <a:pt x="2133" y="0"/>
                  <a:pt x="1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2"/>
          <p:cNvSpPr/>
          <p:nvPr/>
        </p:nvSpPr>
        <p:spPr>
          <a:xfrm rot="-3976554">
            <a:off x="7610603" y="5453161"/>
            <a:ext cx="104946" cy="91952"/>
          </a:xfrm>
          <a:custGeom>
            <a:avLst/>
            <a:gdLst/>
            <a:ahLst/>
            <a:cxnLst/>
            <a:rect l="l" t="t" r="r" b="b"/>
            <a:pathLst>
              <a:path w="2108" h="1847" extrusionOk="0">
                <a:moveTo>
                  <a:pt x="1052" y="0"/>
                </a:moveTo>
                <a:cubicBezTo>
                  <a:pt x="889" y="0"/>
                  <a:pt x="724" y="43"/>
                  <a:pt x="575" y="134"/>
                </a:cubicBezTo>
                <a:cubicBezTo>
                  <a:pt x="140" y="398"/>
                  <a:pt x="0" y="966"/>
                  <a:pt x="264" y="1402"/>
                </a:cubicBezTo>
                <a:cubicBezTo>
                  <a:pt x="438" y="1688"/>
                  <a:pt x="743" y="1846"/>
                  <a:pt x="1055" y="1846"/>
                </a:cubicBezTo>
                <a:cubicBezTo>
                  <a:pt x="1218" y="1846"/>
                  <a:pt x="1383" y="1803"/>
                  <a:pt x="1532" y="1712"/>
                </a:cubicBezTo>
                <a:cubicBezTo>
                  <a:pt x="1967" y="1449"/>
                  <a:pt x="2107" y="880"/>
                  <a:pt x="1843" y="445"/>
                </a:cubicBezTo>
                <a:cubicBezTo>
                  <a:pt x="1669" y="159"/>
                  <a:pt x="1364" y="0"/>
                  <a:pt x="10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"/>
          <p:cNvSpPr/>
          <p:nvPr/>
        </p:nvSpPr>
        <p:spPr>
          <a:xfrm rot="-3976554">
            <a:off x="7252853" y="5286005"/>
            <a:ext cx="104896" cy="91952"/>
          </a:xfrm>
          <a:custGeom>
            <a:avLst/>
            <a:gdLst/>
            <a:ahLst/>
            <a:cxnLst/>
            <a:rect l="l" t="t" r="r" b="b"/>
            <a:pathLst>
              <a:path w="2107" h="1847" extrusionOk="0">
                <a:moveTo>
                  <a:pt x="1052" y="1"/>
                </a:moveTo>
                <a:cubicBezTo>
                  <a:pt x="889" y="1"/>
                  <a:pt x="725" y="44"/>
                  <a:pt x="575" y="135"/>
                </a:cubicBezTo>
                <a:cubicBezTo>
                  <a:pt x="140" y="399"/>
                  <a:pt x="0" y="967"/>
                  <a:pt x="264" y="1403"/>
                </a:cubicBezTo>
                <a:cubicBezTo>
                  <a:pt x="437" y="1689"/>
                  <a:pt x="742" y="1847"/>
                  <a:pt x="1055" y="1847"/>
                </a:cubicBezTo>
                <a:cubicBezTo>
                  <a:pt x="1217" y="1847"/>
                  <a:pt x="1382" y="1804"/>
                  <a:pt x="1531" y="1713"/>
                </a:cubicBezTo>
                <a:cubicBezTo>
                  <a:pt x="1967" y="1449"/>
                  <a:pt x="2106" y="881"/>
                  <a:pt x="1843" y="445"/>
                </a:cubicBezTo>
                <a:cubicBezTo>
                  <a:pt x="1669" y="159"/>
                  <a:pt x="1365" y="1"/>
                  <a:pt x="1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7" name="Google Shape;2157;p13"/>
          <p:cNvSpPr txBox="1">
            <a:spLocks noGrp="1"/>
          </p:cNvSpPr>
          <p:nvPr>
            <p:ph type="subTitle" idx="1"/>
          </p:nvPr>
        </p:nvSpPr>
        <p:spPr>
          <a:xfrm>
            <a:off x="720000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8" name="Google Shape;2158;p13"/>
          <p:cNvSpPr txBox="1">
            <a:spLocks noGrp="1"/>
          </p:cNvSpPr>
          <p:nvPr>
            <p:ph type="subTitle" idx="2"/>
          </p:nvPr>
        </p:nvSpPr>
        <p:spPr>
          <a:xfrm>
            <a:off x="3419274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9" name="Google Shape;2159;p13"/>
          <p:cNvSpPr txBox="1">
            <a:spLocks noGrp="1"/>
          </p:cNvSpPr>
          <p:nvPr>
            <p:ph type="subTitle" idx="3"/>
          </p:nvPr>
        </p:nvSpPr>
        <p:spPr>
          <a:xfrm>
            <a:off x="720000" y="4095460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0" name="Google Shape;2160;p13"/>
          <p:cNvSpPr txBox="1">
            <a:spLocks noGrp="1"/>
          </p:cNvSpPr>
          <p:nvPr>
            <p:ph type="subTitle" idx="4"/>
          </p:nvPr>
        </p:nvSpPr>
        <p:spPr>
          <a:xfrm>
            <a:off x="3419271" y="4095471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1" name="Google Shape;2161;p13"/>
          <p:cNvSpPr txBox="1">
            <a:spLocks noGrp="1"/>
          </p:cNvSpPr>
          <p:nvPr>
            <p:ph type="subTitle" idx="5"/>
          </p:nvPr>
        </p:nvSpPr>
        <p:spPr>
          <a:xfrm>
            <a:off x="6118550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2" name="Google Shape;2162;p13"/>
          <p:cNvSpPr txBox="1">
            <a:spLocks noGrp="1"/>
          </p:cNvSpPr>
          <p:nvPr>
            <p:ph type="subTitle" idx="6"/>
          </p:nvPr>
        </p:nvSpPr>
        <p:spPr>
          <a:xfrm>
            <a:off x="6118549" y="4095471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3" name="Google Shape;2163;p13"/>
          <p:cNvSpPr txBox="1">
            <a:spLocks noGrp="1"/>
          </p:cNvSpPr>
          <p:nvPr>
            <p:ph type="subTitle" idx="7"/>
          </p:nvPr>
        </p:nvSpPr>
        <p:spPr>
          <a:xfrm>
            <a:off x="720000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4" name="Google Shape;2164;p13"/>
          <p:cNvSpPr txBox="1">
            <a:spLocks noGrp="1"/>
          </p:cNvSpPr>
          <p:nvPr>
            <p:ph type="subTitle" idx="8"/>
          </p:nvPr>
        </p:nvSpPr>
        <p:spPr>
          <a:xfrm>
            <a:off x="3419272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5" name="Google Shape;2165;p13"/>
          <p:cNvSpPr txBox="1">
            <a:spLocks noGrp="1"/>
          </p:cNvSpPr>
          <p:nvPr>
            <p:ph type="subTitle" idx="9"/>
          </p:nvPr>
        </p:nvSpPr>
        <p:spPr>
          <a:xfrm>
            <a:off x="6118550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6" name="Google Shape;2166;p13"/>
          <p:cNvSpPr txBox="1">
            <a:spLocks noGrp="1"/>
          </p:cNvSpPr>
          <p:nvPr>
            <p:ph type="subTitle" idx="13"/>
          </p:nvPr>
        </p:nvSpPr>
        <p:spPr>
          <a:xfrm>
            <a:off x="720000" y="378317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7" name="Google Shape;2167;p13"/>
          <p:cNvSpPr txBox="1">
            <a:spLocks noGrp="1"/>
          </p:cNvSpPr>
          <p:nvPr>
            <p:ph type="subTitle" idx="14"/>
          </p:nvPr>
        </p:nvSpPr>
        <p:spPr>
          <a:xfrm>
            <a:off x="3419275" y="378317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8" name="Google Shape;2168;p13"/>
          <p:cNvSpPr txBox="1">
            <a:spLocks noGrp="1"/>
          </p:cNvSpPr>
          <p:nvPr>
            <p:ph type="subTitle" idx="15"/>
          </p:nvPr>
        </p:nvSpPr>
        <p:spPr>
          <a:xfrm>
            <a:off x="6118550" y="378317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169" name="Google Shape;2169;p13"/>
          <p:cNvSpPr txBox="1">
            <a:spLocks noGrp="1"/>
          </p:cNvSpPr>
          <p:nvPr>
            <p:ph type="title" idx="16" hasCustomPrompt="1"/>
          </p:nvPr>
        </p:nvSpPr>
        <p:spPr>
          <a:xfrm>
            <a:off x="1150050" y="1222928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0" name="Google Shape;2170;p13"/>
          <p:cNvSpPr txBox="1">
            <a:spLocks noGrp="1"/>
          </p:cNvSpPr>
          <p:nvPr>
            <p:ph type="title" idx="17" hasCustomPrompt="1"/>
          </p:nvPr>
        </p:nvSpPr>
        <p:spPr>
          <a:xfrm>
            <a:off x="3849329" y="1222928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1" name="Google Shape;2171;p13"/>
          <p:cNvSpPr txBox="1">
            <a:spLocks noGrp="1"/>
          </p:cNvSpPr>
          <p:nvPr>
            <p:ph type="title" idx="18" hasCustomPrompt="1"/>
          </p:nvPr>
        </p:nvSpPr>
        <p:spPr>
          <a:xfrm>
            <a:off x="6548600" y="1222928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2" name="Google Shape;2172;p13"/>
          <p:cNvSpPr txBox="1">
            <a:spLocks noGrp="1"/>
          </p:cNvSpPr>
          <p:nvPr>
            <p:ph type="title" idx="19" hasCustomPrompt="1"/>
          </p:nvPr>
        </p:nvSpPr>
        <p:spPr>
          <a:xfrm>
            <a:off x="1150050" y="3008697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3" name="Google Shape;2173;p13"/>
          <p:cNvSpPr txBox="1">
            <a:spLocks noGrp="1"/>
          </p:cNvSpPr>
          <p:nvPr>
            <p:ph type="title" idx="20" hasCustomPrompt="1"/>
          </p:nvPr>
        </p:nvSpPr>
        <p:spPr>
          <a:xfrm>
            <a:off x="3849329" y="3008697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4" name="Google Shape;2174;p13"/>
          <p:cNvSpPr txBox="1">
            <a:spLocks noGrp="1"/>
          </p:cNvSpPr>
          <p:nvPr>
            <p:ph type="title" idx="21" hasCustomPrompt="1"/>
          </p:nvPr>
        </p:nvSpPr>
        <p:spPr>
          <a:xfrm>
            <a:off x="6548600" y="3008697"/>
            <a:ext cx="14454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75" name="Google Shape;2175;p13"/>
          <p:cNvGrpSpPr/>
          <p:nvPr/>
        </p:nvGrpSpPr>
        <p:grpSpPr>
          <a:xfrm>
            <a:off x="8501910" y="161229"/>
            <a:ext cx="323826" cy="321902"/>
            <a:chOff x="2382200" y="3389200"/>
            <a:chExt cx="239800" cy="238375"/>
          </a:xfrm>
        </p:grpSpPr>
        <p:sp>
          <p:nvSpPr>
            <p:cNvPr id="2176" name="Google Shape;2176;p13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1" name="Google Shape;2191;p13"/>
          <p:cNvGrpSpPr/>
          <p:nvPr/>
        </p:nvGrpSpPr>
        <p:grpSpPr>
          <a:xfrm>
            <a:off x="2981672" y="112286"/>
            <a:ext cx="358207" cy="244657"/>
            <a:chOff x="1530450" y="3426875"/>
            <a:chExt cx="238725" cy="163050"/>
          </a:xfrm>
        </p:grpSpPr>
        <p:sp>
          <p:nvSpPr>
            <p:cNvPr id="2192" name="Google Shape;2192;p13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5" name="Google Shape;2195;p13"/>
          <p:cNvGrpSpPr/>
          <p:nvPr/>
        </p:nvGrpSpPr>
        <p:grpSpPr>
          <a:xfrm>
            <a:off x="146385" y="1167929"/>
            <a:ext cx="323826" cy="321902"/>
            <a:chOff x="2382200" y="3389200"/>
            <a:chExt cx="239800" cy="238375"/>
          </a:xfrm>
        </p:grpSpPr>
        <p:sp>
          <p:nvSpPr>
            <p:cNvPr id="2196" name="Google Shape;2196;p13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1" name="Google Shape;2211;p13"/>
          <p:cNvGrpSpPr/>
          <p:nvPr/>
        </p:nvGrpSpPr>
        <p:grpSpPr>
          <a:xfrm rot="10800000">
            <a:off x="8346272" y="4678611"/>
            <a:ext cx="358207" cy="244657"/>
            <a:chOff x="1530450" y="3426875"/>
            <a:chExt cx="238725" cy="163050"/>
          </a:xfrm>
        </p:grpSpPr>
        <p:sp>
          <p:nvSpPr>
            <p:cNvPr id="2212" name="Google Shape;2212;p13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5" name="Google Shape;2215;p13"/>
          <p:cNvGrpSpPr/>
          <p:nvPr/>
        </p:nvGrpSpPr>
        <p:grpSpPr>
          <a:xfrm rot="2121881">
            <a:off x="-287983" y="4200885"/>
            <a:ext cx="1192551" cy="1075994"/>
            <a:chOff x="4899225" y="4272125"/>
            <a:chExt cx="1173250" cy="1058725"/>
          </a:xfrm>
        </p:grpSpPr>
        <p:sp>
          <p:nvSpPr>
            <p:cNvPr id="2216" name="Google Shape;2216;p13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9" name="Google Shape;2259;p13"/>
          <p:cNvGrpSpPr/>
          <p:nvPr/>
        </p:nvGrpSpPr>
        <p:grpSpPr>
          <a:xfrm rot="-7880064">
            <a:off x="8345770" y="927435"/>
            <a:ext cx="1192520" cy="1076034"/>
            <a:chOff x="4899225" y="4272125"/>
            <a:chExt cx="1173250" cy="1058725"/>
          </a:xfrm>
        </p:grpSpPr>
        <p:sp>
          <p:nvSpPr>
            <p:cNvPr id="2260" name="Google Shape;2260;p13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13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13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4"/>
          <p:cNvSpPr txBox="1">
            <a:spLocks noGrp="1"/>
          </p:cNvSpPr>
          <p:nvPr>
            <p:ph type="title"/>
          </p:nvPr>
        </p:nvSpPr>
        <p:spPr>
          <a:xfrm>
            <a:off x="2111100" y="3100300"/>
            <a:ext cx="492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05" name="Google Shape;2305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06" name="Google Shape;2306;p14"/>
          <p:cNvGrpSpPr/>
          <p:nvPr/>
        </p:nvGrpSpPr>
        <p:grpSpPr>
          <a:xfrm>
            <a:off x="-147815" y="-129286"/>
            <a:ext cx="1342471" cy="1342373"/>
            <a:chOff x="1025700" y="3839850"/>
            <a:chExt cx="1367775" cy="1367675"/>
          </a:xfrm>
        </p:grpSpPr>
        <p:sp>
          <p:nvSpPr>
            <p:cNvPr id="2307" name="Google Shape;2307;p14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1" name="Google Shape;2451;p14"/>
          <p:cNvGrpSpPr/>
          <p:nvPr/>
        </p:nvGrpSpPr>
        <p:grpSpPr>
          <a:xfrm>
            <a:off x="7932693" y="3946209"/>
            <a:ext cx="1097329" cy="1097405"/>
            <a:chOff x="4455400" y="3095300"/>
            <a:chExt cx="606125" cy="606100"/>
          </a:xfrm>
        </p:grpSpPr>
        <p:sp>
          <p:nvSpPr>
            <p:cNvPr id="2452" name="Google Shape;2452;p14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00" name="Google Shape;2500;p14"/>
          <p:cNvGrpSpPr/>
          <p:nvPr/>
        </p:nvGrpSpPr>
        <p:grpSpPr>
          <a:xfrm>
            <a:off x="8161983" y="4175524"/>
            <a:ext cx="638739" cy="638778"/>
            <a:chOff x="3689388" y="3075925"/>
            <a:chExt cx="638675" cy="638650"/>
          </a:xfrm>
        </p:grpSpPr>
        <p:sp>
          <p:nvSpPr>
            <p:cNvPr id="2501" name="Google Shape;2501;p14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5" name="Google Shape;2525;p14"/>
          <p:cNvGrpSpPr/>
          <p:nvPr/>
        </p:nvGrpSpPr>
        <p:grpSpPr>
          <a:xfrm rot="-5995688">
            <a:off x="6467594" y="4647601"/>
            <a:ext cx="358200" cy="244652"/>
            <a:chOff x="1530450" y="3426875"/>
            <a:chExt cx="238725" cy="163050"/>
          </a:xfrm>
        </p:grpSpPr>
        <p:sp>
          <p:nvSpPr>
            <p:cNvPr id="2526" name="Google Shape;2526;p14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5"/>
          <p:cNvSpPr txBox="1">
            <a:spLocks noGrp="1"/>
          </p:cNvSpPr>
          <p:nvPr>
            <p:ph type="title"/>
          </p:nvPr>
        </p:nvSpPr>
        <p:spPr>
          <a:xfrm>
            <a:off x="720000" y="994213"/>
            <a:ext cx="3040800" cy="23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1" name="Google Shape;2531;p15"/>
          <p:cNvSpPr txBox="1">
            <a:spLocks noGrp="1"/>
          </p:cNvSpPr>
          <p:nvPr>
            <p:ph type="subTitle" idx="1"/>
          </p:nvPr>
        </p:nvSpPr>
        <p:spPr>
          <a:xfrm>
            <a:off x="720000" y="3346400"/>
            <a:ext cx="3040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2" name="Google Shape;2532;p15"/>
          <p:cNvSpPr>
            <a:spLocks noGrp="1"/>
          </p:cNvSpPr>
          <p:nvPr>
            <p:ph type="pic" idx="2"/>
          </p:nvPr>
        </p:nvSpPr>
        <p:spPr>
          <a:xfrm>
            <a:off x="4185375" y="539500"/>
            <a:ext cx="4064400" cy="4064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533" name="Google Shape;2533;p15"/>
          <p:cNvGrpSpPr/>
          <p:nvPr/>
        </p:nvGrpSpPr>
        <p:grpSpPr>
          <a:xfrm>
            <a:off x="3699168" y="-607066"/>
            <a:ext cx="1097329" cy="1097405"/>
            <a:chOff x="4455400" y="3095300"/>
            <a:chExt cx="606125" cy="606100"/>
          </a:xfrm>
        </p:grpSpPr>
        <p:sp>
          <p:nvSpPr>
            <p:cNvPr id="2534" name="Google Shape;2534;p15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15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15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2" name="Google Shape;2582;p15"/>
          <p:cNvGrpSpPr/>
          <p:nvPr/>
        </p:nvGrpSpPr>
        <p:grpSpPr>
          <a:xfrm>
            <a:off x="3928458" y="-377751"/>
            <a:ext cx="638739" cy="638778"/>
            <a:chOff x="3689388" y="3075925"/>
            <a:chExt cx="638675" cy="638650"/>
          </a:xfrm>
        </p:grpSpPr>
        <p:sp>
          <p:nvSpPr>
            <p:cNvPr id="2583" name="Google Shape;2583;p15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7" name="Google Shape;2607;p15"/>
          <p:cNvGrpSpPr/>
          <p:nvPr/>
        </p:nvGrpSpPr>
        <p:grpSpPr>
          <a:xfrm>
            <a:off x="8249772" y="289542"/>
            <a:ext cx="323826" cy="321902"/>
            <a:chOff x="2382200" y="3389200"/>
            <a:chExt cx="239800" cy="238375"/>
          </a:xfrm>
        </p:grpSpPr>
        <p:sp>
          <p:nvSpPr>
            <p:cNvPr id="2608" name="Google Shape;2608;p15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15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3" name="Google Shape;2623;p15"/>
          <p:cNvGrpSpPr/>
          <p:nvPr/>
        </p:nvGrpSpPr>
        <p:grpSpPr>
          <a:xfrm rot="-2852174">
            <a:off x="534123" y="328174"/>
            <a:ext cx="358199" cy="244651"/>
            <a:chOff x="1530450" y="3426875"/>
            <a:chExt cx="238725" cy="163050"/>
          </a:xfrm>
        </p:grpSpPr>
        <p:sp>
          <p:nvSpPr>
            <p:cNvPr id="2624" name="Google Shape;2624;p15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15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15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7" name="Google Shape;2627;p15"/>
          <p:cNvGrpSpPr/>
          <p:nvPr/>
        </p:nvGrpSpPr>
        <p:grpSpPr>
          <a:xfrm>
            <a:off x="266522" y="4498217"/>
            <a:ext cx="323826" cy="321902"/>
            <a:chOff x="2382200" y="3389200"/>
            <a:chExt cx="239800" cy="238375"/>
          </a:xfrm>
        </p:grpSpPr>
        <p:sp>
          <p:nvSpPr>
            <p:cNvPr id="2628" name="Google Shape;2628;p15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15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15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15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15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15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15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15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15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15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15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15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15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15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15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43" name="Google Shape;2643;p15"/>
          <p:cNvGrpSpPr/>
          <p:nvPr/>
        </p:nvGrpSpPr>
        <p:grpSpPr>
          <a:xfrm rot="-5995688">
            <a:off x="8331219" y="4481676"/>
            <a:ext cx="358200" cy="244652"/>
            <a:chOff x="1530450" y="3426875"/>
            <a:chExt cx="238725" cy="163050"/>
          </a:xfrm>
        </p:grpSpPr>
        <p:sp>
          <p:nvSpPr>
            <p:cNvPr id="2644" name="Google Shape;2644;p15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15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15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9" name="Google Shape;2969;p18"/>
          <p:cNvSpPr txBox="1">
            <a:spLocks noGrp="1"/>
          </p:cNvSpPr>
          <p:nvPr>
            <p:ph type="subTitle" idx="1"/>
          </p:nvPr>
        </p:nvSpPr>
        <p:spPr>
          <a:xfrm>
            <a:off x="4923135" y="320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0" name="Google Shape;2970;p18"/>
          <p:cNvSpPr txBox="1">
            <a:spLocks noGrp="1"/>
          </p:cNvSpPr>
          <p:nvPr>
            <p:ph type="subTitle" idx="2"/>
          </p:nvPr>
        </p:nvSpPr>
        <p:spPr>
          <a:xfrm>
            <a:off x="1715263" y="320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1" name="Google Shape;2971;p18"/>
          <p:cNvSpPr txBox="1">
            <a:spLocks noGrp="1"/>
          </p:cNvSpPr>
          <p:nvPr>
            <p:ph type="subTitle" idx="3"/>
          </p:nvPr>
        </p:nvSpPr>
        <p:spPr>
          <a:xfrm>
            <a:off x="1715263" y="2721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2972" name="Google Shape;2972;p18"/>
          <p:cNvSpPr txBox="1">
            <a:spLocks noGrp="1"/>
          </p:cNvSpPr>
          <p:nvPr>
            <p:ph type="subTitle" idx="4"/>
          </p:nvPr>
        </p:nvSpPr>
        <p:spPr>
          <a:xfrm>
            <a:off x="4923138" y="2721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grpSp>
        <p:nvGrpSpPr>
          <p:cNvPr id="2973" name="Google Shape;2973;p18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2974" name="Google Shape;2974;p18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18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18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18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18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18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7" name="Google Shape;2997;p18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8" name="Google Shape;2998;p18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18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18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18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2" name="Google Shape;3002;p18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3" name="Google Shape;3003;p18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18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18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18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18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18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18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18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18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18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18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4" name="Google Shape;3014;p18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18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18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7" name="Google Shape;3017;p18"/>
          <p:cNvGrpSpPr/>
          <p:nvPr/>
        </p:nvGrpSpPr>
        <p:grpSpPr>
          <a:xfrm>
            <a:off x="8306868" y="3825184"/>
            <a:ext cx="1097329" cy="1097405"/>
            <a:chOff x="4455400" y="3095300"/>
            <a:chExt cx="606125" cy="606100"/>
          </a:xfrm>
        </p:grpSpPr>
        <p:sp>
          <p:nvSpPr>
            <p:cNvPr id="3018" name="Google Shape;3018;p18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18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18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18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18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18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18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18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18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18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18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18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18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18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18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18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18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18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18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18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18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18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18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18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18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18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18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18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18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18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18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18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18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18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18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18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18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18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18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18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18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18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18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18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18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18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18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18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66" name="Google Shape;3066;p18"/>
          <p:cNvGrpSpPr/>
          <p:nvPr/>
        </p:nvGrpSpPr>
        <p:grpSpPr>
          <a:xfrm>
            <a:off x="8536158" y="4054499"/>
            <a:ext cx="638739" cy="638778"/>
            <a:chOff x="3689388" y="3075925"/>
            <a:chExt cx="638675" cy="638650"/>
          </a:xfrm>
        </p:grpSpPr>
        <p:sp>
          <p:nvSpPr>
            <p:cNvPr id="3067" name="Google Shape;3067;p18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18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18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18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18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18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18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18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18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18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7" name="Google Shape;3077;p18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18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18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18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18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18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18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18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18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18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18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18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18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18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1" name="Google Shape;3091;p18"/>
          <p:cNvGrpSpPr/>
          <p:nvPr/>
        </p:nvGrpSpPr>
        <p:grpSpPr>
          <a:xfrm>
            <a:off x="-491032" y="2245014"/>
            <a:ext cx="1342471" cy="1342373"/>
            <a:chOff x="1025700" y="3839850"/>
            <a:chExt cx="1367775" cy="1367675"/>
          </a:xfrm>
        </p:grpSpPr>
        <p:sp>
          <p:nvSpPr>
            <p:cNvPr id="3092" name="Google Shape;3092;p18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18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18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18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18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18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18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18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18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18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18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18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18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18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18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18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18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18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18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18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18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18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18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18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18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18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18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18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18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18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18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18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18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18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18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18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18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18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18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18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18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18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18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18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18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18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18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18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18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18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18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18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18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18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18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18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18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18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18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18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18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18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18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18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18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18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18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18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6" name="Google Shape;3166;p18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18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18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18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18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18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18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36" name="Google Shape;3236;p18"/>
          <p:cNvGrpSpPr/>
          <p:nvPr/>
        </p:nvGrpSpPr>
        <p:grpSpPr>
          <a:xfrm>
            <a:off x="4863585" y="4491317"/>
            <a:ext cx="323826" cy="321902"/>
            <a:chOff x="2382200" y="3389200"/>
            <a:chExt cx="239800" cy="238375"/>
          </a:xfrm>
        </p:grpSpPr>
        <p:sp>
          <p:nvSpPr>
            <p:cNvPr id="3237" name="Google Shape;3237;p18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52" name="Google Shape;3252;p18"/>
          <p:cNvGrpSpPr/>
          <p:nvPr/>
        </p:nvGrpSpPr>
        <p:grpSpPr>
          <a:xfrm rot="-5995688">
            <a:off x="5634394" y="287176"/>
            <a:ext cx="358200" cy="244652"/>
            <a:chOff x="1530450" y="3426875"/>
            <a:chExt cx="238725" cy="163050"/>
          </a:xfrm>
        </p:grpSpPr>
        <p:sp>
          <p:nvSpPr>
            <p:cNvPr id="3253" name="Google Shape;3253;p18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8" name="Google Shape;3258;p19"/>
          <p:cNvSpPr txBox="1">
            <a:spLocks noGrp="1"/>
          </p:cNvSpPr>
          <p:nvPr>
            <p:ph type="subTitle" idx="1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9" name="Google Shape;3259;p19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60" name="Google Shape;3260;p19"/>
          <p:cNvGrpSpPr/>
          <p:nvPr/>
        </p:nvGrpSpPr>
        <p:grpSpPr>
          <a:xfrm>
            <a:off x="3058985" y="4542829"/>
            <a:ext cx="323826" cy="321902"/>
            <a:chOff x="2382200" y="3389200"/>
            <a:chExt cx="239800" cy="238375"/>
          </a:xfrm>
        </p:grpSpPr>
        <p:sp>
          <p:nvSpPr>
            <p:cNvPr id="3261" name="Google Shape;3261;p19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2" name="Google Shape;3262;p19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3" name="Google Shape;3263;p19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4" name="Google Shape;3264;p19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5" name="Google Shape;3265;p19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6" name="Google Shape;3266;p19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7" name="Google Shape;3267;p19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8" name="Google Shape;3268;p19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9" name="Google Shape;3269;p19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0" name="Google Shape;3270;p19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1" name="Google Shape;3271;p19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2" name="Google Shape;3272;p19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3" name="Google Shape;3273;p19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19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19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76" name="Google Shape;3276;p19"/>
          <p:cNvGrpSpPr/>
          <p:nvPr/>
        </p:nvGrpSpPr>
        <p:grpSpPr>
          <a:xfrm>
            <a:off x="6280047" y="161486"/>
            <a:ext cx="358207" cy="244657"/>
            <a:chOff x="1530450" y="3426875"/>
            <a:chExt cx="238725" cy="163050"/>
          </a:xfrm>
        </p:grpSpPr>
        <p:sp>
          <p:nvSpPr>
            <p:cNvPr id="3277" name="Google Shape;3277;p19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19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19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80" name="Google Shape;3280;p19"/>
          <p:cNvGrpSpPr/>
          <p:nvPr/>
        </p:nvGrpSpPr>
        <p:grpSpPr>
          <a:xfrm>
            <a:off x="8268872" y="2695317"/>
            <a:ext cx="323826" cy="321902"/>
            <a:chOff x="2382200" y="3389200"/>
            <a:chExt cx="239800" cy="238375"/>
          </a:xfrm>
        </p:grpSpPr>
        <p:sp>
          <p:nvSpPr>
            <p:cNvPr id="3281" name="Google Shape;3281;p19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19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19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19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19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19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19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19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19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19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19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2" name="Google Shape;3292;p19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3" name="Google Shape;3293;p19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4" name="Google Shape;3294;p19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5" name="Google Shape;3295;p19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6" name="Google Shape;3296;p19"/>
          <p:cNvGrpSpPr/>
          <p:nvPr/>
        </p:nvGrpSpPr>
        <p:grpSpPr>
          <a:xfrm rot="10800000">
            <a:off x="458472" y="1499161"/>
            <a:ext cx="358207" cy="244657"/>
            <a:chOff x="1530450" y="3426875"/>
            <a:chExt cx="238725" cy="163050"/>
          </a:xfrm>
        </p:grpSpPr>
        <p:sp>
          <p:nvSpPr>
            <p:cNvPr id="3297" name="Google Shape;3297;p19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19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19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00" name="Google Shape;3300;p19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3301" name="Google Shape;3301;p19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19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19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19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19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19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19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8" name="Google Shape;3308;p19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9" name="Google Shape;3309;p19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19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19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19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19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4" name="Google Shape;3314;p19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5" name="Google Shape;3315;p19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19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19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19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19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19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19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19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19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4" name="Google Shape;3324;p19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5" name="Google Shape;3325;p19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19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19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8" name="Google Shape;3328;p19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9" name="Google Shape;3329;p19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19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19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2" name="Google Shape;3332;p19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3" name="Google Shape;3333;p19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19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19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6" name="Google Shape;3336;p19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7" name="Google Shape;3337;p19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19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19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0" name="Google Shape;3340;p19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1" name="Google Shape;3341;p19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2" name="Google Shape;3342;p19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3" name="Google Shape;3343;p19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44" name="Google Shape;3344;p19"/>
          <p:cNvGrpSpPr/>
          <p:nvPr/>
        </p:nvGrpSpPr>
        <p:grpSpPr>
          <a:xfrm rot="-4390595">
            <a:off x="8180258" y="4346627"/>
            <a:ext cx="1192615" cy="1075966"/>
            <a:chOff x="4899225" y="4272125"/>
            <a:chExt cx="1173250" cy="1058725"/>
          </a:xfrm>
        </p:grpSpPr>
        <p:sp>
          <p:nvSpPr>
            <p:cNvPr id="3345" name="Google Shape;3345;p19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6" name="Google Shape;3346;p19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7" name="Google Shape;3347;p19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8" name="Google Shape;3348;p19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9" name="Google Shape;3349;p19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0" name="Google Shape;3350;p19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1" name="Google Shape;3351;p19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2" name="Google Shape;3352;p19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3" name="Google Shape;3353;p19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4" name="Google Shape;3354;p19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5" name="Google Shape;3355;p19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6" name="Google Shape;3356;p19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7" name="Google Shape;3357;p19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8" name="Google Shape;3358;p19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9" name="Google Shape;3359;p19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0" name="Google Shape;3360;p19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1" name="Google Shape;3361;p19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2" name="Google Shape;3362;p19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3" name="Google Shape;3363;p19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4" name="Google Shape;3364;p19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5" name="Google Shape;3365;p19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6" name="Google Shape;3366;p19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7" name="Google Shape;3367;p19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8" name="Google Shape;3368;p19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9" name="Google Shape;3369;p19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0" name="Google Shape;3370;p19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1" name="Google Shape;3371;p19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2" name="Google Shape;3372;p19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3" name="Google Shape;3373;p19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4" name="Google Shape;3374;p19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5" name="Google Shape;3375;p19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6" name="Google Shape;3376;p19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7" name="Google Shape;3377;p19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8" name="Google Shape;3378;p19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9" name="Google Shape;3379;p19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0" name="Google Shape;3380;p19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1" name="Google Shape;3381;p19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2" name="Google Shape;3382;p19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3" name="Google Shape;3383;p19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4" name="Google Shape;3384;p19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6" name="Google Shape;3386;p19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7" name="Google Shape;3387;p19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90" name="Google Shape;3390;p20"/>
          <p:cNvSpPr txBox="1">
            <a:spLocks noGrp="1"/>
          </p:cNvSpPr>
          <p:nvPr>
            <p:ph type="subTitle" idx="1"/>
          </p:nvPr>
        </p:nvSpPr>
        <p:spPr>
          <a:xfrm>
            <a:off x="937626" y="320877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1" name="Google Shape;3391;p20"/>
          <p:cNvSpPr txBox="1">
            <a:spLocks noGrp="1"/>
          </p:cNvSpPr>
          <p:nvPr>
            <p:ph type="subTitle" idx="2"/>
          </p:nvPr>
        </p:nvSpPr>
        <p:spPr>
          <a:xfrm>
            <a:off x="3484347" y="320877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2" name="Google Shape;3392;p20"/>
          <p:cNvSpPr txBox="1">
            <a:spLocks noGrp="1"/>
          </p:cNvSpPr>
          <p:nvPr>
            <p:ph type="subTitle" idx="3"/>
          </p:nvPr>
        </p:nvSpPr>
        <p:spPr>
          <a:xfrm>
            <a:off x="6031074" y="320877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3" name="Google Shape;3393;p20"/>
          <p:cNvSpPr txBox="1">
            <a:spLocks noGrp="1"/>
          </p:cNvSpPr>
          <p:nvPr>
            <p:ph type="subTitle" idx="4"/>
          </p:nvPr>
        </p:nvSpPr>
        <p:spPr>
          <a:xfrm>
            <a:off x="937625" y="27524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394" name="Google Shape;3394;p20"/>
          <p:cNvSpPr txBox="1">
            <a:spLocks noGrp="1"/>
          </p:cNvSpPr>
          <p:nvPr>
            <p:ph type="subTitle" idx="5"/>
          </p:nvPr>
        </p:nvSpPr>
        <p:spPr>
          <a:xfrm>
            <a:off x="3484350" y="27524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395" name="Google Shape;3395;p20"/>
          <p:cNvSpPr txBox="1">
            <a:spLocks noGrp="1"/>
          </p:cNvSpPr>
          <p:nvPr>
            <p:ph type="subTitle" idx="6"/>
          </p:nvPr>
        </p:nvSpPr>
        <p:spPr>
          <a:xfrm>
            <a:off x="6031075" y="27524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grpSp>
        <p:nvGrpSpPr>
          <p:cNvPr id="3396" name="Google Shape;3396;p20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3397" name="Google Shape;3397;p20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8" name="Google Shape;3398;p20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9" name="Google Shape;3399;p20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0" name="Google Shape;3400;p20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1" name="Google Shape;3401;p20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2" name="Google Shape;3402;p20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3" name="Google Shape;3403;p20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4" name="Google Shape;3404;p20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5" name="Google Shape;3405;p20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6" name="Google Shape;3406;p20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7" name="Google Shape;3407;p20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8" name="Google Shape;3408;p20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9" name="Google Shape;3409;p20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0" name="Google Shape;3410;p20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1" name="Google Shape;3411;p20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2" name="Google Shape;3412;p20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3" name="Google Shape;3413;p20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4" name="Google Shape;3414;p20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5" name="Google Shape;3415;p20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6" name="Google Shape;3416;p20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7" name="Google Shape;3417;p20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8" name="Google Shape;3418;p20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9" name="Google Shape;3419;p20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0" name="Google Shape;3420;p20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1" name="Google Shape;3421;p20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2" name="Google Shape;3422;p20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3" name="Google Shape;3423;p20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4" name="Google Shape;3424;p20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5" name="Google Shape;3425;p20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6" name="Google Shape;3426;p20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7" name="Google Shape;3427;p20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8" name="Google Shape;3428;p20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9" name="Google Shape;3429;p20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0" name="Google Shape;3430;p20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1" name="Google Shape;3431;p20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2" name="Google Shape;3432;p20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3" name="Google Shape;3433;p20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4" name="Google Shape;3434;p20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5" name="Google Shape;3435;p20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6" name="Google Shape;3436;p20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7" name="Google Shape;3437;p20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8" name="Google Shape;3438;p20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9" name="Google Shape;3439;p20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0" name="Google Shape;3440;p20"/>
          <p:cNvGrpSpPr/>
          <p:nvPr/>
        </p:nvGrpSpPr>
        <p:grpSpPr>
          <a:xfrm>
            <a:off x="8197560" y="-401549"/>
            <a:ext cx="1342471" cy="1342373"/>
            <a:chOff x="1025700" y="3839850"/>
            <a:chExt cx="1367775" cy="1367675"/>
          </a:xfrm>
        </p:grpSpPr>
        <p:sp>
          <p:nvSpPr>
            <p:cNvPr id="3441" name="Google Shape;3441;p20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2" name="Google Shape;3442;p20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3" name="Google Shape;3443;p20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4" name="Google Shape;3444;p20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20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20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7" name="Google Shape;3447;p20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8" name="Google Shape;3448;p20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9" name="Google Shape;3449;p20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0" name="Google Shape;3450;p20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1" name="Google Shape;3451;p20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2" name="Google Shape;3452;p20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3" name="Google Shape;3453;p20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4" name="Google Shape;3454;p20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5" name="Google Shape;3455;p20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6" name="Google Shape;3456;p20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7" name="Google Shape;3457;p20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8" name="Google Shape;3458;p20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9" name="Google Shape;3459;p20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0" name="Google Shape;3460;p20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1" name="Google Shape;3461;p20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2" name="Google Shape;3462;p20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3" name="Google Shape;3463;p20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4" name="Google Shape;3464;p20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5" name="Google Shape;3465;p20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6" name="Google Shape;3466;p20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7" name="Google Shape;3467;p20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8" name="Google Shape;3468;p20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9" name="Google Shape;3469;p20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0" name="Google Shape;3470;p20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1" name="Google Shape;3471;p20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20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20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20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20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20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20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20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20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20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20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20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3" name="Google Shape;3483;p20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4" name="Google Shape;3484;p20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5" name="Google Shape;3485;p20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6" name="Google Shape;3486;p20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7" name="Google Shape;3487;p20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8" name="Google Shape;3488;p20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9" name="Google Shape;3489;p20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0" name="Google Shape;3490;p20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1" name="Google Shape;3491;p20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2" name="Google Shape;3492;p20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3" name="Google Shape;3493;p20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4" name="Google Shape;3494;p20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5" name="Google Shape;3495;p20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6" name="Google Shape;3496;p20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7" name="Google Shape;3497;p20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8" name="Google Shape;3498;p20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9" name="Google Shape;3499;p20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0" name="Google Shape;3500;p20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1" name="Google Shape;3501;p20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2" name="Google Shape;3502;p20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3" name="Google Shape;3503;p20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4" name="Google Shape;3504;p20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5" name="Google Shape;3505;p20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6" name="Google Shape;3506;p20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7" name="Google Shape;3507;p20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20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9" name="Google Shape;3509;p20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0" name="Google Shape;3510;p20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1" name="Google Shape;3511;p20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2" name="Google Shape;3512;p20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3" name="Google Shape;3513;p20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4" name="Google Shape;3514;p20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5" name="Google Shape;3515;p20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6" name="Google Shape;3516;p20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7" name="Google Shape;3517;p20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20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20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20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20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20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20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20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20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20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20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8" name="Google Shape;3528;p20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9" name="Google Shape;3529;p20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0" name="Google Shape;3530;p20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1" name="Google Shape;3531;p20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2" name="Google Shape;3532;p20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3" name="Google Shape;3533;p20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4" name="Google Shape;3534;p20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5" name="Google Shape;3535;p20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5" name="Google Shape;3585;p20"/>
          <p:cNvGrpSpPr/>
          <p:nvPr/>
        </p:nvGrpSpPr>
        <p:grpSpPr>
          <a:xfrm>
            <a:off x="-384107" y="4397659"/>
            <a:ext cx="1097329" cy="1097405"/>
            <a:chOff x="4455400" y="3095300"/>
            <a:chExt cx="606125" cy="606100"/>
          </a:xfrm>
        </p:grpSpPr>
        <p:sp>
          <p:nvSpPr>
            <p:cNvPr id="3586" name="Google Shape;3586;p20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5" name="Google Shape;3605;p20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6" name="Google Shape;3606;p20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34" name="Google Shape;3634;p20"/>
          <p:cNvGrpSpPr/>
          <p:nvPr/>
        </p:nvGrpSpPr>
        <p:grpSpPr>
          <a:xfrm>
            <a:off x="-154817" y="4626974"/>
            <a:ext cx="638739" cy="638778"/>
            <a:chOff x="3689388" y="3075925"/>
            <a:chExt cx="638675" cy="638650"/>
          </a:xfrm>
        </p:grpSpPr>
        <p:sp>
          <p:nvSpPr>
            <p:cNvPr id="3635" name="Google Shape;3635;p20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59" name="Google Shape;3659;p20"/>
          <p:cNvGrpSpPr/>
          <p:nvPr/>
        </p:nvGrpSpPr>
        <p:grpSpPr>
          <a:xfrm rot="-2852174">
            <a:off x="8251673" y="1791436"/>
            <a:ext cx="358199" cy="244651"/>
            <a:chOff x="1530450" y="3426875"/>
            <a:chExt cx="238725" cy="163050"/>
          </a:xfrm>
        </p:grpSpPr>
        <p:sp>
          <p:nvSpPr>
            <p:cNvPr id="3660" name="Google Shape;3660;p2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63" name="Google Shape;3663;p20"/>
          <p:cNvGrpSpPr/>
          <p:nvPr/>
        </p:nvGrpSpPr>
        <p:grpSpPr>
          <a:xfrm>
            <a:off x="227522" y="3130742"/>
            <a:ext cx="323826" cy="321902"/>
            <a:chOff x="2382200" y="3389200"/>
            <a:chExt cx="239800" cy="238375"/>
          </a:xfrm>
        </p:grpSpPr>
        <p:sp>
          <p:nvSpPr>
            <p:cNvPr id="3664" name="Google Shape;3664;p20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6" name="Google Shape;3676;p20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7" name="Google Shape;3677;p20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8" name="Google Shape;3678;p20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79" name="Google Shape;3679;p20"/>
          <p:cNvGrpSpPr/>
          <p:nvPr/>
        </p:nvGrpSpPr>
        <p:grpSpPr>
          <a:xfrm rot="-5995688">
            <a:off x="3153869" y="4481676"/>
            <a:ext cx="358200" cy="244652"/>
            <a:chOff x="1530450" y="3426875"/>
            <a:chExt cx="238725" cy="163050"/>
          </a:xfrm>
        </p:grpSpPr>
        <p:sp>
          <p:nvSpPr>
            <p:cNvPr id="3680" name="Google Shape;3680;p2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24" name="Google Shape;3924;p22"/>
          <p:cNvSpPr txBox="1">
            <a:spLocks noGrp="1"/>
          </p:cNvSpPr>
          <p:nvPr>
            <p:ph type="subTitle" idx="1"/>
          </p:nvPr>
        </p:nvSpPr>
        <p:spPr>
          <a:xfrm>
            <a:off x="1109155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5" name="Google Shape;3925;p22"/>
          <p:cNvSpPr txBox="1">
            <a:spLocks noGrp="1"/>
          </p:cNvSpPr>
          <p:nvPr>
            <p:ph type="subTitle" idx="2"/>
          </p:nvPr>
        </p:nvSpPr>
        <p:spPr>
          <a:xfrm>
            <a:off x="3579000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6" name="Google Shape;3926;p22"/>
          <p:cNvSpPr txBox="1">
            <a:spLocks noGrp="1"/>
          </p:cNvSpPr>
          <p:nvPr>
            <p:ph type="subTitle" idx="3"/>
          </p:nvPr>
        </p:nvSpPr>
        <p:spPr>
          <a:xfrm>
            <a:off x="6048845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7" name="Google Shape;3927;p22"/>
          <p:cNvSpPr txBox="1">
            <a:spLocks noGrp="1"/>
          </p:cNvSpPr>
          <p:nvPr>
            <p:ph type="subTitle" idx="4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928" name="Google Shape;3928;p22"/>
          <p:cNvSpPr txBox="1">
            <a:spLocks noGrp="1"/>
          </p:cNvSpPr>
          <p:nvPr>
            <p:ph type="subTitle" idx="5"/>
          </p:nvPr>
        </p:nvSpPr>
        <p:spPr>
          <a:xfrm>
            <a:off x="3582900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929" name="Google Shape;3929;p22"/>
          <p:cNvSpPr txBox="1">
            <a:spLocks noGrp="1"/>
          </p:cNvSpPr>
          <p:nvPr>
            <p:ph type="subTitle" idx="6"/>
          </p:nvPr>
        </p:nvSpPr>
        <p:spPr>
          <a:xfrm>
            <a:off x="605274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930" name="Google Shape;3930;p22"/>
          <p:cNvSpPr txBox="1">
            <a:spLocks noGrp="1"/>
          </p:cNvSpPr>
          <p:nvPr>
            <p:ph type="subTitle" idx="7"/>
          </p:nvPr>
        </p:nvSpPr>
        <p:spPr>
          <a:xfrm>
            <a:off x="1109155" y="393240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1" name="Google Shape;3931;p22"/>
          <p:cNvSpPr txBox="1">
            <a:spLocks noGrp="1"/>
          </p:cNvSpPr>
          <p:nvPr>
            <p:ph type="subTitle" idx="8"/>
          </p:nvPr>
        </p:nvSpPr>
        <p:spPr>
          <a:xfrm>
            <a:off x="1113055" y="3648817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932" name="Google Shape;3932;p22"/>
          <p:cNvSpPr txBox="1">
            <a:spLocks noGrp="1"/>
          </p:cNvSpPr>
          <p:nvPr>
            <p:ph type="subTitle" idx="9"/>
          </p:nvPr>
        </p:nvSpPr>
        <p:spPr>
          <a:xfrm>
            <a:off x="3580955" y="393241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3" name="Google Shape;3933;p22"/>
          <p:cNvSpPr txBox="1">
            <a:spLocks noGrp="1"/>
          </p:cNvSpPr>
          <p:nvPr>
            <p:ph type="subTitle" idx="13"/>
          </p:nvPr>
        </p:nvSpPr>
        <p:spPr>
          <a:xfrm>
            <a:off x="3584855" y="36488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3934" name="Google Shape;3934;p22"/>
          <p:cNvSpPr txBox="1">
            <a:spLocks noGrp="1"/>
          </p:cNvSpPr>
          <p:nvPr>
            <p:ph type="subTitle" idx="14"/>
          </p:nvPr>
        </p:nvSpPr>
        <p:spPr>
          <a:xfrm>
            <a:off x="6048855" y="393241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5" name="Google Shape;3935;p22"/>
          <p:cNvSpPr txBox="1">
            <a:spLocks noGrp="1"/>
          </p:cNvSpPr>
          <p:nvPr>
            <p:ph type="subTitle" idx="15"/>
          </p:nvPr>
        </p:nvSpPr>
        <p:spPr>
          <a:xfrm>
            <a:off x="6052755" y="36488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grpSp>
        <p:nvGrpSpPr>
          <p:cNvPr id="3936" name="Google Shape;3936;p22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3937" name="Google Shape;3937;p22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80" name="Google Shape;3980;p22"/>
          <p:cNvGrpSpPr/>
          <p:nvPr/>
        </p:nvGrpSpPr>
        <p:grpSpPr>
          <a:xfrm>
            <a:off x="5768768" y="-507266"/>
            <a:ext cx="1097329" cy="1097405"/>
            <a:chOff x="4455400" y="3095300"/>
            <a:chExt cx="606125" cy="606100"/>
          </a:xfrm>
        </p:grpSpPr>
        <p:sp>
          <p:nvSpPr>
            <p:cNvPr id="3981" name="Google Shape;3981;p22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29" name="Google Shape;4029;p22"/>
          <p:cNvGrpSpPr/>
          <p:nvPr/>
        </p:nvGrpSpPr>
        <p:grpSpPr>
          <a:xfrm>
            <a:off x="5998058" y="-277951"/>
            <a:ext cx="638739" cy="638778"/>
            <a:chOff x="3689388" y="3075925"/>
            <a:chExt cx="638675" cy="638650"/>
          </a:xfrm>
        </p:grpSpPr>
        <p:sp>
          <p:nvSpPr>
            <p:cNvPr id="4030" name="Google Shape;4030;p22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4" name="Google Shape;4054;p22"/>
          <p:cNvGrpSpPr/>
          <p:nvPr/>
        </p:nvGrpSpPr>
        <p:grpSpPr>
          <a:xfrm>
            <a:off x="-2" y="4442251"/>
            <a:ext cx="1342471" cy="1342373"/>
            <a:chOff x="1025700" y="3839850"/>
            <a:chExt cx="1367775" cy="1367675"/>
          </a:xfrm>
        </p:grpSpPr>
        <p:sp>
          <p:nvSpPr>
            <p:cNvPr id="4055" name="Google Shape;4055;p22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7" name="Google Shape;4087;p22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8" name="Google Shape;4088;p22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1" name="Google Shape;4091;p22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2" name="Google Shape;4092;p22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5" name="Google Shape;4095;p22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6" name="Google Shape;4096;p22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7" name="Google Shape;4097;p22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8" name="Google Shape;4098;p22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9" name="Google Shape;4099;p22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0" name="Google Shape;4100;p22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1" name="Google Shape;4101;p22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2" name="Google Shape;4102;p22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3" name="Google Shape;4103;p22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4" name="Google Shape;4104;p22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5" name="Google Shape;4105;p22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6" name="Google Shape;4106;p22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7" name="Google Shape;4107;p22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8" name="Google Shape;4108;p22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9" name="Google Shape;4109;p22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0" name="Google Shape;4110;p22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99" name="Google Shape;4199;p22"/>
          <p:cNvGrpSpPr/>
          <p:nvPr/>
        </p:nvGrpSpPr>
        <p:grpSpPr>
          <a:xfrm>
            <a:off x="8423997" y="3952242"/>
            <a:ext cx="323826" cy="321902"/>
            <a:chOff x="2382200" y="3389200"/>
            <a:chExt cx="239800" cy="238375"/>
          </a:xfrm>
        </p:grpSpPr>
        <p:sp>
          <p:nvSpPr>
            <p:cNvPr id="4200" name="Google Shape;4200;p22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5" name="Google Shape;4215;p22"/>
          <p:cNvGrpSpPr/>
          <p:nvPr/>
        </p:nvGrpSpPr>
        <p:grpSpPr>
          <a:xfrm rot="-2852174">
            <a:off x="578360" y="3303624"/>
            <a:ext cx="358199" cy="244651"/>
            <a:chOff x="1530450" y="3426875"/>
            <a:chExt cx="238725" cy="163050"/>
          </a:xfrm>
        </p:grpSpPr>
        <p:sp>
          <p:nvSpPr>
            <p:cNvPr id="4216" name="Google Shape;4216;p22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9" name="Google Shape;4219;p22"/>
          <p:cNvGrpSpPr/>
          <p:nvPr/>
        </p:nvGrpSpPr>
        <p:grpSpPr>
          <a:xfrm>
            <a:off x="222472" y="1851292"/>
            <a:ext cx="323826" cy="321902"/>
            <a:chOff x="2382200" y="3389200"/>
            <a:chExt cx="239800" cy="238375"/>
          </a:xfrm>
        </p:grpSpPr>
        <p:sp>
          <p:nvSpPr>
            <p:cNvPr id="4220" name="Google Shape;4220;p22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35" name="Google Shape;4235;p22"/>
          <p:cNvGrpSpPr/>
          <p:nvPr/>
        </p:nvGrpSpPr>
        <p:grpSpPr>
          <a:xfrm rot="-5995688">
            <a:off x="4790669" y="375251"/>
            <a:ext cx="358200" cy="244652"/>
            <a:chOff x="1530450" y="3426875"/>
            <a:chExt cx="238725" cy="163050"/>
          </a:xfrm>
        </p:grpSpPr>
        <p:sp>
          <p:nvSpPr>
            <p:cNvPr id="4236" name="Google Shape;4236;p22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p24"/>
          <p:cNvSpPr txBox="1">
            <a:spLocks noGrp="1"/>
          </p:cNvSpPr>
          <p:nvPr>
            <p:ph type="title" hasCustomPrompt="1"/>
          </p:nvPr>
        </p:nvSpPr>
        <p:spPr>
          <a:xfrm>
            <a:off x="1474975" y="1962150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9" name="Google Shape;4429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30" name="Google Shape;4430;p24"/>
          <p:cNvSpPr txBox="1">
            <a:spLocks noGrp="1"/>
          </p:cNvSpPr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4431" name="Google Shape;4431;p24"/>
          <p:cNvSpPr txBox="1">
            <a:spLocks noGrp="1"/>
          </p:cNvSpPr>
          <p:nvPr>
            <p:ph type="title" idx="3" hasCustomPrompt="1"/>
          </p:nvPr>
        </p:nvSpPr>
        <p:spPr>
          <a:xfrm>
            <a:off x="4021800" y="1962150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32" name="Google Shape;4432;p24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33" name="Google Shape;4433;p24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4434" name="Google Shape;4434;p24"/>
          <p:cNvSpPr txBox="1">
            <a:spLocks noGrp="1"/>
          </p:cNvSpPr>
          <p:nvPr>
            <p:ph type="title" idx="6" hasCustomPrompt="1"/>
          </p:nvPr>
        </p:nvSpPr>
        <p:spPr>
          <a:xfrm>
            <a:off x="6568625" y="1962150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35" name="Google Shape;4435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36" name="Google Shape;4436;p24"/>
          <p:cNvSpPr txBox="1">
            <a:spLocks noGrp="1"/>
          </p:cNvSpPr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/>
        </p:txBody>
      </p:sp>
      <p:sp>
        <p:nvSpPr>
          <p:cNvPr id="4437" name="Google Shape;4437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38" name="Google Shape;4438;p24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4439" name="Google Shape;4439;p24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0" name="Google Shape;4440;p24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1" name="Google Shape;4441;p24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2" name="Google Shape;4442;p24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3" name="Google Shape;4443;p24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4" name="Google Shape;4444;p24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5" name="Google Shape;4445;p24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6" name="Google Shape;4446;p24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7" name="Google Shape;4447;p24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8" name="Google Shape;4448;p24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9" name="Google Shape;4449;p24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0" name="Google Shape;4450;p24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1" name="Google Shape;4451;p24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2" name="Google Shape;4452;p24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3" name="Google Shape;4453;p24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5" name="Google Shape;4455;p24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6" name="Google Shape;4456;p24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7" name="Google Shape;4457;p24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8" name="Google Shape;4458;p24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9" name="Google Shape;4459;p24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0" name="Google Shape;4460;p24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1" name="Google Shape;4461;p24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2" name="Google Shape;4462;p24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3" name="Google Shape;4463;p24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4" name="Google Shape;4464;p24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5" name="Google Shape;4465;p24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6" name="Google Shape;4466;p24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7" name="Google Shape;4467;p24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8" name="Google Shape;4468;p24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9" name="Google Shape;4469;p24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0" name="Google Shape;4470;p24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1" name="Google Shape;4471;p24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2" name="Google Shape;4472;p24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3" name="Google Shape;4473;p24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4" name="Google Shape;4474;p24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5" name="Google Shape;4475;p24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6" name="Google Shape;4476;p24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7" name="Google Shape;4477;p24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8" name="Google Shape;4478;p24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9" name="Google Shape;4479;p24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0" name="Google Shape;4480;p24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1" name="Google Shape;4481;p24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2" name="Google Shape;4482;p24"/>
          <p:cNvGrpSpPr/>
          <p:nvPr/>
        </p:nvGrpSpPr>
        <p:grpSpPr>
          <a:xfrm>
            <a:off x="8287793" y="4293071"/>
            <a:ext cx="1097329" cy="1097405"/>
            <a:chOff x="4455400" y="3095300"/>
            <a:chExt cx="606125" cy="606100"/>
          </a:xfrm>
        </p:grpSpPr>
        <p:sp>
          <p:nvSpPr>
            <p:cNvPr id="4483" name="Google Shape;4483;p24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4" name="Google Shape;4484;p24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5" name="Google Shape;4485;p24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6" name="Google Shape;4486;p24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7" name="Google Shape;4487;p24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8" name="Google Shape;4488;p24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9" name="Google Shape;4489;p24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0" name="Google Shape;4490;p24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1" name="Google Shape;4491;p24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2" name="Google Shape;4492;p24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3" name="Google Shape;4493;p24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4" name="Google Shape;4494;p24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5" name="Google Shape;4495;p24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6" name="Google Shape;4496;p24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7" name="Google Shape;4497;p24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8" name="Google Shape;4498;p24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9" name="Google Shape;4499;p24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0" name="Google Shape;4500;p24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1" name="Google Shape;4501;p24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2" name="Google Shape;4502;p24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3" name="Google Shape;4503;p24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4" name="Google Shape;4504;p24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5" name="Google Shape;4505;p24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6" name="Google Shape;4506;p24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7" name="Google Shape;4507;p24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8" name="Google Shape;4508;p24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9" name="Google Shape;4509;p24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0" name="Google Shape;4510;p24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1" name="Google Shape;4511;p24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2" name="Google Shape;4512;p24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3" name="Google Shape;4513;p24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4" name="Google Shape;4514;p24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5" name="Google Shape;4515;p24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6" name="Google Shape;4516;p24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7" name="Google Shape;4517;p24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8" name="Google Shape;4518;p24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9" name="Google Shape;4519;p24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0" name="Google Shape;4520;p24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1" name="Google Shape;4521;p24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2" name="Google Shape;4522;p24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3" name="Google Shape;4523;p24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4" name="Google Shape;4524;p24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5" name="Google Shape;4525;p24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6" name="Google Shape;4526;p24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7" name="Google Shape;4527;p24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8" name="Google Shape;4528;p24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9" name="Google Shape;4529;p24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0" name="Google Shape;4530;p24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31" name="Google Shape;4531;p24"/>
          <p:cNvGrpSpPr/>
          <p:nvPr/>
        </p:nvGrpSpPr>
        <p:grpSpPr>
          <a:xfrm>
            <a:off x="8517083" y="4522387"/>
            <a:ext cx="638739" cy="638778"/>
            <a:chOff x="3689388" y="3075925"/>
            <a:chExt cx="638675" cy="638650"/>
          </a:xfrm>
        </p:grpSpPr>
        <p:sp>
          <p:nvSpPr>
            <p:cNvPr id="4532" name="Google Shape;4532;p24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3" name="Google Shape;4533;p24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4" name="Google Shape;4534;p24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5" name="Google Shape;4535;p24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6" name="Google Shape;4536;p24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7" name="Google Shape;4537;p24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8" name="Google Shape;4538;p24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9" name="Google Shape;4539;p24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0" name="Google Shape;4540;p24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1" name="Google Shape;4541;p24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2" name="Google Shape;4542;p24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3" name="Google Shape;4543;p24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4" name="Google Shape;4544;p24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5" name="Google Shape;4545;p24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6" name="Google Shape;4546;p24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7" name="Google Shape;4547;p24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8" name="Google Shape;4548;p24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9" name="Google Shape;4549;p24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0" name="Google Shape;4550;p24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1" name="Google Shape;4551;p24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2" name="Google Shape;4552;p24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3" name="Google Shape;4553;p24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4" name="Google Shape;4554;p24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5" name="Google Shape;4555;p24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56" name="Google Shape;4556;p24"/>
          <p:cNvGrpSpPr/>
          <p:nvPr/>
        </p:nvGrpSpPr>
        <p:grpSpPr>
          <a:xfrm>
            <a:off x="297697" y="3848017"/>
            <a:ext cx="323826" cy="321902"/>
            <a:chOff x="2382200" y="3389200"/>
            <a:chExt cx="239800" cy="238375"/>
          </a:xfrm>
        </p:grpSpPr>
        <p:sp>
          <p:nvSpPr>
            <p:cNvPr id="4557" name="Google Shape;4557;p24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8" name="Google Shape;4558;p24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9" name="Google Shape;4559;p24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0" name="Google Shape;4560;p24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1" name="Google Shape;4561;p24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2" name="Google Shape;4562;p24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3" name="Google Shape;4563;p24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4" name="Google Shape;4564;p24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5" name="Google Shape;4565;p24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6" name="Google Shape;4566;p24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7" name="Google Shape;4567;p24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8" name="Google Shape;4568;p24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9" name="Google Shape;4569;p24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0" name="Google Shape;4570;p24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1" name="Google Shape;4571;p24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72" name="Google Shape;4572;p24"/>
          <p:cNvGrpSpPr/>
          <p:nvPr/>
        </p:nvGrpSpPr>
        <p:grpSpPr>
          <a:xfrm rot="-2852174">
            <a:off x="329748" y="1881449"/>
            <a:ext cx="358199" cy="244651"/>
            <a:chOff x="1530450" y="3426875"/>
            <a:chExt cx="238725" cy="163050"/>
          </a:xfrm>
        </p:grpSpPr>
        <p:sp>
          <p:nvSpPr>
            <p:cNvPr id="4573" name="Google Shape;4573;p24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4" name="Google Shape;4574;p24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5" name="Google Shape;4575;p24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76" name="Google Shape;4576;p24"/>
          <p:cNvGrpSpPr/>
          <p:nvPr/>
        </p:nvGrpSpPr>
        <p:grpSpPr>
          <a:xfrm>
            <a:off x="8268860" y="378542"/>
            <a:ext cx="323826" cy="321902"/>
            <a:chOff x="2382200" y="3389200"/>
            <a:chExt cx="239800" cy="238375"/>
          </a:xfrm>
        </p:grpSpPr>
        <p:sp>
          <p:nvSpPr>
            <p:cNvPr id="4577" name="Google Shape;4577;p24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8" name="Google Shape;4578;p24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9" name="Google Shape;4579;p24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0" name="Google Shape;4580;p24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1" name="Google Shape;4581;p24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2" name="Google Shape;4582;p24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3" name="Google Shape;4583;p24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4" name="Google Shape;4584;p24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5" name="Google Shape;4585;p24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6" name="Google Shape;4586;p24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7" name="Google Shape;4587;p24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8" name="Google Shape;4588;p24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9" name="Google Shape;4589;p24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0" name="Google Shape;4590;p24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1" name="Google Shape;4591;p24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92" name="Google Shape;4592;p24"/>
          <p:cNvGrpSpPr/>
          <p:nvPr/>
        </p:nvGrpSpPr>
        <p:grpSpPr>
          <a:xfrm rot="-5995688">
            <a:off x="5630869" y="4597551"/>
            <a:ext cx="358200" cy="244652"/>
            <a:chOff x="1530450" y="3426875"/>
            <a:chExt cx="238725" cy="163050"/>
          </a:xfrm>
        </p:grpSpPr>
        <p:sp>
          <p:nvSpPr>
            <p:cNvPr id="4593" name="Google Shape;4593;p24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4" name="Google Shape;4594;p24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5" name="Google Shape;4595;p24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2" name="Google Shape;7442;p40"/>
          <p:cNvSpPr txBox="1">
            <a:spLocks noGrp="1"/>
          </p:cNvSpPr>
          <p:nvPr>
            <p:ph type="title"/>
          </p:nvPr>
        </p:nvSpPr>
        <p:spPr>
          <a:xfrm>
            <a:off x="1888350" y="539500"/>
            <a:ext cx="53673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43" name="Google Shape;7443;p4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4" name="Google Shape;7444;p4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200" b="1" u="sng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grpSp>
        <p:nvGrpSpPr>
          <p:cNvPr id="7445" name="Google Shape;7445;p40"/>
          <p:cNvGrpSpPr/>
          <p:nvPr/>
        </p:nvGrpSpPr>
        <p:grpSpPr>
          <a:xfrm rot="2282602">
            <a:off x="-475970" y="3190940"/>
            <a:ext cx="2132289" cy="1923721"/>
            <a:chOff x="4899225" y="4272125"/>
            <a:chExt cx="1173250" cy="1058725"/>
          </a:xfrm>
        </p:grpSpPr>
        <p:sp>
          <p:nvSpPr>
            <p:cNvPr id="7446" name="Google Shape;7446;p40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7" name="Google Shape;7447;p40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8" name="Google Shape;7448;p40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9" name="Google Shape;7449;p40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0" name="Google Shape;7450;p40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1" name="Google Shape;7451;p40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2" name="Google Shape;7452;p40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3" name="Google Shape;7453;p40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4" name="Google Shape;7454;p40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5" name="Google Shape;7455;p40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6" name="Google Shape;7456;p40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7" name="Google Shape;7457;p40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8" name="Google Shape;7458;p40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9" name="Google Shape;7459;p40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0" name="Google Shape;7460;p40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1" name="Google Shape;7461;p40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2" name="Google Shape;7462;p40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3" name="Google Shape;7463;p40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4" name="Google Shape;7464;p40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5" name="Google Shape;7465;p40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6" name="Google Shape;7466;p40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7" name="Google Shape;7467;p40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8" name="Google Shape;7468;p40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9" name="Google Shape;7469;p40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0" name="Google Shape;7470;p40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1" name="Google Shape;7471;p40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2" name="Google Shape;7472;p40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3" name="Google Shape;7473;p40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4" name="Google Shape;7474;p40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5" name="Google Shape;7475;p40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6" name="Google Shape;7476;p40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7" name="Google Shape;7477;p40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8" name="Google Shape;7478;p40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9" name="Google Shape;7479;p40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0" name="Google Shape;7480;p40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1" name="Google Shape;7481;p40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2" name="Google Shape;7482;p40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3" name="Google Shape;7483;p40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4" name="Google Shape;7484;p40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5" name="Google Shape;7485;p40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6" name="Google Shape;7486;p40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7" name="Google Shape;7487;p40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8" name="Google Shape;7488;p40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89" name="Google Shape;7489;p40"/>
          <p:cNvGrpSpPr/>
          <p:nvPr/>
        </p:nvGrpSpPr>
        <p:grpSpPr>
          <a:xfrm rot="-9288416">
            <a:off x="7563606" y="-328876"/>
            <a:ext cx="2132230" cy="1923673"/>
            <a:chOff x="4899225" y="4272125"/>
            <a:chExt cx="1173250" cy="1058725"/>
          </a:xfrm>
        </p:grpSpPr>
        <p:sp>
          <p:nvSpPr>
            <p:cNvPr id="7490" name="Google Shape;7490;p40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1" name="Google Shape;7491;p40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2" name="Google Shape;7492;p40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3" name="Google Shape;7493;p40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4" name="Google Shape;7494;p40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5" name="Google Shape;7495;p40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6" name="Google Shape;7496;p40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7" name="Google Shape;7497;p40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8" name="Google Shape;7498;p40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9" name="Google Shape;7499;p40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0" name="Google Shape;7500;p40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1" name="Google Shape;7501;p40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2" name="Google Shape;7502;p40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3" name="Google Shape;7503;p40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4" name="Google Shape;7504;p40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5" name="Google Shape;7505;p40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6" name="Google Shape;7506;p40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7" name="Google Shape;7507;p40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8" name="Google Shape;7508;p40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9" name="Google Shape;7509;p40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0" name="Google Shape;7510;p40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1" name="Google Shape;7511;p40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2" name="Google Shape;7512;p40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3" name="Google Shape;7513;p40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4" name="Google Shape;7514;p40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5" name="Google Shape;7515;p40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6" name="Google Shape;7516;p40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7" name="Google Shape;7517;p40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8" name="Google Shape;7518;p40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9" name="Google Shape;7519;p40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0" name="Google Shape;7520;p40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1" name="Google Shape;7521;p40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2" name="Google Shape;7522;p40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3" name="Google Shape;7523;p40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4" name="Google Shape;7524;p40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5" name="Google Shape;7525;p40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6" name="Google Shape;7526;p40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7" name="Google Shape;7527;p40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8" name="Google Shape;7528;p40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9" name="Google Shape;7529;p40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0" name="Google Shape;7530;p40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1" name="Google Shape;7531;p40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2" name="Google Shape;7532;p40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33" name="Google Shape;7533;p40"/>
          <p:cNvGrpSpPr/>
          <p:nvPr/>
        </p:nvGrpSpPr>
        <p:grpSpPr>
          <a:xfrm rot="-2852174">
            <a:off x="6183335" y="241699"/>
            <a:ext cx="358199" cy="244651"/>
            <a:chOff x="1530450" y="3426875"/>
            <a:chExt cx="238725" cy="163050"/>
          </a:xfrm>
        </p:grpSpPr>
        <p:sp>
          <p:nvSpPr>
            <p:cNvPr id="7534" name="Google Shape;7534;p4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5" name="Google Shape;7535;p4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6" name="Google Shape;7536;p4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37" name="Google Shape;7537;p40"/>
          <p:cNvGrpSpPr/>
          <p:nvPr/>
        </p:nvGrpSpPr>
        <p:grpSpPr>
          <a:xfrm>
            <a:off x="2619360" y="4551767"/>
            <a:ext cx="323826" cy="321902"/>
            <a:chOff x="2382200" y="3389200"/>
            <a:chExt cx="239800" cy="238375"/>
          </a:xfrm>
        </p:grpSpPr>
        <p:sp>
          <p:nvSpPr>
            <p:cNvPr id="7538" name="Google Shape;7538;p40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9" name="Google Shape;7539;p40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0" name="Google Shape;7540;p40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1" name="Google Shape;7541;p40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2" name="Google Shape;7542;p40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3" name="Google Shape;7543;p40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4" name="Google Shape;7544;p40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5" name="Google Shape;7545;p40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6" name="Google Shape;7546;p40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7" name="Google Shape;7547;p40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8" name="Google Shape;7548;p40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9" name="Google Shape;7549;p40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0" name="Google Shape;7550;p40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1" name="Google Shape;7551;p40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2" name="Google Shape;7552;p40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4" name="Google Shape;7554;p41"/>
          <p:cNvGrpSpPr/>
          <p:nvPr/>
        </p:nvGrpSpPr>
        <p:grpSpPr>
          <a:xfrm>
            <a:off x="-757866" y="4252457"/>
            <a:ext cx="1694263" cy="1694139"/>
            <a:chOff x="1025700" y="3839850"/>
            <a:chExt cx="1367775" cy="1367675"/>
          </a:xfrm>
        </p:grpSpPr>
        <p:sp>
          <p:nvSpPr>
            <p:cNvPr id="7555" name="Google Shape;7555;p41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6" name="Google Shape;7556;p41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7" name="Google Shape;7557;p41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8" name="Google Shape;7558;p41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9" name="Google Shape;7559;p41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0" name="Google Shape;7560;p41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1" name="Google Shape;7561;p41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2" name="Google Shape;7562;p41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3" name="Google Shape;7563;p41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4" name="Google Shape;7564;p41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5" name="Google Shape;7565;p41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6" name="Google Shape;7566;p41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7" name="Google Shape;7567;p41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8" name="Google Shape;7568;p41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9" name="Google Shape;7569;p41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0" name="Google Shape;7570;p41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1" name="Google Shape;7571;p41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2" name="Google Shape;7572;p41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3" name="Google Shape;7573;p41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4" name="Google Shape;7574;p41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5" name="Google Shape;7575;p41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6" name="Google Shape;7576;p41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7" name="Google Shape;7577;p41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8" name="Google Shape;7578;p41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9" name="Google Shape;7579;p41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0" name="Google Shape;7580;p41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1" name="Google Shape;7581;p41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2" name="Google Shape;7582;p41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3" name="Google Shape;7583;p41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4" name="Google Shape;7584;p41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5" name="Google Shape;7585;p41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6" name="Google Shape;7586;p41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7" name="Google Shape;7587;p41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8" name="Google Shape;7588;p41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9" name="Google Shape;7589;p41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0" name="Google Shape;7590;p41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1" name="Google Shape;7591;p41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2" name="Google Shape;7592;p41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3" name="Google Shape;7593;p41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4" name="Google Shape;7594;p41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5" name="Google Shape;7595;p41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6" name="Google Shape;7596;p41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7" name="Google Shape;7597;p41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8" name="Google Shape;7598;p41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9" name="Google Shape;7599;p41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0" name="Google Shape;7600;p41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1" name="Google Shape;7601;p41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2" name="Google Shape;7602;p41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3" name="Google Shape;7603;p41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4" name="Google Shape;7604;p41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5" name="Google Shape;7605;p41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6" name="Google Shape;7606;p41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7" name="Google Shape;7607;p41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8" name="Google Shape;7608;p41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9" name="Google Shape;7609;p41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0" name="Google Shape;7610;p41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1" name="Google Shape;7611;p41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2" name="Google Shape;7612;p41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3" name="Google Shape;7613;p41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4" name="Google Shape;7614;p41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5" name="Google Shape;7615;p41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6" name="Google Shape;7616;p41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7" name="Google Shape;7617;p41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8" name="Google Shape;7618;p41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9" name="Google Shape;7619;p41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0" name="Google Shape;7620;p41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1" name="Google Shape;7621;p41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2" name="Google Shape;7622;p41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3" name="Google Shape;7623;p41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4" name="Google Shape;7624;p41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5" name="Google Shape;7625;p41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6" name="Google Shape;7626;p41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7" name="Google Shape;7627;p41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8" name="Google Shape;7628;p41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9" name="Google Shape;7629;p41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0" name="Google Shape;7630;p41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1" name="Google Shape;7631;p41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2" name="Google Shape;7632;p41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3" name="Google Shape;7633;p41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4" name="Google Shape;7634;p41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5" name="Google Shape;7635;p41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6" name="Google Shape;7636;p41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7" name="Google Shape;7637;p41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8" name="Google Shape;7638;p41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9" name="Google Shape;7639;p41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0" name="Google Shape;7640;p41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1" name="Google Shape;7641;p41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2" name="Google Shape;7642;p41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3" name="Google Shape;7643;p41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4" name="Google Shape;7644;p41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5" name="Google Shape;7645;p41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6" name="Google Shape;7646;p41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7" name="Google Shape;7647;p41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8" name="Google Shape;7648;p41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9" name="Google Shape;7649;p41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0" name="Google Shape;7650;p41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1" name="Google Shape;7651;p41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2" name="Google Shape;7652;p41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3" name="Google Shape;7653;p41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4" name="Google Shape;7654;p41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5" name="Google Shape;7655;p41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6" name="Google Shape;7656;p41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7" name="Google Shape;7657;p41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8" name="Google Shape;7658;p41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9" name="Google Shape;7659;p41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0" name="Google Shape;7660;p41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1" name="Google Shape;7661;p41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2" name="Google Shape;7662;p41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3" name="Google Shape;7663;p41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4" name="Google Shape;7664;p41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5" name="Google Shape;7665;p41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6" name="Google Shape;7666;p41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7" name="Google Shape;7667;p41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8" name="Google Shape;7668;p41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9" name="Google Shape;7669;p41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0" name="Google Shape;7670;p41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1" name="Google Shape;7671;p41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2" name="Google Shape;7672;p41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3" name="Google Shape;7673;p41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4" name="Google Shape;7674;p41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5" name="Google Shape;7675;p41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6" name="Google Shape;7676;p41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7" name="Google Shape;7677;p41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8" name="Google Shape;7678;p41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9" name="Google Shape;7679;p41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0" name="Google Shape;7680;p41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1" name="Google Shape;7681;p41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2" name="Google Shape;7682;p41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3" name="Google Shape;7683;p41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4" name="Google Shape;7684;p41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5" name="Google Shape;7685;p41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6" name="Google Shape;7686;p41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7" name="Google Shape;7687;p41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8" name="Google Shape;7688;p41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9" name="Google Shape;7689;p41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0" name="Google Shape;7690;p41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1" name="Google Shape;7691;p41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2" name="Google Shape;7692;p41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3" name="Google Shape;7693;p41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4" name="Google Shape;7694;p41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5" name="Google Shape;7695;p41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6" name="Google Shape;7696;p41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7" name="Google Shape;7697;p41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8" name="Google Shape;7698;p41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99" name="Google Shape;7699;p41"/>
          <p:cNvGrpSpPr/>
          <p:nvPr/>
        </p:nvGrpSpPr>
        <p:grpSpPr>
          <a:xfrm rot="3524065">
            <a:off x="-531633" y="462651"/>
            <a:ext cx="1558439" cy="1406314"/>
            <a:chOff x="4899225" y="4272125"/>
            <a:chExt cx="1173250" cy="1058725"/>
          </a:xfrm>
        </p:grpSpPr>
        <p:sp>
          <p:nvSpPr>
            <p:cNvPr id="7700" name="Google Shape;7700;p41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1" name="Google Shape;7701;p41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2" name="Google Shape;7702;p41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3" name="Google Shape;7703;p41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4" name="Google Shape;7704;p41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5" name="Google Shape;7705;p41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6" name="Google Shape;7706;p41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7" name="Google Shape;7707;p41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8" name="Google Shape;7708;p41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9" name="Google Shape;7709;p41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0" name="Google Shape;7710;p41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1" name="Google Shape;7711;p41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2" name="Google Shape;7712;p41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3" name="Google Shape;7713;p41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4" name="Google Shape;7714;p41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5" name="Google Shape;7715;p41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6" name="Google Shape;7716;p41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7" name="Google Shape;7717;p41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8" name="Google Shape;7718;p41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9" name="Google Shape;7719;p41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0" name="Google Shape;7720;p41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1" name="Google Shape;7721;p41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2" name="Google Shape;7722;p41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3" name="Google Shape;7723;p41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4" name="Google Shape;7724;p41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5" name="Google Shape;7725;p41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6" name="Google Shape;7726;p41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7" name="Google Shape;7727;p41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8" name="Google Shape;7728;p41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9" name="Google Shape;7729;p41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0" name="Google Shape;7730;p41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1" name="Google Shape;7731;p41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2" name="Google Shape;7732;p41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3" name="Google Shape;7733;p41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4" name="Google Shape;7734;p41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5" name="Google Shape;7735;p41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6" name="Google Shape;7736;p41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7" name="Google Shape;7737;p41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8" name="Google Shape;7738;p41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9" name="Google Shape;7739;p41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0" name="Google Shape;7740;p41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1" name="Google Shape;7741;p41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2" name="Google Shape;7742;p41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43" name="Google Shape;7743;p41"/>
          <p:cNvGrpSpPr/>
          <p:nvPr/>
        </p:nvGrpSpPr>
        <p:grpSpPr>
          <a:xfrm>
            <a:off x="8562595" y="617098"/>
            <a:ext cx="1097315" cy="1097403"/>
            <a:chOff x="4455400" y="3095300"/>
            <a:chExt cx="606125" cy="606100"/>
          </a:xfrm>
        </p:grpSpPr>
        <p:sp>
          <p:nvSpPr>
            <p:cNvPr id="7744" name="Google Shape;7744;p41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5" name="Google Shape;7745;p41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6" name="Google Shape;7746;p41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7" name="Google Shape;7747;p41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8" name="Google Shape;7748;p41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9" name="Google Shape;7749;p41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0" name="Google Shape;7750;p41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1" name="Google Shape;7751;p41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2" name="Google Shape;7752;p41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3" name="Google Shape;7753;p41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4" name="Google Shape;7754;p41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5" name="Google Shape;7755;p41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6" name="Google Shape;7756;p41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7" name="Google Shape;7757;p41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8" name="Google Shape;7758;p41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9" name="Google Shape;7759;p41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0" name="Google Shape;7760;p41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1" name="Google Shape;7761;p41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2" name="Google Shape;7762;p41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3" name="Google Shape;7763;p41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4" name="Google Shape;7764;p41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5" name="Google Shape;7765;p41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6" name="Google Shape;7766;p41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7" name="Google Shape;7767;p41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8" name="Google Shape;7768;p41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9" name="Google Shape;7769;p41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0" name="Google Shape;7770;p41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1" name="Google Shape;7771;p41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2" name="Google Shape;7772;p41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3" name="Google Shape;7773;p41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4" name="Google Shape;7774;p41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5" name="Google Shape;7775;p41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6" name="Google Shape;7776;p41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7" name="Google Shape;7777;p41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8" name="Google Shape;7778;p41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9" name="Google Shape;7779;p41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0" name="Google Shape;7780;p41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1" name="Google Shape;7781;p41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2" name="Google Shape;7782;p41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3" name="Google Shape;7783;p41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4" name="Google Shape;7784;p41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5" name="Google Shape;7785;p41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6" name="Google Shape;7786;p41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7" name="Google Shape;7787;p41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8" name="Google Shape;7788;p41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9" name="Google Shape;7789;p41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0" name="Google Shape;7790;p41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1" name="Google Shape;7791;p41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92" name="Google Shape;7792;p41"/>
          <p:cNvGrpSpPr/>
          <p:nvPr/>
        </p:nvGrpSpPr>
        <p:grpSpPr>
          <a:xfrm>
            <a:off x="8791891" y="846412"/>
            <a:ext cx="638723" cy="638775"/>
            <a:chOff x="3689388" y="3075925"/>
            <a:chExt cx="638675" cy="638650"/>
          </a:xfrm>
        </p:grpSpPr>
        <p:sp>
          <p:nvSpPr>
            <p:cNvPr id="7793" name="Google Shape;7793;p41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4" name="Google Shape;7794;p41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5" name="Google Shape;7795;p41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6" name="Google Shape;7796;p41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7" name="Google Shape;7797;p41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8" name="Google Shape;7798;p41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9" name="Google Shape;7799;p41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0" name="Google Shape;7800;p41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1" name="Google Shape;7801;p41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2" name="Google Shape;7802;p41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3" name="Google Shape;7803;p41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4" name="Google Shape;7804;p41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5" name="Google Shape;7805;p41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6" name="Google Shape;7806;p41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7" name="Google Shape;7807;p41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8" name="Google Shape;7808;p41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9" name="Google Shape;7809;p41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0" name="Google Shape;7810;p41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1" name="Google Shape;7811;p41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2" name="Google Shape;7812;p41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3" name="Google Shape;7813;p41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4" name="Google Shape;7814;p41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5" name="Google Shape;7815;p41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6" name="Google Shape;7816;p41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17" name="Google Shape;7817;p41"/>
          <p:cNvGrpSpPr/>
          <p:nvPr/>
        </p:nvGrpSpPr>
        <p:grpSpPr>
          <a:xfrm>
            <a:off x="6881087" y="386677"/>
            <a:ext cx="358194" cy="305629"/>
            <a:chOff x="2830100" y="3395225"/>
            <a:chExt cx="265250" cy="226325"/>
          </a:xfrm>
        </p:grpSpPr>
        <p:sp>
          <p:nvSpPr>
            <p:cNvPr id="7818" name="Google Shape;7818;p41"/>
            <p:cNvSpPr/>
            <p:nvPr/>
          </p:nvSpPr>
          <p:spPr>
            <a:xfrm>
              <a:off x="2830100" y="3395225"/>
              <a:ext cx="223000" cy="226325"/>
            </a:xfrm>
            <a:custGeom>
              <a:avLst/>
              <a:gdLst/>
              <a:ahLst/>
              <a:cxnLst/>
              <a:rect l="l" t="t" r="r" b="b"/>
              <a:pathLst>
                <a:path w="8920" h="9053" extrusionOk="0">
                  <a:moveTo>
                    <a:pt x="5491" y="0"/>
                  </a:moveTo>
                  <a:cubicBezTo>
                    <a:pt x="5490" y="0"/>
                    <a:pt x="5489" y="1"/>
                    <a:pt x="5488" y="1"/>
                  </a:cubicBezTo>
                  <a:cubicBezTo>
                    <a:pt x="5322" y="33"/>
                    <a:pt x="3506" y="1120"/>
                    <a:pt x="3236" y="1481"/>
                  </a:cubicBezTo>
                  <a:cubicBezTo>
                    <a:pt x="2967" y="1842"/>
                    <a:pt x="237" y="4539"/>
                    <a:pt x="119" y="4753"/>
                  </a:cubicBezTo>
                  <a:cubicBezTo>
                    <a:pt x="1" y="4966"/>
                    <a:pt x="290" y="5731"/>
                    <a:pt x="1024" y="6551"/>
                  </a:cubicBezTo>
                  <a:cubicBezTo>
                    <a:pt x="1759" y="7370"/>
                    <a:pt x="2651" y="8887"/>
                    <a:pt x="3592" y="9048"/>
                  </a:cubicBezTo>
                  <a:cubicBezTo>
                    <a:pt x="3610" y="9051"/>
                    <a:pt x="3629" y="9052"/>
                    <a:pt x="3649" y="9052"/>
                  </a:cubicBezTo>
                  <a:cubicBezTo>
                    <a:pt x="4696" y="9052"/>
                    <a:pt x="8919" y="5023"/>
                    <a:pt x="8871" y="4973"/>
                  </a:cubicBezTo>
                  <a:cubicBezTo>
                    <a:pt x="8828" y="4930"/>
                    <a:pt x="8582" y="4601"/>
                    <a:pt x="8444" y="4601"/>
                  </a:cubicBezTo>
                  <a:cubicBezTo>
                    <a:pt x="8425" y="4601"/>
                    <a:pt x="8409" y="4607"/>
                    <a:pt x="8395" y="4620"/>
                  </a:cubicBezTo>
                  <a:cubicBezTo>
                    <a:pt x="8395" y="4620"/>
                    <a:pt x="7274" y="5617"/>
                    <a:pt x="6857" y="5892"/>
                  </a:cubicBezTo>
                  <a:cubicBezTo>
                    <a:pt x="6440" y="6169"/>
                    <a:pt x="3871" y="7859"/>
                    <a:pt x="3871" y="7859"/>
                  </a:cubicBezTo>
                  <a:cubicBezTo>
                    <a:pt x="3871" y="7859"/>
                    <a:pt x="1547" y="5648"/>
                    <a:pt x="1517" y="5481"/>
                  </a:cubicBezTo>
                  <a:cubicBezTo>
                    <a:pt x="1486" y="5316"/>
                    <a:pt x="1925" y="4527"/>
                    <a:pt x="2498" y="3739"/>
                  </a:cubicBezTo>
                  <a:cubicBezTo>
                    <a:pt x="3070" y="2952"/>
                    <a:pt x="5224" y="1306"/>
                    <a:pt x="5224" y="1306"/>
                  </a:cubicBezTo>
                  <a:cubicBezTo>
                    <a:pt x="5224" y="1306"/>
                    <a:pt x="6077" y="1978"/>
                    <a:pt x="6289" y="2162"/>
                  </a:cubicBezTo>
                  <a:cubicBezTo>
                    <a:pt x="6502" y="2348"/>
                    <a:pt x="7117" y="3480"/>
                    <a:pt x="6932" y="3693"/>
                  </a:cubicBezTo>
                  <a:cubicBezTo>
                    <a:pt x="6748" y="3906"/>
                    <a:pt x="4407" y="6127"/>
                    <a:pt x="4273" y="6127"/>
                  </a:cubicBezTo>
                  <a:cubicBezTo>
                    <a:pt x="4273" y="6127"/>
                    <a:pt x="4273" y="6127"/>
                    <a:pt x="4273" y="6127"/>
                  </a:cubicBezTo>
                  <a:cubicBezTo>
                    <a:pt x="4140" y="6125"/>
                    <a:pt x="3221" y="5518"/>
                    <a:pt x="3274" y="5206"/>
                  </a:cubicBezTo>
                  <a:cubicBezTo>
                    <a:pt x="3327" y="4896"/>
                    <a:pt x="4879" y="2710"/>
                    <a:pt x="5084" y="2710"/>
                  </a:cubicBezTo>
                  <a:cubicBezTo>
                    <a:pt x="5087" y="2710"/>
                    <a:pt x="5090" y="2711"/>
                    <a:pt x="5092" y="2712"/>
                  </a:cubicBezTo>
                  <a:cubicBezTo>
                    <a:pt x="5256" y="2779"/>
                    <a:pt x="5974" y="3649"/>
                    <a:pt x="5974" y="3649"/>
                  </a:cubicBezTo>
                  <a:lnTo>
                    <a:pt x="4935" y="4695"/>
                  </a:lnTo>
                  <a:lnTo>
                    <a:pt x="4804" y="4561"/>
                  </a:lnTo>
                  <a:lnTo>
                    <a:pt x="5676" y="3677"/>
                  </a:lnTo>
                  <a:cubicBezTo>
                    <a:pt x="5676" y="3677"/>
                    <a:pt x="5432" y="3400"/>
                    <a:pt x="5338" y="3400"/>
                  </a:cubicBezTo>
                  <a:cubicBezTo>
                    <a:pt x="5328" y="3400"/>
                    <a:pt x="5321" y="3403"/>
                    <a:pt x="5315" y="3409"/>
                  </a:cubicBezTo>
                  <a:cubicBezTo>
                    <a:pt x="5248" y="3474"/>
                    <a:pt x="4058" y="4767"/>
                    <a:pt x="4154" y="4900"/>
                  </a:cubicBezTo>
                  <a:cubicBezTo>
                    <a:pt x="4237" y="5013"/>
                    <a:pt x="4564" y="5233"/>
                    <a:pt x="4755" y="5233"/>
                  </a:cubicBezTo>
                  <a:cubicBezTo>
                    <a:pt x="4791" y="5233"/>
                    <a:pt x="4823" y="5226"/>
                    <a:pt x="4847" y="5208"/>
                  </a:cubicBezTo>
                  <a:cubicBezTo>
                    <a:pt x="4997" y="5092"/>
                    <a:pt x="6454" y="3604"/>
                    <a:pt x="6454" y="3604"/>
                  </a:cubicBezTo>
                  <a:cubicBezTo>
                    <a:pt x="6454" y="3604"/>
                    <a:pt x="6423" y="3406"/>
                    <a:pt x="6097" y="3004"/>
                  </a:cubicBezTo>
                  <a:cubicBezTo>
                    <a:pt x="5857" y="2709"/>
                    <a:pt x="5520" y="2315"/>
                    <a:pt x="5126" y="2315"/>
                  </a:cubicBezTo>
                  <a:cubicBezTo>
                    <a:pt x="4984" y="2315"/>
                    <a:pt x="4835" y="2366"/>
                    <a:pt x="4680" y="2491"/>
                  </a:cubicBezTo>
                  <a:cubicBezTo>
                    <a:pt x="4095" y="2964"/>
                    <a:pt x="2333" y="5044"/>
                    <a:pt x="2314" y="5259"/>
                  </a:cubicBezTo>
                  <a:cubicBezTo>
                    <a:pt x="2294" y="5474"/>
                    <a:pt x="3652" y="6797"/>
                    <a:pt x="3800" y="6949"/>
                  </a:cubicBezTo>
                  <a:cubicBezTo>
                    <a:pt x="3890" y="7042"/>
                    <a:pt x="4072" y="7111"/>
                    <a:pt x="4252" y="7111"/>
                  </a:cubicBezTo>
                  <a:cubicBezTo>
                    <a:pt x="4362" y="7111"/>
                    <a:pt x="4471" y="7085"/>
                    <a:pt x="4560" y="7024"/>
                  </a:cubicBezTo>
                  <a:cubicBezTo>
                    <a:pt x="4793" y="6860"/>
                    <a:pt x="8041" y="3788"/>
                    <a:pt x="8207" y="3659"/>
                  </a:cubicBezTo>
                  <a:cubicBezTo>
                    <a:pt x="8375" y="3528"/>
                    <a:pt x="8345" y="3197"/>
                    <a:pt x="8233" y="2913"/>
                  </a:cubicBezTo>
                  <a:cubicBezTo>
                    <a:pt x="8121" y="2633"/>
                    <a:pt x="5681" y="0"/>
                    <a:pt x="5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9" name="Google Shape;7819;p41"/>
            <p:cNvSpPr/>
            <p:nvPr/>
          </p:nvSpPr>
          <p:spPr>
            <a:xfrm>
              <a:off x="3051250" y="3490700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extrusionOk="0">
                  <a:moveTo>
                    <a:pt x="430" y="1"/>
                  </a:moveTo>
                  <a:cubicBezTo>
                    <a:pt x="338" y="1"/>
                    <a:pt x="0" y="393"/>
                    <a:pt x="0" y="393"/>
                  </a:cubicBezTo>
                  <a:cubicBezTo>
                    <a:pt x="0" y="393"/>
                    <a:pt x="192" y="884"/>
                    <a:pt x="364" y="884"/>
                  </a:cubicBezTo>
                  <a:cubicBezTo>
                    <a:pt x="385" y="884"/>
                    <a:pt x="405" y="877"/>
                    <a:pt x="425" y="861"/>
                  </a:cubicBezTo>
                  <a:cubicBezTo>
                    <a:pt x="609" y="715"/>
                    <a:pt x="910" y="388"/>
                    <a:pt x="878" y="288"/>
                  </a:cubicBezTo>
                  <a:cubicBezTo>
                    <a:pt x="846" y="188"/>
                    <a:pt x="518" y="19"/>
                    <a:pt x="435" y="1"/>
                  </a:cubicBezTo>
                  <a:cubicBezTo>
                    <a:pt x="433" y="1"/>
                    <a:pt x="432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0" name="Google Shape;7820;p41"/>
            <p:cNvSpPr/>
            <p:nvPr/>
          </p:nvSpPr>
          <p:spPr>
            <a:xfrm>
              <a:off x="3071750" y="3470250"/>
              <a:ext cx="23600" cy="21225"/>
            </a:xfrm>
            <a:custGeom>
              <a:avLst/>
              <a:gdLst/>
              <a:ahLst/>
              <a:cxnLst/>
              <a:rect l="l" t="t" r="r" b="b"/>
              <a:pathLst>
                <a:path w="944" h="849" extrusionOk="0">
                  <a:moveTo>
                    <a:pt x="354" y="1"/>
                  </a:moveTo>
                  <a:lnTo>
                    <a:pt x="1" y="410"/>
                  </a:lnTo>
                  <a:cubicBezTo>
                    <a:pt x="1" y="410"/>
                    <a:pt x="131" y="848"/>
                    <a:pt x="302" y="848"/>
                  </a:cubicBezTo>
                  <a:cubicBezTo>
                    <a:pt x="310" y="848"/>
                    <a:pt x="318" y="847"/>
                    <a:pt x="327" y="845"/>
                  </a:cubicBezTo>
                  <a:cubicBezTo>
                    <a:pt x="509" y="797"/>
                    <a:pt x="944" y="439"/>
                    <a:pt x="894" y="354"/>
                  </a:cubicBezTo>
                  <a:cubicBezTo>
                    <a:pt x="847" y="272"/>
                    <a:pt x="354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21" name="Google Shape;7821;p41"/>
          <p:cNvGrpSpPr/>
          <p:nvPr/>
        </p:nvGrpSpPr>
        <p:grpSpPr>
          <a:xfrm>
            <a:off x="1841685" y="378554"/>
            <a:ext cx="323826" cy="321902"/>
            <a:chOff x="2382200" y="3389200"/>
            <a:chExt cx="239800" cy="238375"/>
          </a:xfrm>
        </p:grpSpPr>
        <p:sp>
          <p:nvSpPr>
            <p:cNvPr id="7822" name="Google Shape;7822;p41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3" name="Google Shape;7823;p41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4" name="Google Shape;7824;p41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5" name="Google Shape;7825;p41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6" name="Google Shape;7826;p41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7" name="Google Shape;7827;p41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8" name="Google Shape;7828;p41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9" name="Google Shape;7829;p41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0" name="Google Shape;7830;p41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1" name="Google Shape;7831;p41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2" name="Google Shape;7832;p41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3" name="Google Shape;7833;p41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4" name="Google Shape;7834;p41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5" name="Google Shape;7835;p41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6" name="Google Shape;7836;p41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37" name="Google Shape;7837;p41"/>
          <p:cNvGrpSpPr/>
          <p:nvPr/>
        </p:nvGrpSpPr>
        <p:grpSpPr>
          <a:xfrm>
            <a:off x="8430786" y="3236052"/>
            <a:ext cx="323836" cy="321854"/>
            <a:chOff x="1932950" y="3389200"/>
            <a:chExt cx="239825" cy="238375"/>
          </a:xfrm>
        </p:grpSpPr>
        <p:sp>
          <p:nvSpPr>
            <p:cNvPr id="7838" name="Google Shape;7838;p41"/>
            <p:cNvSpPr/>
            <p:nvPr/>
          </p:nvSpPr>
          <p:spPr>
            <a:xfrm>
              <a:off x="198555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19" y="1"/>
                  </a:moveTo>
                  <a:cubicBezTo>
                    <a:pt x="3319" y="1"/>
                    <a:pt x="891" y="183"/>
                    <a:pt x="446" y="1215"/>
                  </a:cubicBezTo>
                  <a:cubicBezTo>
                    <a:pt x="1" y="2247"/>
                    <a:pt x="588" y="4109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2" y="5377"/>
                    <a:pt x="3596" y="5360"/>
                    <a:pt x="3724" y="5323"/>
                  </a:cubicBezTo>
                  <a:cubicBezTo>
                    <a:pt x="4493" y="5101"/>
                    <a:pt x="5383" y="3360"/>
                    <a:pt x="5363" y="2997"/>
                  </a:cubicBezTo>
                  <a:cubicBezTo>
                    <a:pt x="5350" y="2778"/>
                    <a:pt x="5236" y="2734"/>
                    <a:pt x="5147" y="2734"/>
                  </a:cubicBezTo>
                  <a:cubicBezTo>
                    <a:pt x="5088" y="2734"/>
                    <a:pt x="5040" y="2753"/>
                    <a:pt x="5040" y="2753"/>
                  </a:cubicBezTo>
                  <a:cubicBezTo>
                    <a:pt x="5040" y="2753"/>
                    <a:pt x="4453" y="4271"/>
                    <a:pt x="4108" y="4372"/>
                  </a:cubicBezTo>
                  <a:cubicBezTo>
                    <a:pt x="3764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79" y="4290"/>
                  </a:cubicBezTo>
                  <a:cubicBezTo>
                    <a:pt x="1418" y="4028"/>
                    <a:pt x="891" y="1964"/>
                    <a:pt x="1033" y="1721"/>
                  </a:cubicBezTo>
                  <a:cubicBezTo>
                    <a:pt x="1167" y="1490"/>
                    <a:pt x="1855" y="908"/>
                    <a:pt x="2341" y="908"/>
                  </a:cubicBezTo>
                  <a:cubicBezTo>
                    <a:pt x="2364" y="908"/>
                    <a:pt x="2387" y="909"/>
                    <a:pt x="2409" y="912"/>
                  </a:cubicBezTo>
                  <a:cubicBezTo>
                    <a:pt x="2894" y="973"/>
                    <a:pt x="3461" y="1357"/>
                    <a:pt x="3461" y="1357"/>
                  </a:cubicBezTo>
                  <a:cubicBezTo>
                    <a:pt x="3461" y="1357"/>
                    <a:pt x="3886" y="2652"/>
                    <a:pt x="3764" y="2855"/>
                  </a:cubicBezTo>
                  <a:cubicBezTo>
                    <a:pt x="3654" y="3039"/>
                    <a:pt x="2919" y="3308"/>
                    <a:pt x="2684" y="3308"/>
                  </a:cubicBezTo>
                  <a:cubicBezTo>
                    <a:pt x="2661" y="3308"/>
                    <a:pt x="2644" y="3305"/>
                    <a:pt x="2631" y="3300"/>
                  </a:cubicBezTo>
                  <a:cubicBezTo>
                    <a:pt x="2490" y="3239"/>
                    <a:pt x="2206" y="2369"/>
                    <a:pt x="2206" y="2369"/>
                  </a:cubicBezTo>
                  <a:cubicBezTo>
                    <a:pt x="2206" y="2369"/>
                    <a:pt x="2110" y="2334"/>
                    <a:pt x="2001" y="2334"/>
                  </a:cubicBezTo>
                  <a:cubicBezTo>
                    <a:pt x="1892" y="2334"/>
                    <a:pt x="1771" y="2369"/>
                    <a:pt x="1721" y="2510"/>
                  </a:cubicBezTo>
                  <a:cubicBezTo>
                    <a:pt x="1619" y="2794"/>
                    <a:pt x="1883" y="3744"/>
                    <a:pt x="2044" y="3846"/>
                  </a:cubicBezTo>
                  <a:cubicBezTo>
                    <a:pt x="2079" y="3868"/>
                    <a:pt x="2183" y="3881"/>
                    <a:pt x="2326" y="3881"/>
                  </a:cubicBezTo>
                  <a:cubicBezTo>
                    <a:pt x="2838" y="3881"/>
                    <a:pt x="3860" y="3722"/>
                    <a:pt x="4129" y="3280"/>
                  </a:cubicBezTo>
                  <a:cubicBezTo>
                    <a:pt x="4473" y="2713"/>
                    <a:pt x="4229" y="932"/>
                    <a:pt x="4068" y="527"/>
                  </a:cubicBezTo>
                  <a:cubicBezTo>
                    <a:pt x="3906" y="122"/>
                    <a:pt x="3319" y="1"/>
                    <a:pt x="3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9" name="Google Shape;7839;p41"/>
            <p:cNvSpPr/>
            <p:nvPr/>
          </p:nvSpPr>
          <p:spPr>
            <a:xfrm>
              <a:off x="2105475" y="3496000"/>
              <a:ext cx="15175" cy="16300"/>
            </a:xfrm>
            <a:custGeom>
              <a:avLst/>
              <a:gdLst/>
              <a:ahLst/>
              <a:cxnLst/>
              <a:rect l="l" t="t" r="r" b="b"/>
              <a:pathLst>
                <a:path w="607" h="652" extrusionOk="0">
                  <a:moveTo>
                    <a:pt x="364" y="0"/>
                  </a:moveTo>
                  <a:cubicBezTo>
                    <a:pt x="364" y="0"/>
                    <a:pt x="0" y="61"/>
                    <a:pt x="0" y="324"/>
                  </a:cubicBezTo>
                  <a:cubicBezTo>
                    <a:pt x="0" y="514"/>
                    <a:pt x="191" y="651"/>
                    <a:pt x="342" y="651"/>
                  </a:cubicBezTo>
                  <a:cubicBezTo>
                    <a:pt x="400" y="651"/>
                    <a:pt x="452" y="631"/>
                    <a:pt x="485" y="586"/>
                  </a:cubicBezTo>
                  <a:cubicBezTo>
                    <a:pt x="607" y="425"/>
                    <a:pt x="364" y="0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0" name="Google Shape;7840;p41"/>
            <p:cNvSpPr/>
            <p:nvPr/>
          </p:nvSpPr>
          <p:spPr>
            <a:xfrm>
              <a:off x="2102425" y="3476750"/>
              <a:ext cx="12175" cy="14250"/>
            </a:xfrm>
            <a:custGeom>
              <a:avLst/>
              <a:gdLst/>
              <a:ahLst/>
              <a:cxnLst/>
              <a:rect l="l" t="t" r="r" b="b"/>
              <a:pathLst>
                <a:path w="487" h="570" extrusionOk="0">
                  <a:moveTo>
                    <a:pt x="223" y="1"/>
                  </a:moveTo>
                  <a:cubicBezTo>
                    <a:pt x="61" y="102"/>
                    <a:pt x="1" y="162"/>
                    <a:pt x="1" y="325"/>
                  </a:cubicBezTo>
                  <a:cubicBezTo>
                    <a:pt x="1" y="447"/>
                    <a:pt x="209" y="570"/>
                    <a:pt x="337" y="570"/>
                  </a:cubicBezTo>
                  <a:cubicBezTo>
                    <a:pt x="378" y="570"/>
                    <a:pt x="411" y="557"/>
                    <a:pt x="425" y="527"/>
                  </a:cubicBezTo>
                  <a:cubicBezTo>
                    <a:pt x="486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1" name="Google Shape;7841;p41"/>
            <p:cNvSpPr/>
            <p:nvPr/>
          </p:nvSpPr>
          <p:spPr>
            <a:xfrm>
              <a:off x="2097825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5" y="1"/>
                  </a:moveTo>
                  <a:lnTo>
                    <a:pt x="225" y="1"/>
                  </a:lnTo>
                  <a:cubicBezTo>
                    <a:pt x="1" y="76"/>
                    <a:pt x="35" y="599"/>
                    <a:pt x="297" y="599"/>
                  </a:cubicBezTo>
                  <a:cubicBezTo>
                    <a:pt x="319" y="599"/>
                    <a:pt x="342" y="596"/>
                    <a:pt x="367" y="588"/>
                  </a:cubicBezTo>
                  <a:cubicBezTo>
                    <a:pt x="690" y="486"/>
                    <a:pt x="549" y="325"/>
                    <a:pt x="528" y="203"/>
                  </a:cubicBezTo>
                  <a:cubicBezTo>
                    <a:pt x="508" y="82"/>
                    <a:pt x="225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2" name="Google Shape;7842;p41"/>
            <p:cNvSpPr/>
            <p:nvPr/>
          </p:nvSpPr>
          <p:spPr>
            <a:xfrm>
              <a:off x="2071550" y="3399250"/>
              <a:ext cx="37450" cy="40750"/>
            </a:xfrm>
            <a:custGeom>
              <a:avLst/>
              <a:gdLst/>
              <a:ahLst/>
              <a:cxnLst/>
              <a:rect l="l" t="t" r="r" b="b"/>
              <a:pathLst>
                <a:path w="1498" h="1630" extrusionOk="0">
                  <a:moveTo>
                    <a:pt x="1164" y="1"/>
                  </a:moveTo>
                  <a:cubicBezTo>
                    <a:pt x="883" y="1"/>
                    <a:pt x="21" y="956"/>
                    <a:pt x="21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1" y="1629"/>
                    <a:pt x="1477" y="1627"/>
                    <a:pt x="1478" y="1624"/>
                  </a:cubicBezTo>
                  <a:cubicBezTo>
                    <a:pt x="1498" y="1563"/>
                    <a:pt x="1437" y="86"/>
                    <a:pt x="1195" y="5"/>
                  </a:cubicBezTo>
                  <a:cubicBezTo>
                    <a:pt x="1185" y="2"/>
                    <a:pt x="1175" y="1"/>
                    <a:pt x="1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3" name="Google Shape;7843;p41"/>
            <p:cNvSpPr/>
            <p:nvPr/>
          </p:nvSpPr>
          <p:spPr>
            <a:xfrm>
              <a:off x="202350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8" y="1"/>
                  </a:moveTo>
                  <a:cubicBezTo>
                    <a:pt x="216" y="1"/>
                    <a:pt x="0" y="1823"/>
                    <a:pt x="0" y="1823"/>
                  </a:cubicBezTo>
                  <a:cubicBezTo>
                    <a:pt x="0" y="1823"/>
                    <a:pt x="730" y="1540"/>
                    <a:pt x="1012" y="1520"/>
                  </a:cubicBezTo>
                  <a:cubicBezTo>
                    <a:pt x="1295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4" name="Google Shape;7844;p41"/>
            <p:cNvSpPr/>
            <p:nvPr/>
          </p:nvSpPr>
          <p:spPr>
            <a:xfrm>
              <a:off x="1981000" y="3414550"/>
              <a:ext cx="32900" cy="44050"/>
            </a:xfrm>
            <a:custGeom>
              <a:avLst/>
              <a:gdLst/>
              <a:ahLst/>
              <a:cxnLst/>
              <a:rect l="l" t="t" r="r" b="b"/>
              <a:pathLst>
                <a:path w="1316" h="1762" extrusionOk="0">
                  <a:moveTo>
                    <a:pt x="264" y="0"/>
                  </a:moveTo>
                  <a:lnTo>
                    <a:pt x="0" y="101"/>
                  </a:lnTo>
                  <a:cubicBezTo>
                    <a:pt x="0" y="101"/>
                    <a:pt x="183" y="1578"/>
                    <a:pt x="283" y="1740"/>
                  </a:cubicBezTo>
                  <a:cubicBezTo>
                    <a:pt x="293" y="1755"/>
                    <a:pt x="306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5" name="Google Shape;7845;p41"/>
            <p:cNvSpPr/>
            <p:nvPr/>
          </p:nvSpPr>
          <p:spPr>
            <a:xfrm>
              <a:off x="1932950" y="3462600"/>
              <a:ext cx="43025" cy="37225"/>
            </a:xfrm>
            <a:custGeom>
              <a:avLst/>
              <a:gdLst/>
              <a:ahLst/>
              <a:cxnLst/>
              <a:rect l="l" t="t" r="r" b="b"/>
              <a:pathLst>
                <a:path w="1721" h="1489" extrusionOk="0">
                  <a:moveTo>
                    <a:pt x="1721" y="0"/>
                  </a:moveTo>
                  <a:cubicBezTo>
                    <a:pt x="1721" y="0"/>
                    <a:pt x="487" y="405"/>
                    <a:pt x="243" y="506"/>
                  </a:cubicBezTo>
                  <a:cubicBezTo>
                    <a:pt x="0" y="607"/>
                    <a:pt x="42" y="627"/>
                    <a:pt x="42" y="749"/>
                  </a:cubicBezTo>
                  <a:cubicBezTo>
                    <a:pt x="42" y="854"/>
                    <a:pt x="1206" y="1488"/>
                    <a:pt x="1469" y="1488"/>
                  </a:cubicBezTo>
                  <a:cubicBezTo>
                    <a:pt x="1510" y="1488"/>
                    <a:pt x="1529" y="1473"/>
                    <a:pt x="1518" y="1437"/>
                  </a:cubicBezTo>
                  <a:cubicBezTo>
                    <a:pt x="1437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6" name="Google Shape;7846;p41"/>
            <p:cNvSpPr/>
            <p:nvPr/>
          </p:nvSpPr>
          <p:spPr>
            <a:xfrm>
              <a:off x="194155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7" y="1"/>
                  </a:moveTo>
                  <a:cubicBezTo>
                    <a:pt x="1337" y="1"/>
                    <a:pt x="1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2" y="1272"/>
                    <a:pt x="1658" y="1267"/>
                    <a:pt x="1639" y="1255"/>
                  </a:cubicBezTo>
                  <a:cubicBezTo>
                    <a:pt x="1538" y="1195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7" name="Google Shape;7847;p41"/>
            <p:cNvSpPr/>
            <p:nvPr/>
          </p:nvSpPr>
          <p:spPr>
            <a:xfrm>
              <a:off x="1975950" y="3560225"/>
              <a:ext cx="42450" cy="52150"/>
            </a:xfrm>
            <a:custGeom>
              <a:avLst/>
              <a:gdLst/>
              <a:ahLst/>
              <a:cxnLst/>
              <a:rect l="l" t="t" r="r" b="b"/>
              <a:pathLst>
                <a:path w="1698" h="2086" extrusionOk="0">
                  <a:moveTo>
                    <a:pt x="507" y="0"/>
                  </a:moveTo>
                  <a:cubicBezTo>
                    <a:pt x="507" y="0"/>
                    <a:pt x="162" y="1114"/>
                    <a:pt x="102" y="1397"/>
                  </a:cubicBezTo>
                  <a:cubicBezTo>
                    <a:pt x="41" y="1679"/>
                    <a:pt x="1" y="2045"/>
                    <a:pt x="223" y="2085"/>
                  </a:cubicBezTo>
                  <a:cubicBezTo>
                    <a:pt x="227" y="2085"/>
                    <a:pt x="231" y="2086"/>
                    <a:pt x="235" y="2086"/>
                  </a:cubicBezTo>
                  <a:cubicBezTo>
                    <a:pt x="486" y="2086"/>
                    <a:pt x="1698" y="911"/>
                    <a:pt x="1558" y="870"/>
                  </a:cubicBezTo>
                  <a:cubicBezTo>
                    <a:pt x="1417" y="830"/>
                    <a:pt x="507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8" name="Google Shape;7848;p41"/>
            <p:cNvSpPr/>
            <p:nvPr/>
          </p:nvSpPr>
          <p:spPr>
            <a:xfrm>
              <a:off x="2026525" y="3589575"/>
              <a:ext cx="33425" cy="38000"/>
            </a:xfrm>
            <a:custGeom>
              <a:avLst/>
              <a:gdLst/>
              <a:ahLst/>
              <a:cxnLst/>
              <a:rect l="l" t="t" r="r" b="b"/>
              <a:pathLst>
                <a:path w="1337" h="1520" extrusionOk="0">
                  <a:moveTo>
                    <a:pt x="1" y="0"/>
                  </a:moveTo>
                  <a:cubicBezTo>
                    <a:pt x="1" y="1"/>
                    <a:pt x="254" y="1519"/>
                    <a:pt x="398" y="1519"/>
                  </a:cubicBezTo>
                  <a:cubicBezTo>
                    <a:pt x="401" y="1519"/>
                    <a:pt x="403" y="1519"/>
                    <a:pt x="406" y="1517"/>
                  </a:cubicBezTo>
                  <a:cubicBezTo>
                    <a:pt x="548" y="1457"/>
                    <a:pt x="1337" y="365"/>
                    <a:pt x="1114" y="323"/>
                  </a:cubicBezTo>
                  <a:cubicBezTo>
                    <a:pt x="891" y="28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9" name="Google Shape;7849;p41"/>
            <p:cNvSpPr/>
            <p:nvPr/>
          </p:nvSpPr>
          <p:spPr>
            <a:xfrm>
              <a:off x="2071550" y="3591300"/>
              <a:ext cx="33825" cy="30825"/>
            </a:xfrm>
            <a:custGeom>
              <a:avLst/>
              <a:gdLst/>
              <a:ahLst/>
              <a:cxnLst/>
              <a:rect l="l" t="t" r="r" b="b"/>
              <a:pathLst>
                <a:path w="1353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3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6" y="679"/>
                    <a:pt x="425" y="781"/>
                  </a:cubicBezTo>
                  <a:cubicBezTo>
                    <a:pt x="482" y="875"/>
                    <a:pt x="1100" y="1232"/>
                    <a:pt x="1250" y="1232"/>
                  </a:cubicBezTo>
                  <a:cubicBezTo>
                    <a:pt x="1262" y="1232"/>
                    <a:pt x="1270" y="1230"/>
                    <a:pt x="1276" y="1226"/>
                  </a:cubicBezTo>
                  <a:cubicBezTo>
                    <a:pt x="1353" y="1169"/>
                    <a:pt x="1248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0" name="Google Shape;7850;p41"/>
            <p:cNvSpPr/>
            <p:nvPr/>
          </p:nvSpPr>
          <p:spPr>
            <a:xfrm>
              <a:off x="211037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8" y="1574"/>
                    <a:pt x="1787" y="1478"/>
                  </a:cubicBezTo>
                  <a:cubicBezTo>
                    <a:pt x="1867" y="1276"/>
                    <a:pt x="1059" y="244"/>
                    <a:pt x="936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1" name="Google Shape;7851;p41"/>
            <p:cNvSpPr/>
            <p:nvPr/>
          </p:nvSpPr>
          <p:spPr>
            <a:xfrm>
              <a:off x="2127200" y="3494950"/>
              <a:ext cx="45575" cy="38950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19" y="1052"/>
                    <a:pt x="1660" y="912"/>
                  </a:cubicBezTo>
                  <a:cubicBezTo>
                    <a:pt x="1822" y="75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2" name="Google Shape;7852;p41"/>
            <p:cNvSpPr/>
            <p:nvPr/>
          </p:nvSpPr>
          <p:spPr>
            <a:xfrm>
              <a:off x="2119600" y="3445300"/>
              <a:ext cx="46050" cy="36750"/>
            </a:xfrm>
            <a:custGeom>
              <a:avLst/>
              <a:gdLst/>
              <a:ahLst/>
              <a:cxnLst/>
              <a:rect l="l" t="t" r="r" b="b"/>
              <a:pathLst>
                <a:path w="1842" h="1470" extrusionOk="0">
                  <a:moveTo>
                    <a:pt x="8" y="1"/>
                  </a:moveTo>
                  <a:cubicBezTo>
                    <a:pt x="3" y="1"/>
                    <a:pt x="1" y="2"/>
                    <a:pt x="1" y="4"/>
                  </a:cubicBezTo>
                  <a:cubicBezTo>
                    <a:pt x="1" y="4"/>
                    <a:pt x="345" y="1178"/>
                    <a:pt x="345" y="1420"/>
                  </a:cubicBezTo>
                  <a:cubicBezTo>
                    <a:pt x="345" y="1455"/>
                    <a:pt x="374" y="1470"/>
                    <a:pt x="423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1" y="736"/>
                    <a:pt x="134" y="1"/>
                    <a:pt x="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3" name="Google Shape;7853;p41"/>
          <p:cNvGrpSpPr/>
          <p:nvPr/>
        </p:nvGrpSpPr>
        <p:grpSpPr>
          <a:xfrm>
            <a:off x="2758934" y="4740761"/>
            <a:ext cx="358207" cy="244657"/>
            <a:chOff x="1530450" y="3426875"/>
            <a:chExt cx="238725" cy="163050"/>
          </a:xfrm>
        </p:grpSpPr>
        <p:sp>
          <p:nvSpPr>
            <p:cNvPr id="7854" name="Google Shape;7854;p41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5" name="Google Shape;7855;p41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6" name="Google Shape;7856;p41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7" name="Google Shape;7857;p41"/>
          <p:cNvGrpSpPr/>
          <p:nvPr/>
        </p:nvGrpSpPr>
        <p:grpSpPr>
          <a:xfrm rot="-2510672">
            <a:off x="7206659" y="4274549"/>
            <a:ext cx="1558385" cy="1406266"/>
            <a:chOff x="4899225" y="4272125"/>
            <a:chExt cx="1173250" cy="1058725"/>
          </a:xfrm>
        </p:grpSpPr>
        <p:sp>
          <p:nvSpPr>
            <p:cNvPr id="7858" name="Google Shape;7858;p41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9" name="Google Shape;7859;p41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0" name="Google Shape;7860;p41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1" name="Google Shape;7861;p41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2" name="Google Shape;7862;p41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3" name="Google Shape;7863;p41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4" name="Google Shape;7864;p41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5" name="Google Shape;7865;p41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6" name="Google Shape;7866;p41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7" name="Google Shape;7867;p41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8" name="Google Shape;7868;p41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9" name="Google Shape;7869;p41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0" name="Google Shape;7870;p41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1" name="Google Shape;7871;p41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2" name="Google Shape;7872;p41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3" name="Google Shape;7873;p41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4" name="Google Shape;7874;p41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5" name="Google Shape;7875;p41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6" name="Google Shape;7876;p41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7" name="Google Shape;7877;p41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8" name="Google Shape;7878;p41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9" name="Google Shape;7879;p41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0" name="Google Shape;7880;p41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1" name="Google Shape;7881;p41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2" name="Google Shape;7882;p41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3" name="Google Shape;7883;p41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4" name="Google Shape;7884;p41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5" name="Google Shape;7885;p41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6" name="Google Shape;7886;p41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7" name="Google Shape;7887;p41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8" name="Google Shape;7888;p41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9" name="Google Shape;7889;p41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0" name="Google Shape;7890;p41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1" name="Google Shape;7891;p41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2" name="Google Shape;7892;p41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3" name="Google Shape;7893;p41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4" name="Google Shape;7894;p41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5" name="Google Shape;7895;p41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6" name="Google Shape;7896;p41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7" name="Google Shape;7897;p41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8" name="Google Shape;7898;p41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9" name="Google Shape;7899;p41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0" name="Google Shape;7900;p41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>
            <a:spLocks noGrp="1"/>
          </p:cNvSpPr>
          <p:nvPr>
            <p:ph type="title"/>
          </p:nvPr>
        </p:nvSpPr>
        <p:spPr>
          <a:xfrm>
            <a:off x="720000" y="23382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0486"/>
            <a:ext cx="104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3"/>
          <p:cNvSpPr txBox="1">
            <a:spLocks noGrp="1"/>
          </p:cNvSpPr>
          <p:nvPr>
            <p:ph type="subTitle" idx="1"/>
          </p:nvPr>
        </p:nvSpPr>
        <p:spPr>
          <a:xfrm>
            <a:off x="720000" y="30909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3" name="Google Shape;343;p3"/>
          <p:cNvGrpSpPr/>
          <p:nvPr/>
        </p:nvGrpSpPr>
        <p:grpSpPr>
          <a:xfrm>
            <a:off x="164668" y="3954484"/>
            <a:ext cx="1097329" cy="1097405"/>
            <a:chOff x="164668" y="3954484"/>
            <a:chExt cx="1097329" cy="1097405"/>
          </a:xfrm>
        </p:grpSpPr>
        <p:grpSp>
          <p:nvGrpSpPr>
            <p:cNvPr id="344" name="Google Shape;344;p3"/>
            <p:cNvGrpSpPr/>
            <p:nvPr/>
          </p:nvGrpSpPr>
          <p:grpSpPr>
            <a:xfrm>
              <a:off x="164668" y="3954484"/>
              <a:ext cx="1097329" cy="1097405"/>
              <a:chOff x="4455400" y="3095300"/>
              <a:chExt cx="606125" cy="606100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46021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341" y="1"/>
                    </a:moveTo>
                    <a:cubicBezTo>
                      <a:pt x="291" y="1"/>
                      <a:pt x="240" y="13"/>
                      <a:pt x="193" y="40"/>
                    </a:cubicBezTo>
                    <a:cubicBezTo>
                      <a:pt x="50" y="123"/>
                      <a:pt x="1" y="306"/>
                      <a:pt x="83" y="447"/>
                    </a:cubicBezTo>
                    <a:lnTo>
                      <a:pt x="1279" y="2518"/>
                    </a:lnTo>
                    <a:cubicBezTo>
                      <a:pt x="1448" y="2414"/>
                      <a:pt x="1620" y="2313"/>
                      <a:pt x="1794" y="2218"/>
                    </a:cubicBezTo>
                    <a:lnTo>
                      <a:pt x="599" y="150"/>
                    </a:lnTo>
                    <a:cubicBezTo>
                      <a:pt x="545" y="54"/>
                      <a:pt x="444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4636875" y="3117800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339" y="0"/>
                    </a:moveTo>
                    <a:cubicBezTo>
                      <a:pt x="301" y="0"/>
                      <a:pt x="262" y="7"/>
                      <a:pt x="224" y="23"/>
                    </a:cubicBezTo>
                    <a:cubicBezTo>
                      <a:pt x="73" y="87"/>
                      <a:pt x="0" y="259"/>
                      <a:pt x="64" y="413"/>
                    </a:cubicBezTo>
                    <a:lnTo>
                      <a:pt x="978" y="2620"/>
                    </a:lnTo>
                    <a:cubicBezTo>
                      <a:pt x="1159" y="2538"/>
                      <a:pt x="1342" y="2462"/>
                      <a:pt x="1528" y="2390"/>
                    </a:cubicBezTo>
                    <a:lnTo>
                      <a:pt x="615" y="184"/>
                    </a:lnTo>
                    <a:cubicBezTo>
                      <a:pt x="567" y="69"/>
                      <a:pt x="456" y="0"/>
                      <a:pt x="3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4673700" y="3105375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331" y="0"/>
                    </a:moveTo>
                    <a:cubicBezTo>
                      <a:pt x="305" y="0"/>
                      <a:pt x="279" y="4"/>
                      <a:pt x="253" y="11"/>
                    </a:cubicBezTo>
                    <a:cubicBezTo>
                      <a:pt x="95" y="52"/>
                      <a:pt x="1" y="216"/>
                      <a:pt x="43" y="375"/>
                    </a:cubicBezTo>
                    <a:lnTo>
                      <a:pt x="661" y="2683"/>
                    </a:lnTo>
                    <a:cubicBezTo>
                      <a:pt x="850" y="2624"/>
                      <a:pt x="1043" y="2575"/>
                      <a:pt x="1237" y="2529"/>
                    </a:cubicBezTo>
                    <a:lnTo>
                      <a:pt x="618" y="221"/>
                    </a:lnTo>
                    <a:cubicBezTo>
                      <a:pt x="583" y="88"/>
                      <a:pt x="463" y="0"/>
                      <a:pt x="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4570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337" y="0"/>
                    </a:moveTo>
                    <a:cubicBezTo>
                      <a:pt x="274" y="0"/>
                      <a:pt x="209" y="21"/>
                      <a:pt x="155" y="62"/>
                    </a:cubicBezTo>
                    <a:cubicBezTo>
                      <a:pt x="25" y="162"/>
                      <a:pt x="0" y="349"/>
                      <a:pt x="101" y="480"/>
                    </a:cubicBezTo>
                    <a:lnTo>
                      <a:pt x="1555" y="2376"/>
                    </a:lnTo>
                    <a:cubicBezTo>
                      <a:pt x="1709" y="2250"/>
                      <a:pt x="1868" y="2131"/>
                      <a:pt x="2029" y="2014"/>
                    </a:cubicBezTo>
                    <a:lnTo>
                      <a:pt x="574" y="117"/>
                    </a:lnTo>
                    <a:cubicBezTo>
                      <a:pt x="515" y="41"/>
                      <a:pt x="427" y="0"/>
                      <a:pt x="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4455400" y="3390875"/>
                <a:ext cx="673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597" extrusionOk="0">
                    <a:moveTo>
                      <a:pt x="299" y="1"/>
                    </a:moveTo>
                    <a:cubicBezTo>
                      <a:pt x="135" y="1"/>
                      <a:pt x="1" y="134"/>
                      <a:pt x="1" y="298"/>
                    </a:cubicBezTo>
                    <a:cubicBezTo>
                      <a:pt x="1" y="463"/>
                      <a:pt x="135" y="596"/>
                      <a:pt x="299" y="596"/>
                    </a:cubicBezTo>
                    <a:lnTo>
                      <a:pt x="2692" y="596"/>
                    </a:lnTo>
                    <a:cubicBezTo>
                      <a:pt x="2688" y="498"/>
                      <a:pt x="2683" y="398"/>
                      <a:pt x="2683" y="298"/>
                    </a:cubicBezTo>
                    <a:cubicBezTo>
                      <a:pt x="2683" y="198"/>
                      <a:pt x="2688" y="99"/>
                      <a:pt x="26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4751000" y="3095300"/>
                <a:ext cx="149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1" extrusionOk="0">
                    <a:moveTo>
                      <a:pt x="299" y="0"/>
                    </a:moveTo>
                    <a:cubicBezTo>
                      <a:pt x="134" y="0"/>
                      <a:pt x="0" y="134"/>
                      <a:pt x="0" y="297"/>
                    </a:cubicBezTo>
                    <a:lnTo>
                      <a:pt x="0" y="2691"/>
                    </a:lnTo>
                    <a:cubicBezTo>
                      <a:pt x="100" y="2686"/>
                      <a:pt x="198" y="2682"/>
                      <a:pt x="299" y="2682"/>
                    </a:cubicBezTo>
                    <a:cubicBezTo>
                      <a:pt x="399" y="2682"/>
                      <a:pt x="498" y="2686"/>
                      <a:pt x="597" y="2691"/>
                    </a:cubicBezTo>
                    <a:lnTo>
                      <a:pt x="597" y="297"/>
                    </a:ln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57450" y="3352300"/>
                <a:ext cx="682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7" extrusionOk="0">
                    <a:moveTo>
                      <a:pt x="319" y="1"/>
                    </a:moveTo>
                    <a:cubicBezTo>
                      <a:pt x="173" y="1"/>
                      <a:pt x="42" y="110"/>
                      <a:pt x="23" y="259"/>
                    </a:cubicBezTo>
                    <a:cubicBezTo>
                      <a:pt x="1" y="423"/>
                      <a:pt x="116" y="573"/>
                      <a:pt x="280" y="595"/>
                    </a:cubicBezTo>
                    <a:lnTo>
                      <a:pt x="2648" y="906"/>
                    </a:lnTo>
                    <a:cubicBezTo>
                      <a:pt x="2669" y="707"/>
                      <a:pt x="2695" y="509"/>
                      <a:pt x="2727" y="315"/>
                    </a:cubicBezTo>
                    <a:lnTo>
                      <a:pt x="358" y="3"/>
                    </a:lnTo>
                    <a:cubicBezTo>
                      <a:pt x="345" y="2"/>
                      <a:pt x="332" y="1"/>
                      <a:pt x="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4646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331" y="0"/>
                    </a:moveTo>
                    <a:cubicBezTo>
                      <a:pt x="199" y="0"/>
                      <a:pt x="79" y="89"/>
                      <a:pt x="42" y="221"/>
                    </a:cubicBezTo>
                    <a:cubicBezTo>
                      <a:pt x="1" y="381"/>
                      <a:pt x="95" y="544"/>
                      <a:pt x="254" y="587"/>
                    </a:cubicBezTo>
                    <a:lnTo>
                      <a:pt x="2563" y="1205"/>
                    </a:lnTo>
                    <a:cubicBezTo>
                      <a:pt x="2607" y="1011"/>
                      <a:pt x="2658" y="818"/>
                      <a:pt x="2715" y="629"/>
                    </a:cubicBezTo>
                    <a:lnTo>
                      <a:pt x="408" y="11"/>
                    </a:lnTo>
                    <a:cubicBezTo>
                      <a:pt x="382" y="4"/>
                      <a:pt x="356" y="0"/>
                      <a:pt x="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4541250" y="3181875"/>
                <a:ext cx="55775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199" extrusionOk="0">
                    <a:moveTo>
                      <a:pt x="328" y="0"/>
                    </a:moveTo>
                    <a:cubicBezTo>
                      <a:pt x="252" y="0"/>
                      <a:pt x="176" y="29"/>
                      <a:pt x="118" y="87"/>
                    </a:cubicBezTo>
                    <a:cubicBezTo>
                      <a:pt x="1" y="203"/>
                      <a:pt x="1" y="392"/>
                      <a:pt x="118" y="509"/>
                    </a:cubicBezTo>
                    <a:lnTo>
                      <a:pt x="1810" y="2199"/>
                    </a:lnTo>
                    <a:cubicBezTo>
                      <a:pt x="1945" y="2056"/>
                      <a:pt x="2086" y="1915"/>
                      <a:pt x="2230" y="1779"/>
                    </a:cubicBezTo>
                    <a:lnTo>
                      <a:pt x="538" y="87"/>
                    </a:lnTo>
                    <a:cubicBezTo>
                      <a:pt x="480" y="29"/>
                      <a:pt x="404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4493975" y="3243075"/>
                <a:ext cx="6402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751" extrusionOk="0">
                    <a:moveTo>
                      <a:pt x="341" y="0"/>
                    </a:moveTo>
                    <a:cubicBezTo>
                      <a:pt x="238" y="0"/>
                      <a:pt x="138" y="53"/>
                      <a:pt x="83" y="150"/>
                    </a:cubicBezTo>
                    <a:cubicBezTo>
                      <a:pt x="0" y="292"/>
                      <a:pt x="49" y="474"/>
                      <a:pt x="191" y="557"/>
                    </a:cubicBezTo>
                    <a:lnTo>
                      <a:pt x="2260" y="1751"/>
                    </a:lnTo>
                    <a:cubicBezTo>
                      <a:pt x="2354" y="1576"/>
                      <a:pt x="2454" y="1404"/>
                      <a:pt x="2560" y="1236"/>
                    </a:cubicBezTo>
                    <a:lnTo>
                      <a:pt x="490" y="40"/>
                    </a:lnTo>
                    <a:cubicBezTo>
                      <a:pt x="443" y="13"/>
                      <a:pt x="392" y="0"/>
                      <a:pt x="3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4515550" y="3210900"/>
                <a:ext cx="603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1993" extrusionOk="0">
                    <a:moveTo>
                      <a:pt x="337" y="1"/>
                    </a:moveTo>
                    <a:cubicBezTo>
                      <a:pt x="247" y="1"/>
                      <a:pt x="158" y="41"/>
                      <a:pt x="100" y="118"/>
                    </a:cubicBezTo>
                    <a:cubicBezTo>
                      <a:pt x="0" y="250"/>
                      <a:pt x="25" y="436"/>
                      <a:pt x="154" y="536"/>
                    </a:cubicBezTo>
                    <a:lnTo>
                      <a:pt x="2052" y="1992"/>
                    </a:lnTo>
                    <a:cubicBezTo>
                      <a:pt x="2168" y="1831"/>
                      <a:pt x="2288" y="1671"/>
                      <a:pt x="2415" y="1518"/>
                    </a:cubicBezTo>
                    <a:lnTo>
                      <a:pt x="518" y="63"/>
                    </a:lnTo>
                    <a:cubicBezTo>
                      <a:pt x="464" y="21"/>
                      <a:pt x="400" y="1"/>
                      <a:pt x="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47119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316" y="1"/>
                    </a:moveTo>
                    <a:cubicBezTo>
                      <a:pt x="304" y="1"/>
                      <a:pt x="291" y="2"/>
                      <a:pt x="278" y="3"/>
                    </a:cubicBezTo>
                    <a:cubicBezTo>
                      <a:pt x="115" y="25"/>
                      <a:pt x="0" y="175"/>
                      <a:pt x="22" y="337"/>
                    </a:cubicBezTo>
                    <a:lnTo>
                      <a:pt x="333" y="2707"/>
                    </a:lnTo>
                    <a:cubicBezTo>
                      <a:pt x="528" y="2676"/>
                      <a:pt x="725" y="2648"/>
                      <a:pt x="925" y="2630"/>
                    </a:cubicBezTo>
                    <a:lnTo>
                      <a:pt x="613" y="260"/>
                    </a:lnTo>
                    <a:cubicBezTo>
                      <a:pt x="593" y="110"/>
                      <a:pt x="465" y="1"/>
                      <a:pt x="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4973500" y="3277750"/>
                <a:ext cx="665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90" extrusionOk="0">
                    <a:moveTo>
                      <a:pt x="2323" y="0"/>
                    </a:moveTo>
                    <a:cubicBezTo>
                      <a:pt x="2284" y="0"/>
                      <a:pt x="2246" y="8"/>
                      <a:pt x="2208" y="24"/>
                    </a:cubicBezTo>
                    <a:lnTo>
                      <a:pt x="0" y="938"/>
                    </a:lnTo>
                    <a:cubicBezTo>
                      <a:pt x="81" y="1119"/>
                      <a:pt x="159" y="1302"/>
                      <a:pt x="230" y="1489"/>
                    </a:cubicBezTo>
                    <a:lnTo>
                      <a:pt x="2436" y="574"/>
                    </a:lnTo>
                    <a:cubicBezTo>
                      <a:pt x="2589" y="511"/>
                      <a:pt x="2661" y="336"/>
                      <a:pt x="2598" y="184"/>
                    </a:cubicBezTo>
                    <a:cubicBezTo>
                      <a:pt x="2551" y="70"/>
                      <a:pt x="2440" y="0"/>
                      <a:pt x="23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4941025" y="3210925"/>
                <a:ext cx="604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92" extrusionOk="0">
                    <a:moveTo>
                      <a:pt x="2078" y="1"/>
                    </a:moveTo>
                    <a:cubicBezTo>
                      <a:pt x="2015" y="1"/>
                      <a:pt x="1951" y="21"/>
                      <a:pt x="1897" y="63"/>
                    </a:cubicBezTo>
                    <a:lnTo>
                      <a:pt x="0" y="1517"/>
                    </a:lnTo>
                    <a:cubicBezTo>
                      <a:pt x="128" y="1670"/>
                      <a:pt x="246" y="1830"/>
                      <a:pt x="362" y="1991"/>
                    </a:cubicBezTo>
                    <a:lnTo>
                      <a:pt x="2260" y="536"/>
                    </a:lnTo>
                    <a:cubicBezTo>
                      <a:pt x="2390" y="435"/>
                      <a:pt x="2415" y="249"/>
                      <a:pt x="2314" y="117"/>
                    </a:cubicBezTo>
                    <a:cubicBezTo>
                      <a:pt x="2255" y="41"/>
                      <a:pt x="2167" y="1"/>
                      <a:pt x="20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4958975" y="3243075"/>
                <a:ext cx="640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1" extrusionOk="0">
                    <a:moveTo>
                      <a:pt x="2218" y="1"/>
                    </a:moveTo>
                    <a:cubicBezTo>
                      <a:pt x="2168" y="1"/>
                      <a:pt x="2117" y="14"/>
                      <a:pt x="2070" y="41"/>
                    </a:cubicBezTo>
                    <a:lnTo>
                      <a:pt x="0" y="1235"/>
                    </a:lnTo>
                    <a:cubicBezTo>
                      <a:pt x="106" y="1404"/>
                      <a:pt x="206" y="1576"/>
                      <a:pt x="299" y="1751"/>
                    </a:cubicBezTo>
                    <a:lnTo>
                      <a:pt x="2369" y="557"/>
                    </a:lnTo>
                    <a:cubicBezTo>
                      <a:pt x="2512" y="474"/>
                      <a:pt x="2560" y="293"/>
                      <a:pt x="2477" y="150"/>
                    </a:cubicBezTo>
                    <a:cubicBezTo>
                      <a:pt x="2421" y="54"/>
                      <a:pt x="2321" y="1"/>
                      <a:pt x="22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47818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609" y="1"/>
                    </a:moveTo>
                    <a:cubicBezTo>
                      <a:pt x="460" y="1"/>
                      <a:pt x="333" y="110"/>
                      <a:pt x="312" y="260"/>
                    </a:cubicBezTo>
                    <a:lnTo>
                      <a:pt x="0" y="2630"/>
                    </a:lnTo>
                    <a:cubicBezTo>
                      <a:pt x="200" y="2648"/>
                      <a:pt x="396" y="2676"/>
                      <a:pt x="592" y="2707"/>
                    </a:cubicBezTo>
                    <a:lnTo>
                      <a:pt x="904" y="337"/>
                    </a:lnTo>
                    <a:cubicBezTo>
                      <a:pt x="925" y="175"/>
                      <a:pt x="810" y="25"/>
                      <a:pt x="647" y="3"/>
                    </a:cubicBezTo>
                    <a:cubicBezTo>
                      <a:pt x="634" y="2"/>
                      <a:pt x="622" y="1"/>
                      <a:pt x="6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49843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385" y="0"/>
                    </a:moveTo>
                    <a:cubicBezTo>
                      <a:pt x="2360" y="0"/>
                      <a:pt x="2333" y="4"/>
                      <a:pt x="2307" y="11"/>
                    </a:cubicBezTo>
                    <a:lnTo>
                      <a:pt x="0" y="629"/>
                    </a:lnTo>
                    <a:cubicBezTo>
                      <a:pt x="58" y="818"/>
                      <a:pt x="108" y="1011"/>
                      <a:pt x="153" y="1205"/>
                    </a:cubicBezTo>
                    <a:lnTo>
                      <a:pt x="2462" y="587"/>
                    </a:lnTo>
                    <a:cubicBezTo>
                      <a:pt x="2621" y="544"/>
                      <a:pt x="2714" y="381"/>
                      <a:pt x="2672" y="221"/>
                    </a:cubicBezTo>
                    <a:cubicBezTo>
                      <a:pt x="2637" y="88"/>
                      <a:pt x="2517" y="0"/>
                      <a:pt x="23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4991300" y="3352300"/>
                <a:ext cx="681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7" extrusionOk="0">
                    <a:moveTo>
                      <a:pt x="2411" y="1"/>
                    </a:moveTo>
                    <a:cubicBezTo>
                      <a:pt x="2398" y="1"/>
                      <a:pt x="2385" y="2"/>
                      <a:pt x="2371" y="3"/>
                    </a:cubicBezTo>
                    <a:lnTo>
                      <a:pt x="1" y="315"/>
                    </a:lnTo>
                    <a:cubicBezTo>
                      <a:pt x="33" y="510"/>
                      <a:pt x="59" y="707"/>
                      <a:pt x="79" y="906"/>
                    </a:cubicBezTo>
                    <a:lnTo>
                      <a:pt x="2448" y="595"/>
                    </a:lnTo>
                    <a:cubicBezTo>
                      <a:pt x="2612" y="573"/>
                      <a:pt x="2726" y="423"/>
                      <a:pt x="2705" y="259"/>
                    </a:cubicBezTo>
                    <a:cubicBezTo>
                      <a:pt x="2686" y="110"/>
                      <a:pt x="2557" y="1"/>
                      <a:pt x="24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4841825" y="3117775"/>
                <a:ext cx="3822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1" extrusionOk="0">
                    <a:moveTo>
                      <a:pt x="1190" y="1"/>
                    </a:moveTo>
                    <a:cubicBezTo>
                      <a:pt x="1073" y="1"/>
                      <a:pt x="963" y="70"/>
                      <a:pt x="915" y="185"/>
                    </a:cubicBezTo>
                    <a:lnTo>
                      <a:pt x="1" y="2391"/>
                    </a:lnTo>
                    <a:cubicBezTo>
                      <a:pt x="188" y="2463"/>
                      <a:pt x="370" y="2539"/>
                      <a:pt x="552" y="2621"/>
                    </a:cubicBezTo>
                    <a:lnTo>
                      <a:pt x="1466" y="414"/>
                    </a:lnTo>
                    <a:cubicBezTo>
                      <a:pt x="1529" y="260"/>
                      <a:pt x="1456" y="88"/>
                      <a:pt x="1305" y="24"/>
                    </a:cubicBezTo>
                    <a:cubicBezTo>
                      <a:pt x="1267" y="8"/>
                      <a:pt x="1228" y="1"/>
                      <a:pt x="11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4812300" y="3105350"/>
                <a:ext cx="3092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684" extrusionOk="0">
                    <a:moveTo>
                      <a:pt x="906" y="0"/>
                    </a:moveTo>
                    <a:cubicBezTo>
                      <a:pt x="775" y="0"/>
                      <a:pt x="654" y="88"/>
                      <a:pt x="619" y="222"/>
                    </a:cubicBezTo>
                    <a:lnTo>
                      <a:pt x="0" y="2530"/>
                    </a:lnTo>
                    <a:cubicBezTo>
                      <a:pt x="194" y="2576"/>
                      <a:pt x="388" y="2626"/>
                      <a:pt x="576" y="2684"/>
                    </a:cubicBezTo>
                    <a:lnTo>
                      <a:pt x="1195" y="376"/>
                    </a:lnTo>
                    <a:cubicBezTo>
                      <a:pt x="1236" y="217"/>
                      <a:pt x="1144" y="53"/>
                      <a:pt x="984" y="11"/>
                    </a:cubicBezTo>
                    <a:cubicBezTo>
                      <a:pt x="958" y="4"/>
                      <a:pt x="932" y="0"/>
                      <a:pt x="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4919950" y="3181875"/>
                <a:ext cx="55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1" extrusionOk="0">
                    <a:moveTo>
                      <a:pt x="1902" y="0"/>
                    </a:moveTo>
                    <a:cubicBezTo>
                      <a:pt x="1825" y="0"/>
                      <a:pt x="1749" y="29"/>
                      <a:pt x="1691" y="87"/>
                    </a:cubicBezTo>
                    <a:lnTo>
                      <a:pt x="0" y="1779"/>
                    </a:lnTo>
                    <a:cubicBezTo>
                      <a:pt x="145" y="1915"/>
                      <a:pt x="285" y="2056"/>
                      <a:pt x="422" y="2201"/>
                    </a:cubicBezTo>
                    <a:lnTo>
                      <a:pt x="2112" y="509"/>
                    </a:lnTo>
                    <a:cubicBezTo>
                      <a:pt x="2229" y="393"/>
                      <a:pt x="2229" y="203"/>
                      <a:pt x="2112" y="87"/>
                    </a:cubicBezTo>
                    <a:cubicBezTo>
                      <a:pt x="2054" y="29"/>
                      <a:pt x="1978" y="0"/>
                      <a:pt x="19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4896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1693" y="0"/>
                    </a:moveTo>
                    <a:cubicBezTo>
                      <a:pt x="1603" y="0"/>
                      <a:pt x="1515" y="41"/>
                      <a:pt x="1456" y="117"/>
                    </a:cubicBezTo>
                    <a:lnTo>
                      <a:pt x="1" y="2014"/>
                    </a:lnTo>
                    <a:cubicBezTo>
                      <a:pt x="161" y="2131"/>
                      <a:pt x="322" y="2249"/>
                      <a:pt x="475" y="2376"/>
                    </a:cubicBezTo>
                    <a:lnTo>
                      <a:pt x="1929" y="480"/>
                    </a:lnTo>
                    <a:cubicBezTo>
                      <a:pt x="2030" y="349"/>
                      <a:pt x="2004" y="162"/>
                      <a:pt x="1874" y="62"/>
                    </a:cubicBezTo>
                    <a:cubicBezTo>
                      <a:pt x="1820" y="20"/>
                      <a:pt x="1756" y="0"/>
                      <a:pt x="16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48699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1454" y="0"/>
                    </a:moveTo>
                    <a:cubicBezTo>
                      <a:pt x="1351" y="0"/>
                      <a:pt x="1251" y="54"/>
                      <a:pt x="1196" y="149"/>
                    </a:cubicBezTo>
                    <a:lnTo>
                      <a:pt x="1" y="2218"/>
                    </a:lnTo>
                    <a:cubicBezTo>
                      <a:pt x="177" y="2313"/>
                      <a:pt x="348" y="2414"/>
                      <a:pt x="517" y="2518"/>
                    </a:cubicBezTo>
                    <a:lnTo>
                      <a:pt x="1712" y="447"/>
                    </a:lnTo>
                    <a:cubicBezTo>
                      <a:pt x="1794" y="305"/>
                      <a:pt x="1745" y="123"/>
                      <a:pt x="1603" y="40"/>
                    </a:cubicBezTo>
                    <a:cubicBezTo>
                      <a:pt x="1556" y="13"/>
                      <a:pt x="1505" y="0"/>
                      <a:pt x="1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476900" y="3277750"/>
                <a:ext cx="665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88" extrusionOk="0">
                    <a:moveTo>
                      <a:pt x="339" y="1"/>
                    </a:moveTo>
                    <a:cubicBezTo>
                      <a:pt x="223" y="1"/>
                      <a:pt x="112" y="69"/>
                      <a:pt x="64" y="184"/>
                    </a:cubicBezTo>
                    <a:cubicBezTo>
                      <a:pt x="0" y="336"/>
                      <a:pt x="72" y="511"/>
                      <a:pt x="225" y="574"/>
                    </a:cubicBezTo>
                    <a:lnTo>
                      <a:pt x="2433" y="1488"/>
                    </a:lnTo>
                    <a:cubicBezTo>
                      <a:pt x="2503" y="1302"/>
                      <a:pt x="2579" y="1119"/>
                      <a:pt x="2661" y="938"/>
                    </a:cubicBezTo>
                    <a:lnTo>
                      <a:pt x="453" y="24"/>
                    </a:lnTo>
                    <a:cubicBezTo>
                      <a:pt x="416" y="8"/>
                      <a:pt x="377" y="1"/>
                      <a:pt x="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4457450" y="3421700"/>
                <a:ext cx="681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8" extrusionOk="0">
                    <a:moveTo>
                      <a:pt x="2648" y="1"/>
                    </a:moveTo>
                    <a:lnTo>
                      <a:pt x="280" y="313"/>
                    </a:lnTo>
                    <a:cubicBezTo>
                      <a:pt x="116" y="334"/>
                      <a:pt x="1" y="484"/>
                      <a:pt x="23" y="648"/>
                    </a:cubicBezTo>
                    <a:cubicBezTo>
                      <a:pt x="43" y="798"/>
                      <a:pt x="171" y="907"/>
                      <a:pt x="318" y="907"/>
                    </a:cubicBezTo>
                    <a:cubicBezTo>
                      <a:pt x="330" y="907"/>
                      <a:pt x="344" y="906"/>
                      <a:pt x="358" y="904"/>
                    </a:cubicBezTo>
                    <a:lnTo>
                      <a:pt x="2726" y="592"/>
                    </a:lnTo>
                    <a:cubicBezTo>
                      <a:pt x="2694" y="398"/>
                      <a:pt x="2669" y="20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4919950" y="3559775"/>
                <a:ext cx="557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2" extrusionOk="0">
                    <a:moveTo>
                      <a:pt x="422" y="1"/>
                    </a:moveTo>
                    <a:cubicBezTo>
                      <a:pt x="285" y="146"/>
                      <a:pt x="145" y="286"/>
                      <a:pt x="0" y="422"/>
                    </a:cubicBezTo>
                    <a:lnTo>
                      <a:pt x="1691" y="2114"/>
                    </a:lnTo>
                    <a:cubicBezTo>
                      <a:pt x="1749" y="2173"/>
                      <a:pt x="1824" y="2201"/>
                      <a:pt x="1902" y="2201"/>
                    </a:cubicBezTo>
                    <a:cubicBezTo>
                      <a:pt x="1977" y="2201"/>
                      <a:pt x="2054" y="2172"/>
                      <a:pt x="2112" y="2114"/>
                    </a:cubicBezTo>
                    <a:cubicBezTo>
                      <a:pt x="2229" y="1998"/>
                      <a:pt x="2229" y="1809"/>
                      <a:pt x="2112" y="1692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4941025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362" y="0"/>
                    </a:moveTo>
                    <a:cubicBezTo>
                      <a:pt x="246" y="161"/>
                      <a:pt x="128" y="320"/>
                      <a:pt x="0" y="474"/>
                    </a:cubicBezTo>
                    <a:lnTo>
                      <a:pt x="1897" y="1929"/>
                    </a:lnTo>
                    <a:cubicBezTo>
                      <a:pt x="1951" y="1971"/>
                      <a:pt x="2015" y="1990"/>
                      <a:pt x="2078" y="1990"/>
                    </a:cubicBezTo>
                    <a:cubicBezTo>
                      <a:pt x="2167" y="1990"/>
                      <a:pt x="2256" y="1950"/>
                      <a:pt x="2315" y="1874"/>
                    </a:cubicBezTo>
                    <a:cubicBezTo>
                      <a:pt x="2414" y="1742"/>
                      <a:pt x="2390" y="1555"/>
                      <a:pt x="2260" y="1455"/>
                    </a:cubicBez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4869925" y="3598825"/>
                <a:ext cx="44875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20" extrusionOk="0">
                    <a:moveTo>
                      <a:pt x="517" y="1"/>
                    </a:moveTo>
                    <a:cubicBezTo>
                      <a:pt x="348" y="106"/>
                      <a:pt x="177" y="206"/>
                      <a:pt x="1" y="301"/>
                    </a:cubicBezTo>
                    <a:lnTo>
                      <a:pt x="1196" y="2369"/>
                    </a:lnTo>
                    <a:cubicBezTo>
                      <a:pt x="1251" y="2465"/>
                      <a:pt x="1350" y="2519"/>
                      <a:pt x="1454" y="2519"/>
                    </a:cubicBezTo>
                    <a:cubicBezTo>
                      <a:pt x="1504" y="2519"/>
                      <a:pt x="1556" y="2506"/>
                      <a:pt x="1603" y="2478"/>
                    </a:cubicBezTo>
                    <a:cubicBezTo>
                      <a:pt x="1745" y="2396"/>
                      <a:pt x="1794" y="2213"/>
                      <a:pt x="1712" y="2071"/>
                    </a:cubicBez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4841850" y="3613350"/>
                <a:ext cx="382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621" extrusionOk="0">
                    <a:moveTo>
                      <a:pt x="551" y="1"/>
                    </a:moveTo>
                    <a:cubicBezTo>
                      <a:pt x="369" y="83"/>
                      <a:pt x="187" y="159"/>
                      <a:pt x="1" y="230"/>
                    </a:cubicBezTo>
                    <a:lnTo>
                      <a:pt x="914" y="2437"/>
                    </a:lnTo>
                    <a:cubicBezTo>
                      <a:pt x="961" y="2552"/>
                      <a:pt x="1072" y="2620"/>
                      <a:pt x="1190" y="2620"/>
                    </a:cubicBezTo>
                    <a:cubicBezTo>
                      <a:pt x="1228" y="2620"/>
                      <a:pt x="1266" y="2614"/>
                      <a:pt x="1304" y="2599"/>
                    </a:cubicBezTo>
                    <a:cubicBezTo>
                      <a:pt x="1455" y="2536"/>
                      <a:pt x="1528" y="2361"/>
                      <a:pt x="1465" y="2209"/>
                    </a:cubicBez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4812300" y="3624250"/>
                <a:ext cx="309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682" extrusionOk="0">
                    <a:moveTo>
                      <a:pt x="576" y="1"/>
                    </a:moveTo>
                    <a:cubicBezTo>
                      <a:pt x="388" y="57"/>
                      <a:pt x="194" y="108"/>
                      <a:pt x="0" y="153"/>
                    </a:cubicBezTo>
                    <a:lnTo>
                      <a:pt x="619" y="2462"/>
                    </a:lnTo>
                    <a:cubicBezTo>
                      <a:pt x="654" y="2594"/>
                      <a:pt x="775" y="2682"/>
                      <a:pt x="907" y="2682"/>
                    </a:cubicBezTo>
                    <a:cubicBezTo>
                      <a:pt x="933" y="2682"/>
                      <a:pt x="959" y="2679"/>
                      <a:pt x="984" y="2673"/>
                    </a:cubicBezTo>
                    <a:cubicBezTo>
                      <a:pt x="1144" y="2629"/>
                      <a:pt x="1238" y="2466"/>
                      <a:pt x="1195" y="2307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4994275" y="3390875"/>
                <a:ext cx="672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597" extrusionOk="0">
                    <a:moveTo>
                      <a:pt x="0" y="1"/>
                    </a:moveTo>
                    <a:cubicBezTo>
                      <a:pt x="3" y="99"/>
                      <a:pt x="7" y="198"/>
                      <a:pt x="7" y="298"/>
                    </a:cubicBezTo>
                    <a:cubicBezTo>
                      <a:pt x="7" y="398"/>
                      <a:pt x="3" y="498"/>
                      <a:pt x="0" y="596"/>
                    </a:cubicBezTo>
                    <a:lnTo>
                      <a:pt x="2391" y="596"/>
                    </a:lnTo>
                    <a:cubicBezTo>
                      <a:pt x="2555" y="596"/>
                      <a:pt x="2689" y="463"/>
                      <a:pt x="2689" y="298"/>
                    </a:cubicBezTo>
                    <a:cubicBezTo>
                      <a:pt x="2689" y="134"/>
                      <a:pt x="2556" y="1"/>
                      <a:pt x="2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47818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592" y="0"/>
                    </a:moveTo>
                    <a:cubicBezTo>
                      <a:pt x="396" y="32"/>
                      <a:pt x="200" y="59"/>
                      <a:pt x="0" y="79"/>
                    </a:cubicBezTo>
                    <a:lnTo>
                      <a:pt x="312" y="2448"/>
                    </a:lnTo>
                    <a:cubicBezTo>
                      <a:pt x="333" y="2597"/>
                      <a:pt x="461" y="2707"/>
                      <a:pt x="607" y="2707"/>
                    </a:cubicBezTo>
                    <a:cubicBezTo>
                      <a:pt x="622" y="2707"/>
                      <a:pt x="634" y="2706"/>
                      <a:pt x="647" y="2705"/>
                    </a:cubicBezTo>
                    <a:cubicBezTo>
                      <a:pt x="810" y="2684"/>
                      <a:pt x="925" y="2533"/>
                      <a:pt x="903" y="2370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4958975" y="3509825"/>
                <a:ext cx="640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0" extrusionOk="0">
                    <a:moveTo>
                      <a:pt x="300" y="0"/>
                    </a:moveTo>
                    <a:cubicBezTo>
                      <a:pt x="206" y="175"/>
                      <a:pt x="106" y="346"/>
                      <a:pt x="0" y="515"/>
                    </a:cubicBezTo>
                    <a:lnTo>
                      <a:pt x="2070" y="1711"/>
                    </a:lnTo>
                    <a:cubicBezTo>
                      <a:pt x="2117" y="1737"/>
                      <a:pt x="2169" y="1750"/>
                      <a:pt x="2219" y="1750"/>
                    </a:cubicBezTo>
                    <a:cubicBezTo>
                      <a:pt x="2322" y="1750"/>
                      <a:pt x="2423" y="1696"/>
                      <a:pt x="2478" y="1602"/>
                    </a:cubicBezTo>
                    <a:cubicBezTo>
                      <a:pt x="2560" y="1459"/>
                      <a:pt x="2512" y="1277"/>
                      <a:pt x="2370" y="1194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991300" y="3421700"/>
                <a:ext cx="68200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8" extrusionOk="0">
                    <a:moveTo>
                      <a:pt x="79" y="1"/>
                    </a:moveTo>
                    <a:cubicBezTo>
                      <a:pt x="59" y="199"/>
                      <a:pt x="33" y="397"/>
                      <a:pt x="1" y="592"/>
                    </a:cubicBezTo>
                    <a:lnTo>
                      <a:pt x="2371" y="904"/>
                    </a:lnTo>
                    <a:cubicBezTo>
                      <a:pt x="2385" y="906"/>
                      <a:pt x="2396" y="907"/>
                      <a:pt x="2409" y="907"/>
                    </a:cubicBezTo>
                    <a:cubicBezTo>
                      <a:pt x="2558" y="907"/>
                      <a:pt x="2686" y="797"/>
                      <a:pt x="2705" y="647"/>
                    </a:cubicBezTo>
                    <a:cubicBezTo>
                      <a:pt x="2727" y="484"/>
                      <a:pt x="2612" y="334"/>
                      <a:pt x="2448" y="313"/>
                    </a:cubicBez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84375" y="3452150"/>
                <a:ext cx="679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206" extrusionOk="0">
                    <a:moveTo>
                      <a:pt x="153" y="1"/>
                    </a:moveTo>
                    <a:cubicBezTo>
                      <a:pt x="108" y="195"/>
                      <a:pt x="58" y="387"/>
                      <a:pt x="0" y="578"/>
                    </a:cubicBezTo>
                    <a:lnTo>
                      <a:pt x="2307" y="1196"/>
                    </a:lnTo>
                    <a:cubicBezTo>
                      <a:pt x="2334" y="1202"/>
                      <a:pt x="2359" y="1206"/>
                      <a:pt x="2385" y="1206"/>
                    </a:cubicBezTo>
                    <a:cubicBezTo>
                      <a:pt x="2517" y="1206"/>
                      <a:pt x="2637" y="1119"/>
                      <a:pt x="2673" y="985"/>
                    </a:cubicBezTo>
                    <a:cubicBezTo>
                      <a:pt x="2716" y="825"/>
                      <a:pt x="2622" y="662"/>
                      <a:pt x="2462" y="620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49735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30" y="0"/>
                    </a:moveTo>
                    <a:cubicBezTo>
                      <a:pt x="159" y="187"/>
                      <a:pt x="81" y="371"/>
                      <a:pt x="0" y="552"/>
                    </a:cubicBezTo>
                    <a:lnTo>
                      <a:pt x="2208" y="1466"/>
                    </a:lnTo>
                    <a:cubicBezTo>
                      <a:pt x="2245" y="1481"/>
                      <a:pt x="2284" y="1488"/>
                      <a:pt x="2322" y="1488"/>
                    </a:cubicBezTo>
                    <a:cubicBezTo>
                      <a:pt x="2440" y="1488"/>
                      <a:pt x="2550" y="1419"/>
                      <a:pt x="2598" y="1304"/>
                    </a:cubicBezTo>
                    <a:cubicBezTo>
                      <a:pt x="2662" y="1153"/>
                      <a:pt x="2590" y="977"/>
                      <a:pt x="2436" y="915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896100" y="35808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475" y="1"/>
                    </a:moveTo>
                    <a:cubicBezTo>
                      <a:pt x="322" y="128"/>
                      <a:pt x="161" y="247"/>
                      <a:pt x="1" y="363"/>
                    </a:cubicBezTo>
                    <a:lnTo>
                      <a:pt x="1456" y="2260"/>
                    </a:lnTo>
                    <a:cubicBezTo>
                      <a:pt x="1514" y="2336"/>
                      <a:pt x="1603" y="2377"/>
                      <a:pt x="1692" y="2377"/>
                    </a:cubicBezTo>
                    <a:cubicBezTo>
                      <a:pt x="1756" y="2377"/>
                      <a:pt x="1820" y="2357"/>
                      <a:pt x="1874" y="2315"/>
                    </a:cubicBezTo>
                    <a:cubicBezTo>
                      <a:pt x="2004" y="2215"/>
                      <a:pt x="2030" y="2028"/>
                      <a:pt x="1929" y="1897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4493975" y="3509825"/>
                <a:ext cx="639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1751" extrusionOk="0">
                    <a:moveTo>
                      <a:pt x="2260" y="0"/>
                    </a:moveTo>
                    <a:lnTo>
                      <a:pt x="191" y="1194"/>
                    </a:lnTo>
                    <a:cubicBezTo>
                      <a:pt x="48" y="1277"/>
                      <a:pt x="0" y="1459"/>
                      <a:pt x="83" y="1602"/>
                    </a:cubicBezTo>
                    <a:cubicBezTo>
                      <a:pt x="138" y="1697"/>
                      <a:pt x="237" y="1751"/>
                      <a:pt x="341" y="1751"/>
                    </a:cubicBezTo>
                    <a:cubicBezTo>
                      <a:pt x="392" y="1751"/>
                      <a:pt x="443" y="1737"/>
                      <a:pt x="490" y="1711"/>
                    </a:cubicBezTo>
                    <a:lnTo>
                      <a:pt x="2559" y="516"/>
                    </a:lnTo>
                    <a:cubicBezTo>
                      <a:pt x="2453" y="347"/>
                      <a:pt x="2354" y="175"/>
                      <a:pt x="2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4515550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2052" y="0"/>
                    </a:moveTo>
                    <a:lnTo>
                      <a:pt x="155" y="1455"/>
                    </a:lnTo>
                    <a:cubicBezTo>
                      <a:pt x="25" y="1555"/>
                      <a:pt x="0" y="1742"/>
                      <a:pt x="101" y="1874"/>
                    </a:cubicBezTo>
                    <a:cubicBezTo>
                      <a:pt x="159" y="1950"/>
                      <a:pt x="247" y="1990"/>
                      <a:pt x="336" y="1990"/>
                    </a:cubicBezTo>
                    <a:cubicBezTo>
                      <a:pt x="400" y="1990"/>
                      <a:pt x="464" y="1971"/>
                      <a:pt x="518" y="1929"/>
                    </a:cubicBezTo>
                    <a:lnTo>
                      <a:pt x="2414" y="474"/>
                    </a:lnTo>
                    <a:cubicBezTo>
                      <a:pt x="2288" y="321"/>
                      <a:pt x="2168" y="162"/>
                      <a:pt x="20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44769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433" y="0"/>
                    </a:moveTo>
                    <a:lnTo>
                      <a:pt x="225" y="915"/>
                    </a:lnTo>
                    <a:cubicBezTo>
                      <a:pt x="72" y="977"/>
                      <a:pt x="0" y="1153"/>
                      <a:pt x="64" y="1304"/>
                    </a:cubicBezTo>
                    <a:cubicBezTo>
                      <a:pt x="112" y="1419"/>
                      <a:pt x="223" y="1488"/>
                      <a:pt x="339" y="1488"/>
                    </a:cubicBezTo>
                    <a:cubicBezTo>
                      <a:pt x="377" y="1488"/>
                      <a:pt x="416" y="1481"/>
                      <a:pt x="453" y="1466"/>
                    </a:cubicBezTo>
                    <a:lnTo>
                      <a:pt x="2662" y="550"/>
                    </a:lnTo>
                    <a:cubicBezTo>
                      <a:pt x="2579" y="371"/>
                      <a:pt x="2503" y="187"/>
                      <a:pt x="2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4464675" y="34521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563" y="1"/>
                    </a:moveTo>
                    <a:lnTo>
                      <a:pt x="254" y="619"/>
                    </a:lnTo>
                    <a:cubicBezTo>
                      <a:pt x="95" y="661"/>
                      <a:pt x="1" y="824"/>
                      <a:pt x="42" y="984"/>
                    </a:cubicBezTo>
                    <a:cubicBezTo>
                      <a:pt x="78" y="1118"/>
                      <a:pt x="199" y="1205"/>
                      <a:pt x="331" y="1205"/>
                    </a:cubicBezTo>
                    <a:cubicBezTo>
                      <a:pt x="357" y="1205"/>
                      <a:pt x="384" y="1201"/>
                      <a:pt x="408" y="1195"/>
                    </a:cubicBezTo>
                    <a:lnTo>
                      <a:pt x="2715" y="577"/>
                    </a:lnTo>
                    <a:cubicBezTo>
                      <a:pt x="2658" y="386"/>
                      <a:pt x="2607" y="194"/>
                      <a:pt x="25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4541250" y="3559775"/>
                <a:ext cx="5575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02" extrusionOk="0">
                    <a:moveTo>
                      <a:pt x="1809" y="1"/>
                    </a:moveTo>
                    <a:lnTo>
                      <a:pt x="118" y="1692"/>
                    </a:lnTo>
                    <a:cubicBezTo>
                      <a:pt x="1" y="1809"/>
                      <a:pt x="1" y="1998"/>
                      <a:pt x="118" y="2114"/>
                    </a:cubicBezTo>
                    <a:cubicBezTo>
                      <a:pt x="175" y="2173"/>
                      <a:pt x="253" y="2201"/>
                      <a:pt x="329" y="2201"/>
                    </a:cubicBezTo>
                    <a:cubicBezTo>
                      <a:pt x="406" y="2201"/>
                      <a:pt x="481" y="2173"/>
                      <a:pt x="538" y="2114"/>
                    </a:cubicBezTo>
                    <a:lnTo>
                      <a:pt x="2229" y="422"/>
                    </a:lnTo>
                    <a:cubicBezTo>
                      <a:pt x="2086" y="286"/>
                      <a:pt x="1945" y="146"/>
                      <a:pt x="18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4602175" y="3598825"/>
                <a:ext cx="448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2518" extrusionOk="0">
                    <a:moveTo>
                      <a:pt x="1277" y="1"/>
                    </a:moveTo>
                    <a:lnTo>
                      <a:pt x="82" y="2071"/>
                    </a:lnTo>
                    <a:cubicBezTo>
                      <a:pt x="1" y="2213"/>
                      <a:pt x="48" y="2396"/>
                      <a:pt x="191" y="2478"/>
                    </a:cubicBezTo>
                    <a:cubicBezTo>
                      <a:pt x="238" y="2506"/>
                      <a:pt x="290" y="2517"/>
                      <a:pt x="340" y="2517"/>
                    </a:cubicBezTo>
                    <a:cubicBezTo>
                      <a:pt x="443" y="2517"/>
                      <a:pt x="544" y="2465"/>
                      <a:pt x="597" y="2369"/>
                    </a:cubicBezTo>
                    <a:lnTo>
                      <a:pt x="1792" y="301"/>
                    </a:lnTo>
                    <a:cubicBezTo>
                      <a:pt x="1618" y="206"/>
                      <a:pt x="1446" y="107"/>
                      <a:pt x="12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570100" y="3580900"/>
                <a:ext cx="507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6" extrusionOk="0">
                    <a:moveTo>
                      <a:pt x="1555" y="1"/>
                    </a:moveTo>
                    <a:lnTo>
                      <a:pt x="101" y="1896"/>
                    </a:lnTo>
                    <a:cubicBezTo>
                      <a:pt x="0" y="2027"/>
                      <a:pt x="25" y="2214"/>
                      <a:pt x="156" y="2314"/>
                    </a:cubicBezTo>
                    <a:cubicBezTo>
                      <a:pt x="209" y="2355"/>
                      <a:pt x="274" y="2376"/>
                      <a:pt x="337" y="2376"/>
                    </a:cubicBezTo>
                    <a:cubicBezTo>
                      <a:pt x="426" y="2376"/>
                      <a:pt x="515" y="2335"/>
                      <a:pt x="574" y="2258"/>
                    </a:cubicBezTo>
                    <a:lnTo>
                      <a:pt x="2029" y="362"/>
                    </a:lnTo>
                    <a:cubicBezTo>
                      <a:pt x="1868" y="247"/>
                      <a:pt x="1710" y="127"/>
                      <a:pt x="1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47119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333" y="0"/>
                    </a:moveTo>
                    <a:lnTo>
                      <a:pt x="22" y="2370"/>
                    </a:lnTo>
                    <a:cubicBezTo>
                      <a:pt x="0" y="2533"/>
                      <a:pt x="115" y="2684"/>
                      <a:pt x="278" y="2705"/>
                    </a:cubicBezTo>
                    <a:cubicBezTo>
                      <a:pt x="292" y="2706"/>
                      <a:pt x="305" y="2707"/>
                      <a:pt x="318" y="2707"/>
                    </a:cubicBezTo>
                    <a:cubicBezTo>
                      <a:pt x="465" y="2707"/>
                      <a:pt x="593" y="2597"/>
                      <a:pt x="613" y="2448"/>
                    </a:cubicBezTo>
                    <a:lnTo>
                      <a:pt x="925" y="79"/>
                    </a:lnTo>
                    <a:cubicBezTo>
                      <a:pt x="727" y="59"/>
                      <a:pt x="529" y="32"/>
                      <a:pt x="3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4673700" y="3624250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661" y="1"/>
                    </a:moveTo>
                    <a:lnTo>
                      <a:pt x="43" y="2307"/>
                    </a:lnTo>
                    <a:cubicBezTo>
                      <a:pt x="1" y="2466"/>
                      <a:pt x="95" y="2629"/>
                      <a:pt x="253" y="2673"/>
                    </a:cubicBezTo>
                    <a:cubicBezTo>
                      <a:pt x="280" y="2679"/>
                      <a:pt x="306" y="2683"/>
                      <a:pt x="331" y="2683"/>
                    </a:cubicBezTo>
                    <a:cubicBezTo>
                      <a:pt x="463" y="2683"/>
                      <a:pt x="583" y="2595"/>
                      <a:pt x="618" y="2462"/>
                    </a:cubicBezTo>
                    <a:lnTo>
                      <a:pt x="1237" y="153"/>
                    </a:lnTo>
                    <a:cubicBezTo>
                      <a:pt x="1043" y="108"/>
                      <a:pt x="850" y="57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4636875" y="3613375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978" y="1"/>
                    </a:moveTo>
                    <a:lnTo>
                      <a:pt x="64" y="2208"/>
                    </a:lnTo>
                    <a:cubicBezTo>
                      <a:pt x="0" y="2360"/>
                      <a:pt x="73" y="2535"/>
                      <a:pt x="224" y="2598"/>
                    </a:cubicBezTo>
                    <a:cubicBezTo>
                      <a:pt x="262" y="2613"/>
                      <a:pt x="302" y="2619"/>
                      <a:pt x="339" y="2619"/>
                    </a:cubicBezTo>
                    <a:cubicBezTo>
                      <a:pt x="457" y="2619"/>
                      <a:pt x="567" y="2551"/>
                      <a:pt x="615" y="2436"/>
                    </a:cubicBezTo>
                    <a:lnTo>
                      <a:pt x="1528" y="229"/>
                    </a:lnTo>
                    <a:cubicBezTo>
                      <a:pt x="1342" y="158"/>
                      <a:pt x="1159" y="82"/>
                      <a:pt x="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4751000" y="3634100"/>
                <a:ext cx="149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2" extrusionOk="0">
                    <a:moveTo>
                      <a:pt x="0" y="1"/>
                    </a:moveTo>
                    <a:lnTo>
                      <a:pt x="0" y="2394"/>
                    </a:lnTo>
                    <a:cubicBezTo>
                      <a:pt x="0" y="2557"/>
                      <a:pt x="134" y="2691"/>
                      <a:pt x="299" y="2691"/>
                    </a:cubicBezTo>
                    <a:cubicBezTo>
                      <a:pt x="464" y="2691"/>
                      <a:pt x="597" y="2557"/>
                      <a:pt x="597" y="2394"/>
                    </a:cubicBezTo>
                    <a:lnTo>
                      <a:pt x="597" y="1"/>
                    </a:lnTo>
                    <a:cubicBezTo>
                      <a:pt x="498" y="4"/>
                      <a:pt x="399" y="8"/>
                      <a:pt x="299" y="8"/>
                    </a:cubicBezTo>
                    <a:cubicBezTo>
                      <a:pt x="198" y="8"/>
                      <a:pt x="100" y="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3"/>
            <p:cNvGrpSpPr/>
            <p:nvPr/>
          </p:nvGrpSpPr>
          <p:grpSpPr>
            <a:xfrm>
              <a:off x="393958" y="4183799"/>
              <a:ext cx="638739" cy="638778"/>
              <a:chOff x="3689388" y="3075925"/>
              <a:chExt cx="638675" cy="638650"/>
            </a:xfrm>
          </p:grpSpPr>
          <p:sp>
            <p:nvSpPr>
              <p:cNvPr id="394" name="Google Shape;394;p3"/>
              <p:cNvSpPr/>
              <p:nvPr/>
            </p:nvSpPr>
            <p:spPr>
              <a:xfrm>
                <a:off x="3697038" y="3295725"/>
                <a:ext cx="5040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2" extrusionOk="0">
                    <a:moveTo>
                      <a:pt x="1009" y="1"/>
                    </a:moveTo>
                    <a:cubicBezTo>
                      <a:pt x="606" y="1"/>
                      <a:pt x="238" y="269"/>
                      <a:pt x="130" y="676"/>
                    </a:cubicBezTo>
                    <a:cubicBezTo>
                      <a:pt x="0" y="1162"/>
                      <a:pt x="287" y="1660"/>
                      <a:pt x="773" y="1789"/>
                    </a:cubicBezTo>
                    <a:cubicBezTo>
                      <a:pt x="852" y="1811"/>
                      <a:pt x="932" y="1821"/>
                      <a:pt x="1011" y="1821"/>
                    </a:cubicBezTo>
                    <a:cubicBezTo>
                      <a:pt x="1412" y="1821"/>
                      <a:pt x="1777" y="1554"/>
                      <a:pt x="1885" y="1147"/>
                    </a:cubicBezTo>
                    <a:cubicBezTo>
                      <a:pt x="2016" y="662"/>
                      <a:pt x="1729" y="163"/>
                      <a:pt x="1245" y="32"/>
                    </a:cubicBezTo>
                    <a:cubicBezTo>
                      <a:pt x="1166" y="11"/>
                      <a:pt x="1087" y="1"/>
                      <a:pt x="1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368938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6" y="1"/>
                      <a:pt x="1" y="407"/>
                      <a:pt x="1" y="910"/>
                    </a:cubicBezTo>
                    <a:cubicBezTo>
                      <a:pt x="1" y="1411"/>
                      <a:pt x="406" y="1818"/>
                      <a:pt x="909" y="1818"/>
                    </a:cubicBezTo>
                    <a:cubicBezTo>
                      <a:pt x="1411" y="1818"/>
                      <a:pt x="1820" y="1411"/>
                      <a:pt x="1820" y="910"/>
                    </a:cubicBezTo>
                    <a:cubicBezTo>
                      <a:pt x="1820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36970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11" y="0"/>
                    </a:moveTo>
                    <a:cubicBezTo>
                      <a:pt x="932" y="0"/>
                      <a:pt x="852" y="11"/>
                      <a:pt x="773" y="32"/>
                    </a:cubicBezTo>
                    <a:cubicBezTo>
                      <a:pt x="287" y="161"/>
                      <a:pt x="0" y="660"/>
                      <a:pt x="130" y="1144"/>
                    </a:cubicBezTo>
                    <a:cubicBezTo>
                      <a:pt x="238" y="1552"/>
                      <a:pt x="606" y="1820"/>
                      <a:pt x="1009" y="1820"/>
                    </a:cubicBezTo>
                    <a:cubicBezTo>
                      <a:pt x="1087" y="1820"/>
                      <a:pt x="1166" y="1810"/>
                      <a:pt x="1245" y="1789"/>
                    </a:cubicBezTo>
                    <a:cubicBezTo>
                      <a:pt x="1729" y="1658"/>
                      <a:pt x="2016" y="1158"/>
                      <a:pt x="1885" y="674"/>
                    </a:cubicBezTo>
                    <a:cubicBezTo>
                      <a:pt x="1777" y="268"/>
                      <a:pt x="1411" y="0"/>
                      <a:pt x="10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3725863" y="3520800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9" y="0"/>
                    </a:moveTo>
                    <a:cubicBezTo>
                      <a:pt x="885" y="0"/>
                      <a:pt x="729" y="39"/>
                      <a:pt x="586" y="122"/>
                    </a:cubicBezTo>
                    <a:cubicBezTo>
                      <a:pt x="150" y="373"/>
                      <a:pt x="0" y="928"/>
                      <a:pt x="253" y="1364"/>
                    </a:cubicBezTo>
                    <a:cubicBezTo>
                      <a:pt x="420" y="1656"/>
                      <a:pt x="726" y="1819"/>
                      <a:pt x="1041" y="1819"/>
                    </a:cubicBezTo>
                    <a:cubicBezTo>
                      <a:pt x="1196" y="1819"/>
                      <a:pt x="1352" y="1780"/>
                      <a:pt x="1495" y="1697"/>
                    </a:cubicBezTo>
                    <a:cubicBezTo>
                      <a:pt x="1930" y="1447"/>
                      <a:pt x="2078" y="891"/>
                      <a:pt x="1830" y="455"/>
                    </a:cubicBezTo>
                    <a:cubicBezTo>
                      <a:pt x="1660" y="163"/>
                      <a:pt x="1353" y="0"/>
                      <a:pt x="1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3725863" y="3224200"/>
                <a:ext cx="5195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2" extrusionOk="0">
                    <a:moveTo>
                      <a:pt x="1041" y="1"/>
                    </a:moveTo>
                    <a:cubicBezTo>
                      <a:pt x="726" y="1"/>
                      <a:pt x="420" y="164"/>
                      <a:pt x="253" y="456"/>
                    </a:cubicBezTo>
                    <a:cubicBezTo>
                      <a:pt x="0" y="891"/>
                      <a:pt x="150" y="1448"/>
                      <a:pt x="586" y="1699"/>
                    </a:cubicBezTo>
                    <a:cubicBezTo>
                      <a:pt x="729" y="1782"/>
                      <a:pt x="886" y="1821"/>
                      <a:pt x="1040" y="1821"/>
                    </a:cubicBezTo>
                    <a:cubicBezTo>
                      <a:pt x="1354" y="1821"/>
                      <a:pt x="1660" y="1658"/>
                      <a:pt x="1830" y="1364"/>
                    </a:cubicBezTo>
                    <a:cubicBezTo>
                      <a:pt x="2078" y="930"/>
                      <a:pt x="1930" y="373"/>
                      <a:pt x="1495" y="122"/>
                    </a:cubicBezTo>
                    <a:cubicBezTo>
                      <a:pt x="1352" y="40"/>
                      <a:pt x="1195" y="1"/>
                      <a:pt x="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3774038" y="3582225"/>
                <a:ext cx="499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9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8"/>
                    </a:cubicBezTo>
                    <a:cubicBezTo>
                      <a:pt x="0" y="622"/>
                      <a:pt x="0" y="1198"/>
                      <a:pt x="354" y="1553"/>
                    </a:cubicBezTo>
                    <a:cubicBezTo>
                      <a:pt x="532" y="1730"/>
                      <a:pt x="765" y="1819"/>
                      <a:pt x="998" y="1819"/>
                    </a:cubicBezTo>
                    <a:cubicBezTo>
                      <a:pt x="1231" y="1819"/>
                      <a:pt x="1464" y="1730"/>
                      <a:pt x="1641" y="1553"/>
                    </a:cubicBezTo>
                    <a:cubicBezTo>
                      <a:pt x="1997" y="1198"/>
                      <a:pt x="1997" y="620"/>
                      <a:pt x="1641" y="268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37740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6"/>
                    </a:cubicBezTo>
                    <a:cubicBezTo>
                      <a:pt x="0" y="623"/>
                      <a:pt x="0" y="1197"/>
                      <a:pt x="356" y="1554"/>
                    </a:cubicBezTo>
                    <a:cubicBezTo>
                      <a:pt x="533" y="1731"/>
                      <a:pt x="766" y="1820"/>
                      <a:pt x="998" y="1820"/>
                    </a:cubicBezTo>
                    <a:cubicBezTo>
                      <a:pt x="1231" y="1820"/>
                      <a:pt x="1464" y="1731"/>
                      <a:pt x="1641" y="1554"/>
                    </a:cubicBezTo>
                    <a:cubicBezTo>
                      <a:pt x="1997" y="1197"/>
                      <a:pt x="1997" y="623"/>
                      <a:pt x="1641" y="266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3834413" y="3629325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40" y="1"/>
                    </a:moveTo>
                    <a:cubicBezTo>
                      <a:pt x="726" y="1"/>
                      <a:pt x="420" y="164"/>
                      <a:pt x="252" y="456"/>
                    </a:cubicBezTo>
                    <a:cubicBezTo>
                      <a:pt x="0" y="891"/>
                      <a:pt x="148" y="1447"/>
                      <a:pt x="585" y="1699"/>
                    </a:cubicBezTo>
                    <a:cubicBezTo>
                      <a:pt x="728" y="1782"/>
                      <a:pt x="884" y="1821"/>
                      <a:pt x="1038" y="1821"/>
                    </a:cubicBezTo>
                    <a:cubicBezTo>
                      <a:pt x="1353" y="1821"/>
                      <a:pt x="1659" y="1658"/>
                      <a:pt x="1828" y="1366"/>
                    </a:cubicBezTo>
                    <a:cubicBezTo>
                      <a:pt x="2078" y="931"/>
                      <a:pt x="1929" y="375"/>
                      <a:pt x="1494" y="123"/>
                    </a:cubicBezTo>
                    <a:cubicBezTo>
                      <a:pt x="1351" y="40"/>
                      <a:pt x="1194" y="1"/>
                      <a:pt x="10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834438" y="3115675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8" y="0"/>
                    </a:moveTo>
                    <a:cubicBezTo>
                      <a:pt x="884" y="0"/>
                      <a:pt x="727" y="39"/>
                      <a:pt x="584" y="122"/>
                    </a:cubicBezTo>
                    <a:cubicBezTo>
                      <a:pt x="147" y="373"/>
                      <a:pt x="0" y="929"/>
                      <a:pt x="251" y="1364"/>
                    </a:cubicBezTo>
                    <a:cubicBezTo>
                      <a:pt x="419" y="1657"/>
                      <a:pt x="725" y="1819"/>
                      <a:pt x="1039" y="1819"/>
                    </a:cubicBezTo>
                    <a:cubicBezTo>
                      <a:pt x="1193" y="1819"/>
                      <a:pt x="1350" y="1780"/>
                      <a:pt x="1493" y="1698"/>
                    </a:cubicBezTo>
                    <a:cubicBezTo>
                      <a:pt x="1928" y="1446"/>
                      <a:pt x="2077" y="889"/>
                      <a:pt x="1829" y="455"/>
                    </a:cubicBezTo>
                    <a:cubicBezTo>
                      <a:pt x="1659" y="163"/>
                      <a:pt x="1353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9067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6" y="0"/>
                    </a:moveTo>
                    <a:cubicBezTo>
                      <a:pt x="605" y="0"/>
                      <a:pt x="241" y="269"/>
                      <a:pt x="131" y="675"/>
                    </a:cubicBezTo>
                    <a:cubicBezTo>
                      <a:pt x="1" y="1160"/>
                      <a:pt x="288" y="1658"/>
                      <a:pt x="773" y="1790"/>
                    </a:cubicBezTo>
                    <a:cubicBezTo>
                      <a:pt x="852" y="1810"/>
                      <a:pt x="930" y="1820"/>
                      <a:pt x="1008" y="1820"/>
                    </a:cubicBezTo>
                    <a:cubicBezTo>
                      <a:pt x="1410" y="1820"/>
                      <a:pt x="1778" y="1553"/>
                      <a:pt x="1887" y="1145"/>
                    </a:cubicBezTo>
                    <a:cubicBezTo>
                      <a:pt x="2018" y="659"/>
                      <a:pt x="1730" y="162"/>
                      <a:pt x="1244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9067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7" y="1"/>
                    </a:moveTo>
                    <a:cubicBezTo>
                      <a:pt x="930" y="1"/>
                      <a:pt x="851" y="10"/>
                      <a:pt x="773" y="31"/>
                    </a:cubicBezTo>
                    <a:cubicBezTo>
                      <a:pt x="288" y="163"/>
                      <a:pt x="1" y="660"/>
                      <a:pt x="131" y="1146"/>
                    </a:cubicBezTo>
                    <a:cubicBezTo>
                      <a:pt x="241" y="1552"/>
                      <a:pt x="606" y="1821"/>
                      <a:pt x="1008" y="1821"/>
                    </a:cubicBezTo>
                    <a:cubicBezTo>
                      <a:pt x="1086" y="1821"/>
                      <a:pt x="1165" y="1811"/>
                      <a:pt x="1244" y="1789"/>
                    </a:cubicBezTo>
                    <a:cubicBezTo>
                      <a:pt x="1730" y="1660"/>
                      <a:pt x="2018" y="1161"/>
                      <a:pt x="1887" y="675"/>
                    </a:cubicBezTo>
                    <a:cubicBezTo>
                      <a:pt x="1777" y="268"/>
                      <a:pt x="140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3985938" y="3669075"/>
                <a:ext cx="455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0" extrusionOk="0">
                    <a:moveTo>
                      <a:pt x="910" y="0"/>
                    </a:moveTo>
                    <a:cubicBezTo>
                      <a:pt x="408" y="0"/>
                      <a:pt x="1" y="407"/>
                      <a:pt x="1" y="910"/>
                    </a:cubicBezTo>
                    <a:cubicBezTo>
                      <a:pt x="1" y="1412"/>
                      <a:pt x="408" y="1820"/>
                      <a:pt x="910" y="1820"/>
                    </a:cubicBezTo>
                    <a:cubicBezTo>
                      <a:pt x="1410" y="1820"/>
                      <a:pt x="1821" y="1412"/>
                      <a:pt x="1821" y="910"/>
                    </a:cubicBezTo>
                    <a:cubicBezTo>
                      <a:pt x="1821" y="407"/>
                      <a:pt x="1410" y="0"/>
                      <a:pt x="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3985938" y="3075925"/>
                <a:ext cx="45525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2" extrusionOk="0">
                    <a:moveTo>
                      <a:pt x="910" y="1"/>
                    </a:moveTo>
                    <a:cubicBezTo>
                      <a:pt x="408" y="1"/>
                      <a:pt x="1" y="408"/>
                      <a:pt x="1" y="909"/>
                    </a:cubicBezTo>
                    <a:cubicBezTo>
                      <a:pt x="1" y="1412"/>
                      <a:pt x="408" y="1821"/>
                      <a:pt x="910" y="1821"/>
                    </a:cubicBezTo>
                    <a:cubicBezTo>
                      <a:pt x="1410" y="1821"/>
                      <a:pt x="1821" y="1412"/>
                      <a:pt x="1821" y="909"/>
                    </a:cubicBezTo>
                    <a:cubicBezTo>
                      <a:pt x="1821" y="408"/>
                      <a:pt x="1410" y="1"/>
                      <a:pt x="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40602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3" y="0"/>
                    </a:moveTo>
                    <a:cubicBezTo>
                      <a:pt x="934" y="0"/>
                      <a:pt x="854" y="11"/>
                      <a:pt x="775" y="32"/>
                    </a:cubicBezTo>
                    <a:cubicBezTo>
                      <a:pt x="290" y="162"/>
                      <a:pt x="1" y="659"/>
                      <a:pt x="131" y="1145"/>
                    </a:cubicBezTo>
                    <a:cubicBezTo>
                      <a:pt x="239" y="1553"/>
                      <a:pt x="608" y="1820"/>
                      <a:pt x="1010" y="1820"/>
                    </a:cubicBezTo>
                    <a:cubicBezTo>
                      <a:pt x="1088" y="1820"/>
                      <a:pt x="1167" y="1810"/>
                      <a:pt x="1245" y="1790"/>
                    </a:cubicBezTo>
                    <a:cubicBezTo>
                      <a:pt x="1731" y="1658"/>
                      <a:pt x="2017" y="1160"/>
                      <a:pt x="1889" y="675"/>
                    </a:cubicBezTo>
                    <a:cubicBezTo>
                      <a:pt x="1780" y="269"/>
                      <a:pt x="1413" y="0"/>
                      <a:pt x="1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40602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1" y="0"/>
                    </a:moveTo>
                    <a:cubicBezTo>
                      <a:pt x="608" y="0"/>
                      <a:pt x="239" y="268"/>
                      <a:pt x="131" y="675"/>
                    </a:cubicBezTo>
                    <a:cubicBezTo>
                      <a:pt x="1" y="1161"/>
                      <a:pt x="290" y="1660"/>
                      <a:pt x="775" y="1789"/>
                    </a:cubicBezTo>
                    <a:cubicBezTo>
                      <a:pt x="854" y="1811"/>
                      <a:pt x="933" y="1821"/>
                      <a:pt x="1011" y="1821"/>
                    </a:cubicBezTo>
                    <a:cubicBezTo>
                      <a:pt x="1413" y="1821"/>
                      <a:pt x="1779" y="1552"/>
                      <a:pt x="1889" y="1146"/>
                    </a:cubicBezTo>
                    <a:cubicBezTo>
                      <a:pt x="2017" y="660"/>
                      <a:pt x="1731" y="163"/>
                      <a:pt x="1245" y="31"/>
                    </a:cubicBezTo>
                    <a:cubicBezTo>
                      <a:pt x="1167" y="10"/>
                      <a:pt x="1088" y="0"/>
                      <a:pt x="10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4131013" y="3115650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39" y="1"/>
                    </a:moveTo>
                    <a:cubicBezTo>
                      <a:pt x="724" y="1"/>
                      <a:pt x="419" y="164"/>
                      <a:pt x="251" y="456"/>
                    </a:cubicBezTo>
                    <a:cubicBezTo>
                      <a:pt x="1" y="890"/>
                      <a:pt x="148" y="1447"/>
                      <a:pt x="585" y="1699"/>
                    </a:cubicBezTo>
                    <a:cubicBezTo>
                      <a:pt x="728" y="1781"/>
                      <a:pt x="884" y="1820"/>
                      <a:pt x="1038" y="1820"/>
                    </a:cubicBezTo>
                    <a:cubicBezTo>
                      <a:pt x="1353" y="1820"/>
                      <a:pt x="1658" y="1657"/>
                      <a:pt x="1827" y="1365"/>
                    </a:cubicBezTo>
                    <a:cubicBezTo>
                      <a:pt x="2078" y="930"/>
                      <a:pt x="1926" y="373"/>
                      <a:pt x="1493" y="123"/>
                    </a:cubicBezTo>
                    <a:cubicBezTo>
                      <a:pt x="1350" y="40"/>
                      <a:pt x="1193" y="1"/>
                      <a:pt x="1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4131013" y="362935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885" y="0"/>
                      <a:pt x="729" y="40"/>
                      <a:pt x="585" y="123"/>
                    </a:cubicBezTo>
                    <a:cubicBezTo>
                      <a:pt x="148" y="374"/>
                      <a:pt x="1" y="930"/>
                      <a:pt x="251" y="1364"/>
                    </a:cubicBezTo>
                    <a:cubicBezTo>
                      <a:pt x="419" y="1657"/>
                      <a:pt x="726" y="1820"/>
                      <a:pt x="1041" y="1820"/>
                    </a:cubicBezTo>
                    <a:cubicBezTo>
                      <a:pt x="1194" y="1820"/>
                      <a:pt x="1350" y="1781"/>
                      <a:pt x="1493" y="1699"/>
                    </a:cubicBezTo>
                    <a:cubicBezTo>
                      <a:pt x="1928" y="1446"/>
                      <a:pt x="2078" y="890"/>
                      <a:pt x="1827" y="455"/>
                    </a:cubicBezTo>
                    <a:cubicBezTo>
                      <a:pt x="1659" y="163"/>
                      <a:pt x="1354" y="0"/>
                      <a:pt x="1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428253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8" y="1"/>
                      <a:pt x="0" y="407"/>
                      <a:pt x="0" y="910"/>
                    </a:cubicBezTo>
                    <a:cubicBezTo>
                      <a:pt x="0" y="1411"/>
                      <a:pt x="406" y="1818"/>
                      <a:pt x="909" y="1818"/>
                    </a:cubicBezTo>
                    <a:cubicBezTo>
                      <a:pt x="1411" y="1818"/>
                      <a:pt x="1821" y="1411"/>
                      <a:pt x="1821" y="910"/>
                    </a:cubicBezTo>
                    <a:cubicBezTo>
                      <a:pt x="1821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4269938" y="3295725"/>
                <a:ext cx="504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821" extrusionOk="0">
                    <a:moveTo>
                      <a:pt x="1008" y="1"/>
                    </a:moveTo>
                    <a:cubicBezTo>
                      <a:pt x="931" y="1"/>
                      <a:pt x="852" y="11"/>
                      <a:pt x="774" y="32"/>
                    </a:cubicBezTo>
                    <a:cubicBezTo>
                      <a:pt x="288" y="163"/>
                      <a:pt x="0" y="661"/>
                      <a:pt x="131" y="1147"/>
                    </a:cubicBezTo>
                    <a:cubicBezTo>
                      <a:pt x="239" y="1553"/>
                      <a:pt x="605" y="1821"/>
                      <a:pt x="1007" y="1821"/>
                    </a:cubicBezTo>
                    <a:cubicBezTo>
                      <a:pt x="1085" y="1821"/>
                      <a:pt x="1165" y="1811"/>
                      <a:pt x="1245" y="1789"/>
                    </a:cubicBezTo>
                    <a:cubicBezTo>
                      <a:pt x="1729" y="1660"/>
                      <a:pt x="2018" y="1161"/>
                      <a:pt x="1886" y="676"/>
                    </a:cubicBezTo>
                    <a:cubicBezTo>
                      <a:pt x="1780" y="269"/>
                      <a:pt x="1411" y="1"/>
                      <a:pt x="1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4239563" y="3224225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38" y="0"/>
                    </a:moveTo>
                    <a:cubicBezTo>
                      <a:pt x="884" y="0"/>
                      <a:pt x="728" y="39"/>
                      <a:pt x="585" y="122"/>
                    </a:cubicBezTo>
                    <a:cubicBezTo>
                      <a:pt x="149" y="372"/>
                      <a:pt x="1" y="929"/>
                      <a:pt x="252" y="1364"/>
                    </a:cubicBezTo>
                    <a:cubicBezTo>
                      <a:pt x="420" y="1656"/>
                      <a:pt x="726" y="1820"/>
                      <a:pt x="1041" y="1820"/>
                    </a:cubicBezTo>
                    <a:cubicBezTo>
                      <a:pt x="1195" y="1820"/>
                      <a:pt x="1351" y="1780"/>
                      <a:pt x="1494" y="1698"/>
                    </a:cubicBezTo>
                    <a:cubicBezTo>
                      <a:pt x="1929" y="1447"/>
                      <a:pt x="2078" y="890"/>
                      <a:pt x="1827" y="455"/>
                    </a:cubicBezTo>
                    <a:cubicBezTo>
                      <a:pt x="1658" y="163"/>
                      <a:pt x="1352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41934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9" y="0"/>
                    </a:moveTo>
                    <a:cubicBezTo>
                      <a:pt x="766" y="0"/>
                      <a:pt x="534" y="89"/>
                      <a:pt x="356" y="266"/>
                    </a:cubicBezTo>
                    <a:cubicBezTo>
                      <a:pt x="1" y="623"/>
                      <a:pt x="1" y="1197"/>
                      <a:pt x="356" y="1554"/>
                    </a:cubicBezTo>
                    <a:cubicBezTo>
                      <a:pt x="532" y="1731"/>
                      <a:pt x="765" y="1820"/>
                      <a:pt x="998" y="1820"/>
                    </a:cubicBezTo>
                    <a:cubicBezTo>
                      <a:pt x="1232" y="1820"/>
                      <a:pt x="1465" y="1731"/>
                      <a:pt x="1642" y="1554"/>
                    </a:cubicBezTo>
                    <a:cubicBezTo>
                      <a:pt x="1997" y="1197"/>
                      <a:pt x="1997" y="622"/>
                      <a:pt x="1642" y="266"/>
                    </a:cubicBezTo>
                    <a:cubicBezTo>
                      <a:pt x="1465" y="89"/>
                      <a:pt x="1232" y="0"/>
                      <a:pt x="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4193438" y="3582225"/>
                <a:ext cx="4997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819" extrusionOk="0">
                    <a:moveTo>
                      <a:pt x="998" y="0"/>
                    </a:moveTo>
                    <a:cubicBezTo>
                      <a:pt x="765" y="0"/>
                      <a:pt x="532" y="89"/>
                      <a:pt x="356" y="268"/>
                    </a:cubicBezTo>
                    <a:cubicBezTo>
                      <a:pt x="1" y="622"/>
                      <a:pt x="1" y="1198"/>
                      <a:pt x="356" y="1553"/>
                    </a:cubicBezTo>
                    <a:cubicBezTo>
                      <a:pt x="534" y="1730"/>
                      <a:pt x="766" y="1819"/>
                      <a:pt x="999" y="1819"/>
                    </a:cubicBezTo>
                    <a:cubicBezTo>
                      <a:pt x="1232" y="1819"/>
                      <a:pt x="1465" y="1730"/>
                      <a:pt x="1642" y="1553"/>
                    </a:cubicBezTo>
                    <a:cubicBezTo>
                      <a:pt x="1997" y="1198"/>
                      <a:pt x="1999" y="622"/>
                      <a:pt x="1642" y="268"/>
                    </a:cubicBezTo>
                    <a:cubicBezTo>
                      <a:pt x="1465" y="89"/>
                      <a:pt x="1232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4239563" y="352080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725" y="0"/>
                      <a:pt x="420" y="163"/>
                      <a:pt x="252" y="455"/>
                    </a:cubicBezTo>
                    <a:cubicBezTo>
                      <a:pt x="1" y="891"/>
                      <a:pt x="149" y="1447"/>
                      <a:pt x="585" y="1697"/>
                    </a:cubicBezTo>
                    <a:cubicBezTo>
                      <a:pt x="727" y="1780"/>
                      <a:pt x="883" y="1819"/>
                      <a:pt x="1037" y="1819"/>
                    </a:cubicBezTo>
                    <a:cubicBezTo>
                      <a:pt x="1352" y="1819"/>
                      <a:pt x="1658" y="1656"/>
                      <a:pt x="1827" y="1364"/>
                    </a:cubicBezTo>
                    <a:cubicBezTo>
                      <a:pt x="2078" y="930"/>
                      <a:pt x="1929" y="373"/>
                      <a:pt x="1494" y="122"/>
                    </a:cubicBezTo>
                    <a:cubicBezTo>
                      <a:pt x="1351" y="39"/>
                      <a:pt x="1194" y="0"/>
                      <a:pt x="1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42699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06" y="0"/>
                    </a:moveTo>
                    <a:cubicBezTo>
                      <a:pt x="605" y="0"/>
                      <a:pt x="239" y="268"/>
                      <a:pt x="131" y="674"/>
                    </a:cubicBezTo>
                    <a:cubicBezTo>
                      <a:pt x="0" y="1159"/>
                      <a:pt x="288" y="1658"/>
                      <a:pt x="774" y="1789"/>
                    </a:cubicBezTo>
                    <a:cubicBezTo>
                      <a:pt x="852" y="1810"/>
                      <a:pt x="931" y="1820"/>
                      <a:pt x="1009" y="1820"/>
                    </a:cubicBezTo>
                    <a:cubicBezTo>
                      <a:pt x="1411" y="1820"/>
                      <a:pt x="1780" y="1552"/>
                      <a:pt x="1886" y="1144"/>
                    </a:cubicBezTo>
                    <a:cubicBezTo>
                      <a:pt x="2016" y="660"/>
                      <a:pt x="1731" y="162"/>
                      <a:pt x="1245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18" name="Google Shape;418;p3"/>
          <p:cNvGrpSpPr/>
          <p:nvPr/>
        </p:nvGrpSpPr>
        <p:grpSpPr>
          <a:xfrm>
            <a:off x="7561063" y="-279194"/>
            <a:ext cx="1846223" cy="1846088"/>
            <a:chOff x="1025700" y="3839850"/>
            <a:chExt cx="1367775" cy="1367675"/>
          </a:xfrm>
        </p:grpSpPr>
        <p:sp>
          <p:nvSpPr>
            <p:cNvPr id="419" name="Google Shape;419;p3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3" name="Google Shape;563;p3"/>
          <p:cNvGrpSpPr/>
          <p:nvPr/>
        </p:nvGrpSpPr>
        <p:grpSpPr>
          <a:xfrm>
            <a:off x="6541510" y="4443054"/>
            <a:ext cx="323826" cy="321902"/>
            <a:chOff x="2382200" y="3389200"/>
            <a:chExt cx="239800" cy="238375"/>
          </a:xfrm>
        </p:grpSpPr>
        <p:sp>
          <p:nvSpPr>
            <p:cNvPr id="564" name="Google Shape;564;p3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3"/>
          <p:cNvGrpSpPr/>
          <p:nvPr/>
        </p:nvGrpSpPr>
        <p:grpSpPr>
          <a:xfrm>
            <a:off x="5931522" y="249236"/>
            <a:ext cx="358207" cy="244657"/>
            <a:chOff x="1530450" y="3426875"/>
            <a:chExt cx="238725" cy="163050"/>
          </a:xfrm>
        </p:grpSpPr>
        <p:sp>
          <p:nvSpPr>
            <p:cNvPr id="580" name="Google Shape;580;p3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2" name="Google Shape;7902;p42"/>
          <p:cNvGrpSpPr/>
          <p:nvPr/>
        </p:nvGrpSpPr>
        <p:grpSpPr>
          <a:xfrm>
            <a:off x="-921766" y="1035457"/>
            <a:ext cx="1694263" cy="1694139"/>
            <a:chOff x="1025700" y="3839850"/>
            <a:chExt cx="1367775" cy="1367675"/>
          </a:xfrm>
        </p:grpSpPr>
        <p:sp>
          <p:nvSpPr>
            <p:cNvPr id="7903" name="Google Shape;7903;p42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4" name="Google Shape;7904;p42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5" name="Google Shape;7905;p42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6" name="Google Shape;7906;p42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7" name="Google Shape;7907;p42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8" name="Google Shape;7908;p42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9" name="Google Shape;7909;p42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0" name="Google Shape;7910;p42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1" name="Google Shape;7911;p42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2" name="Google Shape;7912;p42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3" name="Google Shape;7913;p42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4" name="Google Shape;7914;p42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5" name="Google Shape;7915;p42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6" name="Google Shape;7916;p42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7" name="Google Shape;7917;p42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8" name="Google Shape;7918;p42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9" name="Google Shape;7919;p42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0" name="Google Shape;7920;p42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1" name="Google Shape;7921;p42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2" name="Google Shape;7922;p42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3" name="Google Shape;7923;p42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4" name="Google Shape;7924;p42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5" name="Google Shape;7925;p42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6" name="Google Shape;7926;p42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7" name="Google Shape;7927;p42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8" name="Google Shape;7928;p42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9" name="Google Shape;7929;p42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0" name="Google Shape;7930;p42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1" name="Google Shape;7931;p42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2" name="Google Shape;7932;p42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3" name="Google Shape;7933;p42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4" name="Google Shape;7934;p42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5" name="Google Shape;7935;p42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6" name="Google Shape;7936;p42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7" name="Google Shape;7937;p42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8" name="Google Shape;7938;p42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9" name="Google Shape;7939;p42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0" name="Google Shape;7940;p42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1" name="Google Shape;7941;p42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2" name="Google Shape;7942;p42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3" name="Google Shape;7943;p42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4" name="Google Shape;7944;p42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5" name="Google Shape;7945;p42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6" name="Google Shape;7946;p42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7" name="Google Shape;7947;p42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8" name="Google Shape;7948;p42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9" name="Google Shape;7949;p42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0" name="Google Shape;7950;p42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1" name="Google Shape;7951;p42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2" name="Google Shape;7952;p42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3" name="Google Shape;7953;p42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4" name="Google Shape;7954;p42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5" name="Google Shape;7955;p42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6" name="Google Shape;7956;p42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7" name="Google Shape;7957;p42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8" name="Google Shape;7958;p42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9" name="Google Shape;7959;p42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0" name="Google Shape;7960;p42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1" name="Google Shape;7961;p42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2" name="Google Shape;7962;p42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3" name="Google Shape;7963;p42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4" name="Google Shape;7964;p42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5" name="Google Shape;7965;p42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6" name="Google Shape;7966;p42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7" name="Google Shape;7967;p42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8" name="Google Shape;7968;p42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9" name="Google Shape;7969;p42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0" name="Google Shape;7970;p42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1" name="Google Shape;7971;p42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2" name="Google Shape;7972;p42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3" name="Google Shape;7973;p42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4" name="Google Shape;7974;p42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5" name="Google Shape;7975;p42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6" name="Google Shape;7976;p42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7" name="Google Shape;7977;p42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8" name="Google Shape;7978;p42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9" name="Google Shape;7979;p42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0" name="Google Shape;7980;p42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1" name="Google Shape;7981;p42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2" name="Google Shape;7982;p42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3" name="Google Shape;7983;p42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4" name="Google Shape;7984;p42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5" name="Google Shape;7985;p42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6" name="Google Shape;7986;p42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7" name="Google Shape;7987;p42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8" name="Google Shape;7988;p42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9" name="Google Shape;7989;p42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0" name="Google Shape;7990;p42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1" name="Google Shape;7991;p42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2" name="Google Shape;7992;p42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3" name="Google Shape;7993;p42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4" name="Google Shape;7994;p42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5" name="Google Shape;7995;p42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6" name="Google Shape;7996;p42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7" name="Google Shape;7997;p42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8" name="Google Shape;7998;p42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9" name="Google Shape;7999;p42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0" name="Google Shape;8000;p42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1" name="Google Shape;8001;p42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2" name="Google Shape;8002;p42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3" name="Google Shape;8003;p42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4" name="Google Shape;8004;p42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5" name="Google Shape;8005;p42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6" name="Google Shape;8006;p42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7" name="Google Shape;8007;p42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8" name="Google Shape;8008;p42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9" name="Google Shape;8009;p42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0" name="Google Shape;8010;p42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1" name="Google Shape;8011;p42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2" name="Google Shape;8012;p42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3" name="Google Shape;8013;p42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4" name="Google Shape;8014;p42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5" name="Google Shape;8015;p42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6" name="Google Shape;8016;p42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7" name="Google Shape;8017;p42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8" name="Google Shape;8018;p42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9" name="Google Shape;8019;p42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0" name="Google Shape;8020;p42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1" name="Google Shape;8021;p42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2" name="Google Shape;8022;p42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3" name="Google Shape;8023;p42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4" name="Google Shape;8024;p42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5" name="Google Shape;8025;p42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6" name="Google Shape;8026;p42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7" name="Google Shape;8027;p42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8" name="Google Shape;8028;p42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9" name="Google Shape;8029;p42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0" name="Google Shape;8030;p42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1" name="Google Shape;8031;p42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2" name="Google Shape;8032;p42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3" name="Google Shape;8033;p42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4" name="Google Shape;8034;p42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5" name="Google Shape;8035;p42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6" name="Google Shape;8036;p42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7" name="Google Shape;8037;p42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8" name="Google Shape;8038;p42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9" name="Google Shape;8039;p42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0" name="Google Shape;8040;p42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1" name="Google Shape;8041;p42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2" name="Google Shape;8042;p42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3" name="Google Shape;8043;p42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4" name="Google Shape;8044;p42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5" name="Google Shape;8045;p42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6" name="Google Shape;8046;p42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47" name="Google Shape;8047;p42"/>
          <p:cNvGrpSpPr/>
          <p:nvPr/>
        </p:nvGrpSpPr>
        <p:grpSpPr>
          <a:xfrm rot="-2700000">
            <a:off x="1413728" y="4277064"/>
            <a:ext cx="1558511" cy="1406379"/>
            <a:chOff x="4899225" y="4272125"/>
            <a:chExt cx="1173250" cy="1058725"/>
          </a:xfrm>
        </p:grpSpPr>
        <p:sp>
          <p:nvSpPr>
            <p:cNvPr id="8048" name="Google Shape;8048;p42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9" name="Google Shape;8049;p42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0" name="Google Shape;8050;p42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1" name="Google Shape;8051;p42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2" name="Google Shape;8052;p42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3" name="Google Shape;8053;p42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4" name="Google Shape;8054;p42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5" name="Google Shape;8055;p42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6" name="Google Shape;8056;p42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7" name="Google Shape;8057;p42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8" name="Google Shape;8058;p42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9" name="Google Shape;8059;p42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0" name="Google Shape;8060;p42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1" name="Google Shape;8061;p42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2" name="Google Shape;8062;p42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3" name="Google Shape;8063;p42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4" name="Google Shape;8064;p42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5" name="Google Shape;8065;p42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6" name="Google Shape;8066;p42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7" name="Google Shape;8067;p42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8" name="Google Shape;8068;p42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9" name="Google Shape;8069;p42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0" name="Google Shape;8070;p42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1" name="Google Shape;8071;p42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2" name="Google Shape;8072;p42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3" name="Google Shape;8073;p42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4" name="Google Shape;8074;p42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5" name="Google Shape;8075;p42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6" name="Google Shape;8076;p42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7" name="Google Shape;8077;p42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8" name="Google Shape;8078;p42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9" name="Google Shape;8079;p42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0" name="Google Shape;8080;p42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1" name="Google Shape;8081;p42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2" name="Google Shape;8082;p42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3" name="Google Shape;8083;p42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4" name="Google Shape;8084;p42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5" name="Google Shape;8085;p42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6" name="Google Shape;8086;p42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7" name="Google Shape;8087;p42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8" name="Google Shape;8088;p42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9" name="Google Shape;8089;p42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0" name="Google Shape;8090;p42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91" name="Google Shape;8091;p42"/>
          <p:cNvGrpSpPr/>
          <p:nvPr/>
        </p:nvGrpSpPr>
        <p:grpSpPr>
          <a:xfrm>
            <a:off x="8597105" y="3793759"/>
            <a:ext cx="1097329" cy="1097405"/>
            <a:chOff x="4455400" y="3095300"/>
            <a:chExt cx="606125" cy="606100"/>
          </a:xfrm>
        </p:grpSpPr>
        <p:sp>
          <p:nvSpPr>
            <p:cNvPr id="8092" name="Google Shape;8092;p42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3" name="Google Shape;8093;p42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4" name="Google Shape;8094;p42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5" name="Google Shape;8095;p42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6" name="Google Shape;8096;p42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7" name="Google Shape;8097;p42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8" name="Google Shape;8098;p42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9" name="Google Shape;8099;p42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0" name="Google Shape;8100;p42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1" name="Google Shape;8101;p42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2" name="Google Shape;8102;p42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3" name="Google Shape;8103;p42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4" name="Google Shape;8104;p42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5" name="Google Shape;8105;p42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6" name="Google Shape;8106;p42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7" name="Google Shape;8107;p42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8" name="Google Shape;8108;p42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9" name="Google Shape;8109;p42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0" name="Google Shape;8110;p42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1" name="Google Shape;8111;p42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2" name="Google Shape;8112;p42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3" name="Google Shape;8113;p42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4" name="Google Shape;8114;p42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5" name="Google Shape;8115;p42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6" name="Google Shape;8116;p42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7" name="Google Shape;8117;p42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8" name="Google Shape;8118;p42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9" name="Google Shape;8119;p42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0" name="Google Shape;8120;p42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1" name="Google Shape;8121;p42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2" name="Google Shape;8122;p42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3" name="Google Shape;8123;p42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4" name="Google Shape;8124;p42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5" name="Google Shape;8125;p42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6" name="Google Shape;8126;p42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7" name="Google Shape;8127;p42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8" name="Google Shape;8128;p42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9" name="Google Shape;8129;p42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0" name="Google Shape;8130;p42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1" name="Google Shape;8131;p42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2" name="Google Shape;8132;p42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3" name="Google Shape;8133;p42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4" name="Google Shape;8134;p42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5" name="Google Shape;8135;p42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6" name="Google Shape;8136;p42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7" name="Google Shape;8137;p42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8" name="Google Shape;8138;p42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9" name="Google Shape;8139;p42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40" name="Google Shape;8140;p42"/>
          <p:cNvGrpSpPr/>
          <p:nvPr/>
        </p:nvGrpSpPr>
        <p:grpSpPr>
          <a:xfrm>
            <a:off x="8826395" y="4023074"/>
            <a:ext cx="638739" cy="638778"/>
            <a:chOff x="3689388" y="3075925"/>
            <a:chExt cx="638675" cy="638650"/>
          </a:xfrm>
        </p:grpSpPr>
        <p:sp>
          <p:nvSpPr>
            <p:cNvPr id="8141" name="Google Shape;8141;p42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2" name="Google Shape;8142;p42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3" name="Google Shape;8143;p42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4" name="Google Shape;8144;p42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5" name="Google Shape;8145;p42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6" name="Google Shape;8146;p42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7" name="Google Shape;8147;p42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8" name="Google Shape;8148;p42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9" name="Google Shape;8149;p42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0" name="Google Shape;8150;p42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1" name="Google Shape;8151;p42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2" name="Google Shape;8152;p42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3" name="Google Shape;8153;p42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4" name="Google Shape;8154;p42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5" name="Google Shape;8155;p42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6" name="Google Shape;8156;p42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7" name="Google Shape;8157;p42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8" name="Google Shape;8158;p42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9" name="Google Shape;8159;p42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0" name="Google Shape;8160;p42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1" name="Google Shape;8161;p42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2" name="Google Shape;8162;p42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3" name="Google Shape;8163;p42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4" name="Google Shape;8164;p42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5" name="Google Shape;8165;p42"/>
          <p:cNvGrpSpPr/>
          <p:nvPr/>
        </p:nvGrpSpPr>
        <p:grpSpPr>
          <a:xfrm>
            <a:off x="6309587" y="4719527"/>
            <a:ext cx="358194" cy="305629"/>
            <a:chOff x="2830100" y="3395225"/>
            <a:chExt cx="265250" cy="226325"/>
          </a:xfrm>
        </p:grpSpPr>
        <p:sp>
          <p:nvSpPr>
            <p:cNvPr id="8166" name="Google Shape;8166;p42"/>
            <p:cNvSpPr/>
            <p:nvPr/>
          </p:nvSpPr>
          <p:spPr>
            <a:xfrm>
              <a:off x="2830100" y="3395225"/>
              <a:ext cx="223000" cy="226325"/>
            </a:xfrm>
            <a:custGeom>
              <a:avLst/>
              <a:gdLst/>
              <a:ahLst/>
              <a:cxnLst/>
              <a:rect l="l" t="t" r="r" b="b"/>
              <a:pathLst>
                <a:path w="8920" h="9053" extrusionOk="0">
                  <a:moveTo>
                    <a:pt x="5491" y="0"/>
                  </a:moveTo>
                  <a:cubicBezTo>
                    <a:pt x="5490" y="0"/>
                    <a:pt x="5489" y="1"/>
                    <a:pt x="5488" y="1"/>
                  </a:cubicBezTo>
                  <a:cubicBezTo>
                    <a:pt x="5322" y="33"/>
                    <a:pt x="3506" y="1120"/>
                    <a:pt x="3236" y="1481"/>
                  </a:cubicBezTo>
                  <a:cubicBezTo>
                    <a:pt x="2967" y="1842"/>
                    <a:pt x="237" y="4539"/>
                    <a:pt x="119" y="4753"/>
                  </a:cubicBezTo>
                  <a:cubicBezTo>
                    <a:pt x="1" y="4966"/>
                    <a:pt x="290" y="5731"/>
                    <a:pt x="1024" y="6551"/>
                  </a:cubicBezTo>
                  <a:cubicBezTo>
                    <a:pt x="1759" y="7370"/>
                    <a:pt x="2651" y="8887"/>
                    <a:pt x="3592" y="9048"/>
                  </a:cubicBezTo>
                  <a:cubicBezTo>
                    <a:pt x="3610" y="9051"/>
                    <a:pt x="3629" y="9052"/>
                    <a:pt x="3649" y="9052"/>
                  </a:cubicBezTo>
                  <a:cubicBezTo>
                    <a:pt x="4696" y="9052"/>
                    <a:pt x="8919" y="5023"/>
                    <a:pt x="8871" y="4973"/>
                  </a:cubicBezTo>
                  <a:cubicBezTo>
                    <a:pt x="8828" y="4930"/>
                    <a:pt x="8582" y="4601"/>
                    <a:pt x="8444" y="4601"/>
                  </a:cubicBezTo>
                  <a:cubicBezTo>
                    <a:pt x="8425" y="4601"/>
                    <a:pt x="8409" y="4607"/>
                    <a:pt x="8395" y="4620"/>
                  </a:cubicBezTo>
                  <a:cubicBezTo>
                    <a:pt x="8395" y="4620"/>
                    <a:pt x="7274" y="5617"/>
                    <a:pt x="6857" y="5892"/>
                  </a:cubicBezTo>
                  <a:cubicBezTo>
                    <a:pt x="6440" y="6169"/>
                    <a:pt x="3871" y="7859"/>
                    <a:pt x="3871" y="7859"/>
                  </a:cubicBezTo>
                  <a:cubicBezTo>
                    <a:pt x="3871" y="7859"/>
                    <a:pt x="1547" y="5648"/>
                    <a:pt x="1517" y="5481"/>
                  </a:cubicBezTo>
                  <a:cubicBezTo>
                    <a:pt x="1486" y="5316"/>
                    <a:pt x="1925" y="4527"/>
                    <a:pt x="2498" y="3739"/>
                  </a:cubicBezTo>
                  <a:cubicBezTo>
                    <a:pt x="3070" y="2952"/>
                    <a:pt x="5224" y="1306"/>
                    <a:pt x="5224" y="1306"/>
                  </a:cubicBezTo>
                  <a:cubicBezTo>
                    <a:pt x="5224" y="1306"/>
                    <a:pt x="6077" y="1978"/>
                    <a:pt x="6289" y="2162"/>
                  </a:cubicBezTo>
                  <a:cubicBezTo>
                    <a:pt x="6502" y="2348"/>
                    <a:pt x="7117" y="3480"/>
                    <a:pt x="6932" y="3693"/>
                  </a:cubicBezTo>
                  <a:cubicBezTo>
                    <a:pt x="6748" y="3906"/>
                    <a:pt x="4407" y="6127"/>
                    <a:pt x="4273" y="6127"/>
                  </a:cubicBezTo>
                  <a:cubicBezTo>
                    <a:pt x="4273" y="6127"/>
                    <a:pt x="4273" y="6127"/>
                    <a:pt x="4273" y="6127"/>
                  </a:cubicBezTo>
                  <a:cubicBezTo>
                    <a:pt x="4140" y="6125"/>
                    <a:pt x="3221" y="5518"/>
                    <a:pt x="3274" y="5206"/>
                  </a:cubicBezTo>
                  <a:cubicBezTo>
                    <a:pt x="3327" y="4896"/>
                    <a:pt x="4879" y="2710"/>
                    <a:pt x="5084" y="2710"/>
                  </a:cubicBezTo>
                  <a:cubicBezTo>
                    <a:pt x="5087" y="2710"/>
                    <a:pt x="5090" y="2711"/>
                    <a:pt x="5092" y="2712"/>
                  </a:cubicBezTo>
                  <a:cubicBezTo>
                    <a:pt x="5256" y="2779"/>
                    <a:pt x="5974" y="3649"/>
                    <a:pt x="5974" y="3649"/>
                  </a:cubicBezTo>
                  <a:lnTo>
                    <a:pt x="4935" y="4695"/>
                  </a:lnTo>
                  <a:lnTo>
                    <a:pt x="4804" y="4561"/>
                  </a:lnTo>
                  <a:lnTo>
                    <a:pt x="5676" y="3677"/>
                  </a:lnTo>
                  <a:cubicBezTo>
                    <a:pt x="5676" y="3677"/>
                    <a:pt x="5432" y="3400"/>
                    <a:pt x="5338" y="3400"/>
                  </a:cubicBezTo>
                  <a:cubicBezTo>
                    <a:pt x="5328" y="3400"/>
                    <a:pt x="5321" y="3403"/>
                    <a:pt x="5315" y="3409"/>
                  </a:cubicBezTo>
                  <a:cubicBezTo>
                    <a:pt x="5248" y="3474"/>
                    <a:pt x="4058" y="4767"/>
                    <a:pt x="4154" y="4900"/>
                  </a:cubicBezTo>
                  <a:cubicBezTo>
                    <a:pt x="4237" y="5013"/>
                    <a:pt x="4564" y="5233"/>
                    <a:pt x="4755" y="5233"/>
                  </a:cubicBezTo>
                  <a:cubicBezTo>
                    <a:pt x="4791" y="5233"/>
                    <a:pt x="4823" y="5226"/>
                    <a:pt x="4847" y="5208"/>
                  </a:cubicBezTo>
                  <a:cubicBezTo>
                    <a:pt x="4997" y="5092"/>
                    <a:pt x="6454" y="3604"/>
                    <a:pt x="6454" y="3604"/>
                  </a:cubicBezTo>
                  <a:cubicBezTo>
                    <a:pt x="6454" y="3604"/>
                    <a:pt x="6423" y="3406"/>
                    <a:pt x="6097" y="3004"/>
                  </a:cubicBezTo>
                  <a:cubicBezTo>
                    <a:pt x="5857" y="2709"/>
                    <a:pt x="5520" y="2315"/>
                    <a:pt x="5126" y="2315"/>
                  </a:cubicBezTo>
                  <a:cubicBezTo>
                    <a:pt x="4984" y="2315"/>
                    <a:pt x="4835" y="2366"/>
                    <a:pt x="4680" y="2491"/>
                  </a:cubicBezTo>
                  <a:cubicBezTo>
                    <a:pt x="4095" y="2964"/>
                    <a:pt x="2333" y="5044"/>
                    <a:pt x="2314" y="5259"/>
                  </a:cubicBezTo>
                  <a:cubicBezTo>
                    <a:pt x="2294" y="5474"/>
                    <a:pt x="3652" y="6797"/>
                    <a:pt x="3800" y="6949"/>
                  </a:cubicBezTo>
                  <a:cubicBezTo>
                    <a:pt x="3890" y="7042"/>
                    <a:pt x="4072" y="7111"/>
                    <a:pt x="4252" y="7111"/>
                  </a:cubicBezTo>
                  <a:cubicBezTo>
                    <a:pt x="4362" y="7111"/>
                    <a:pt x="4471" y="7085"/>
                    <a:pt x="4560" y="7024"/>
                  </a:cubicBezTo>
                  <a:cubicBezTo>
                    <a:pt x="4793" y="6860"/>
                    <a:pt x="8041" y="3788"/>
                    <a:pt x="8207" y="3659"/>
                  </a:cubicBezTo>
                  <a:cubicBezTo>
                    <a:pt x="8375" y="3528"/>
                    <a:pt x="8345" y="3197"/>
                    <a:pt x="8233" y="2913"/>
                  </a:cubicBezTo>
                  <a:cubicBezTo>
                    <a:pt x="8121" y="2633"/>
                    <a:pt x="5681" y="0"/>
                    <a:pt x="5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7" name="Google Shape;8167;p42"/>
            <p:cNvSpPr/>
            <p:nvPr/>
          </p:nvSpPr>
          <p:spPr>
            <a:xfrm>
              <a:off x="3051250" y="3490700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extrusionOk="0">
                  <a:moveTo>
                    <a:pt x="430" y="1"/>
                  </a:moveTo>
                  <a:cubicBezTo>
                    <a:pt x="338" y="1"/>
                    <a:pt x="0" y="393"/>
                    <a:pt x="0" y="393"/>
                  </a:cubicBezTo>
                  <a:cubicBezTo>
                    <a:pt x="0" y="393"/>
                    <a:pt x="192" y="884"/>
                    <a:pt x="364" y="884"/>
                  </a:cubicBezTo>
                  <a:cubicBezTo>
                    <a:pt x="385" y="884"/>
                    <a:pt x="405" y="877"/>
                    <a:pt x="425" y="861"/>
                  </a:cubicBezTo>
                  <a:cubicBezTo>
                    <a:pt x="609" y="715"/>
                    <a:pt x="910" y="388"/>
                    <a:pt x="878" y="288"/>
                  </a:cubicBezTo>
                  <a:cubicBezTo>
                    <a:pt x="846" y="188"/>
                    <a:pt x="518" y="19"/>
                    <a:pt x="435" y="1"/>
                  </a:cubicBezTo>
                  <a:cubicBezTo>
                    <a:pt x="433" y="1"/>
                    <a:pt x="432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8" name="Google Shape;8168;p42"/>
            <p:cNvSpPr/>
            <p:nvPr/>
          </p:nvSpPr>
          <p:spPr>
            <a:xfrm>
              <a:off x="3071750" y="3470250"/>
              <a:ext cx="23600" cy="21225"/>
            </a:xfrm>
            <a:custGeom>
              <a:avLst/>
              <a:gdLst/>
              <a:ahLst/>
              <a:cxnLst/>
              <a:rect l="l" t="t" r="r" b="b"/>
              <a:pathLst>
                <a:path w="944" h="849" extrusionOk="0">
                  <a:moveTo>
                    <a:pt x="354" y="1"/>
                  </a:moveTo>
                  <a:lnTo>
                    <a:pt x="1" y="410"/>
                  </a:lnTo>
                  <a:cubicBezTo>
                    <a:pt x="1" y="410"/>
                    <a:pt x="131" y="848"/>
                    <a:pt x="302" y="848"/>
                  </a:cubicBezTo>
                  <a:cubicBezTo>
                    <a:pt x="310" y="848"/>
                    <a:pt x="318" y="847"/>
                    <a:pt x="327" y="845"/>
                  </a:cubicBezTo>
                  <a:cubicBezTo>
                    <a:pt x="509" y="797"/>
                    <a:pt x="944" y="439"/>
                    <a:pt x="894" y="354"/>
                  </a:cubicBezTo>
                  <a:cubicBezTo>
                    <a:pt x="847" y="272"/>
                    <a:pt x="354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9" name="Google Shape;8169;p42"/>
          <p:cNvGrpSpPr/>
          <p:nvPr/>
        </p:nvGrpSpPr>
        <p:grpSpPr>
          <a:xfrm>
            <a:off x="4229085" y="217604"/>
            <a:ext cx="323826" cy="321902"/>
            <a:chOff x="2382200" y="3389200"/>
            <a:chExt cx="239800" cy="238375"/>
          </a:xfrm>
        </p:grpSpPr>
        <p:sp>
          <p:nvSpPr>
            <p:cNvPr id="8170" name="Google Shape;8170;p42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1" name="Google Shape;8171;p42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2" name="Google Shape;8172;p42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3" name="Google Shape;8173;p42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4" name="Google Shape;8174;p42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5" name="Google Shape;8175;p42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6" name="Google Shape;8176;p42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7" name="Google Shape;8177;p42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8" name="Google Shape;8178;p42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9" name="Google Shape;8179;p42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0" name="Google Shape;8180;p42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1" name="Google Shape;8181;p42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2" name="Google Shape;8182;p42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3" name="Google Shape;8183;p42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4" name="Google Shape;8184;p42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85" name="Google Shape;8185;p42"/>
          <p:cNvGrpSpPr/>
          <p:nvPr/>
        </p:nvGrpSpPr>
        <p:grpSpPr>
          <a:xfrm>
            <a:off x="97936" y="3549452"/>
            <a:ext cx="323836" cy="321854"/>
            <a:chOff x="1932950" y="3389200"/>
            <a:chExt cx="239825" cy="238375"/>
          </a:xfrm>
        </p:grpSpPr>
        <p:sp>
          <p:nvSpPr>
            <p:cNvPr id="8186" name="Google Shape;8186;p42"/>
            <p:cNvSpPr/>
            <p:nvPr/>
          </p:nvSpPr>
          <p:spPr>
            <a:xfrm>
              <a:off x="198555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19" y="1"/>
                  </a:moveTo>
                  <a:cubicBezTo>
                    <a:pt x="3319" y="1"/>
                    <a:pt x="891" y="183"/>
                    <a:pt x="446" y="1215"/>
                  </a:cubicBezTo>
                  <a:cubicBezTo>
                    <a:pt x="1" y="2247"/>
                    <a:pt x="588" y="4109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2" y="5377"/>
                    <a:pt x="3596" y="5360"/>
                    <a:pt x="3724" y="5323"/>
                  </a:cubicBezTo>
                  <a:cubicBezTo>
                    <a:pt x="4493" y="5101"/>
                    <a:pt x="5383" y="3360"/>
                    <a:pt x="5363" y="2997"/>
                  </a:cubicBezTo>
                  <a:cubicBezTo>
                    <a:pt x="5350" y="2778"/>
                    <a:pt x="5236" y="2734"/>
                    <a:pt x="5147" y="2734"/>
                  </a:cubicBezTo>
                  <a:cubicBezTo>
                    <a:pt x="5088" y="2734"/>
                    <a:pt x="5040" y="2753"/>
                    <a:pt x="5040" y="2753"/>
                  </a:cubicBezTo>
                  <a:cubicBezTo>
                    <a:pt x="5040" y="2753"/>
                    <a:pt x="4453" y="4271"/>
                    <a:pt x="4108" y="4372"/>
                  </a:cubicBezTo>
                  <a:cubicBezTo>
                    <a:pt x="3764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79" y="4290"/>
                  </a:cubicBezTo>
                  <a:cubicBezTo>
                    <a:pt x="1418" y="4028"/>
                    <a:pt x="891" y="1964"/>
                    <a:pt x="1033" y="1721"/>
                  </a:cubicBezTo>
                  <a:cubicBezTo>
                    <a:pt x="1167" y="1490"/>
                    <a:pt x="1855" y="908"/>
                    <a:pt x="2341" y="908"/>
                  </a:cubicBezTo>
                  <a:cubicBezTo>
                    <a:pt x="2364" y="908"/>
                    <a:pt x="2387" y="909"/>
                    <a:pt x="2409" y="912"/>
                  </a:cubicBezTo>
                  <a:cubicBezTo>
                    <a:pt x="2894" y="973"/>
                    <a:pt x="3461" y="1357"/>
                    <a:pt x="3461" y="1357"/>
                  </a:cubicBezTo>
                  <a:cubicBezTo>
                    <a:pt x="3461" y="1357"/>
                    <a:pt x="3886" y="2652"/>
                    <a:pt x="3764" y="2855"/>
                  </a:cubicBezTo>
                  <a:cubicBezTo>
                    <a:pt x="3654" y="3039"/>
                    <a:pt x="2919" y="3308"/>
                    <a:pt x="2684" y="3308"/>
                  </a:cubicBezTo>
                  <a:cubicBezTo>
                    <a:pt x="2661" y="3308"/>
                    <a:pt x="2644" y="3305"/>
                    <a:pt x="2631" y="3300"/>
                  </a:cubicBezTo>
                  <a:cubicBezTo>
                    <a:pt x="2490" y="3239"/>
                    <a:pt x="2206" y="2369"/>
                    <a:pt x="2206" y="2369"/>
                  </a:cubicBezTo>
                  <a:cubicBezTo>
                    <a:pt x="2206" y="2369"/>
                    <a:pt x="2110" y="2334"/>
                    <a:pt x="2001" y="2334"/>
                  </a:cubicBezTo>
                  <a:cubicBezTo>
                    <a:pt x="1892" y="2334"/>
                    <a:pt x="1771" y="2369"/>
                    <a:pt x="1721" y="2510"/>
                  </a:cubicBezTo>
                  <a:cubicBezTo>
                    <a:pt x="1619" y="2794"/>
                    <a:pt x="1883" y="3744"/>
                    <a:pt x="2044" y="3846"/>
                  </a:cubicBezTo>
                  <a:cubicBezTo>
                    <a:pt x="2079" y="3868"/>
                    <a:pt x="2183" y="3881"/>
                    <a:pt x="2326" y="3881"/>
                  </a:cubicBezTo>
                  <a:cubicBezTo>
                    <a:pt x="2838" y="3881"/>
                    <a:pt x="3860" y="3722"/>
                    <a:pt x="4129" y="3280"/>
                  </a:cubicBezTo>
                  <a:cubicBezTo>
                    <a:pt x="4473" y="2713"/>
                    <a:pt x="4229" y="932"/>
                    <a:pt x="4068" y="527"/>
                  </a:cubicBezTo>
                  <a:cubicBezTo>
                    <a:pt x="3906" y="122"/>
                    <a:pt x="3319" y="1"/>
                    <a:pt x="3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7" name="Google Shape;8187;p42"/>
            <p:cNvSpPr/>
            <p:nvPr/>
          </p:nvSpPr>
          <p:spPr>
            <a:xfrm>
              <a:off x="2105475" y="3496000"/>
              <a:ext cx="15175" cy="16300"/>
            </a:xfrm>
            <a:custGeom>
              <a:avLst/>
              <a:gdLst/>
              <a:ahLst/>
              <a:cxnLst/>
              <a:rect l="l" t="t" r="r" b="b"/>
              <a:pathLst>
                <a:path w="607" h="652" extrusionOk="0">
                  <a:moveTo>
                    <a:pt x="364" y="0"/>
                  </a:moveTo>
                  <a:cubicBezTo>
                    <a:pt x="364" y="0"/>
                    <a:pt x="0" y="61"/>
                    <a:pt x="0" y="324"/>
                  </a:cubicBezTo>
                  <a:cubicBezTo>
                    <a:pt x="0" y="514"/>
                    <a:pt x="191" y="651"/>
                    <a:pt x="342" y="651"/>
                  </a:cubicBezTo>
                  <a:cubicBezTo>
                    <a:pt x="400" y="651"/>
                    <a:pt x="452" y="631"/>
                    <a:pt x="485" y="586"/>
                  </a:cubicBezTo>
                  <a:cubicBezTo>
                    <a:pt x="607" y="425"/>
                    <a:pt x="364" y="0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8" name="Google Shape;8188;p42"/>
            <p:cNvSpPr/>
            <p:nvPr/>
          </p:nvSpPr>
          <p:spPr>
            <a:xfrm>
              <a:off x="2102425" y="3476750"/>
              <a:ext cx="12175" cy="14250"/>
            </a:xfrm>
            <a:custGeom>
              <a:avLst/>
              <a:gdLst/>
              <a:ahLst/>
              <a:cxnLst/>
              <a:rect l="l" t="t" r="r" b="b"/>
              <a:pathLst>
                <a:path w="487" h="570" extrusionOk="0">
                  <a:moveTo>
                    <a:pt x="223" y="1"/>
                  </a:moveTo>
                  <a:cubicBezTo>
                    <a:pt x="61" y="102"/>
                    <a:pt x="1" y="162"/>
                    <a:pt x="1" y="325"/>
                  </a:cubicBezTo>
                  <a:cubicBezTo>
                    <a:pt x="1" y="447"/>
                    <a:pt x="209" y="570"/>
                    <a:pt x="337" y="570"/>
                  </a:cubicBezTo>
                  <a:cubicBezTo>
                    <a:pt x="378" y="570"/>
                    <a:pt x="411" y="557"/>
                    <a:pt x="425" y="527"/>
                  </a:cubicBezTo>
                  <a:cubicBezTo>
                    <a:pt x="486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9" name="Google Shape;8189;p42"/>
            <p:cNvSpPr/>
            <p:nvPr/>
          </p:nvSpPr>
          <p:spPr>
            <a:xfrm>
              <a:off x="2097825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5" y="1"/>
                  </a:moveTo>
                  <a:lnTo>
                    <a:pt x="225" y="1"/>
                  </a:lnTo>
                  <a:cubicBezTo>
                    <a:pt x="1" y="76"/>
                    <a:pt x="35" y="599"/>
                    <a:pt x="297" y="599"/>
                  </a:cubicBezTo>
                  <a:cubicBezTo>
                    <a:pt x="319" y="599"/>
                    <a:pt x="342" y="596"/>
                    <a:pt x="367" y="588"/>
                  </a:cubicBezTo>
                  <a:cubicBezTo>
                    <a:pt x="690" y="486"/>
                    <a:pt x="549" y="325"/>
                    <a:pt x="528" y="203"/>
                  </a:cubicBezTo>
                  <a:cubicBezTo>
                    <a:pt x="508" y="82"/>
                    <a:pt x="225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0" name="Google Shape;8190;p42"/>
            <p:cNvSpPr/>
            <p:nvPr/>
          </p:nvSpPr>
          <p:spPr>
            <a:xfrm>
              <a:off x="2071550" y="3399250"/>
              <a:ext cx="37450" cy="40750"/>
            </a:xfrm>
            <a:custGeom>
              <a:avLst/>
              <a:gdLst/>
              <a:ahLst/>
              <a:cxnLst/>
              <a:rect l="l" t="t" r="r" b="b"/>
              <a:pathLst>
                <a:path w="1498" h="1630" extrusionOk="0">
                  <a:moveTo>
                    <a:pt x="1164" y="1"/>
                  </a:moveTo>
                  <a:cubicBezTo>
                    <a:pt x="883" y="1"/>
                    <a:pt x="21" y="956"/>
                    <a:pt x="21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1" y="1629"/>
                    <a:pt x="1477" y="1627"/>
                    <a:pt x="1478" y="1624"/>
                  </a:cubicBezTo>
                  <a:cubicBezTo>
                    <a:pt x="1498" y="1563"/>
                    <a:pt x="1437" y="86"/>
                    <a:pt x="1195" y="5"/>
                  </a:cubicBezTo>
                  <a:cubicBezTo>
                    <a:pt x="1185" y="2"/>
                    <a:pt x="1175" y="1"/>
                    <a:pt x="1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1" name="Google Shape;8191;p42"/>
            <p:cNvSpPr/>
            <p:nvPr/>
          </p:nvSpPr>
          <p:spPr>
            <a:xfrm>
              <a:off x="202350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8" y="1"/>
                  </a:moveTo>
                  <a:cubicBezTo>
                    <a:pt x="216" y="1"/>
                    <a:pt x="0" y="1823"/>
                    <a:pt x="0" y="1823"/>
                  </a:cubicBezTo>
                  <a:cubicBezTo>
                    <a:pt x="0" y="1823"/>
                    <a:pt x="730" y="1540"/>
                    <a:pt x="1012" y="1520"/>
                  </a:cubicBezTo>
                  <a:cubicBezTo>
                    <a:pt x="1295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2" name="Google Shape;8192;p42"/>
            <p:cNvSpPr/>
            <p:nvPr/>
          </p:nvSpPr>
          <p:spPr>
            <a:xfrm>
              <a:off x="1981000" y="3414550"/>
              <a:ext cx="32900" cy="44050"/>
            </a:xfrm>
            <a:custGeom>
              <a:avLst/>
              <a:gdLst/>
              <a:ahLst/>
              <a:cxnLst/>
              <a:rect l="l" t="t" r="r" b="b"/>
              <a:pathLst>
                <a:path w="1316" h="1762" extrusionOk="0">
                  <a:moveTo>
                    <a:pt x="264" y="0"/>
                  </a:moveTo>
                  <a:lnTo>
                    <a:pt x="0" y="101"/>
                  </a:lnTo>
                  <a:cubicBezTo>
                    <a:pt x="0" y="101"/>
                    <a:pt x="183" y="1578"/>
                    <a:pt x="283" y="1740"/>
                  </a:cubicBezTo>
                  <a:cubicBezTo>
                    <a:pt x="293" y="1755"/>
                    <a:pt x="306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3" name="Google Shape;8193;p42"/>
            <p:cNvSpPr/>
            <p:nvPr/>
          </p:nvSpPr>
          <p:spPr>
            <a:xfrm>
              <a:off x="1932950" y="3462600"/>
              <a:ext cx="43025" cy="37225"/>
            </a:xfrm>
            <a:custGeom>
              <a:avLst/>
              <a:gdLst/>
              <a:ahLst/>
              <a:cxnLst/>
              <a:rect l="l" t="t" r="r" b="b"/>
              <a:pathLst>
                <a:path w="1721" h="1489" extrusionOk="0">
                  <a:moveTo>
                    <a:pt x="1721" y="0"/>
                  </a:moveTo>
                  <a:cubicBezTo>
                    <a:pt x="1721" y="0"/>
                    <a:pt x="487" y="405"/>
                    <a:pt x="243" y="506"/>
                  </a:cubicBezTo>
                  <a:cubicBezTo>
                    <a:pt x="0" y="607"/>
                    <a:pt x="42" y="627"/>
                    <a:pt x="42" y="749"/>
                  </a:cubicBezTo>
                  <a:cubicBezTo>
                    <a:pt x="42" y="854"/>
                    <a:pt x="1206" y="1488"/>
                    <a:pt x="1469" y="1488"/>
                  </a:cubicBezTo>
                  <a:cubicBezTo>
                    <a:pt x="1510" y="1488"/>
                    <a:pt x="1529" y="1473"/>
                    <a:pt x="1518" y="1437"/>
                  </a:cubicBezTo>
                  <a:cubicBezTo>
                    <a:pt x="1437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4" name="Google Shape;8194;p42"/>
            <p:cNvSpPr/>
            <p:nvPr/>
          </p:nvSpPr>
          <p:spPr>
            <a:xfrm>
              <a:off x="194155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7" y="1"/>
                  </a:moveTo>
                  <a:cubicBezTo>
                    <a:pt x="1337" y="1"/>
                    <a:pt x="1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2" y="1272"/>
                    <a:pt x="1658" y="1267"/>
                    <a:pt x="1639" y="1255"/>
                  </a:cubicBezTo>
                  <a:cubicBezTo>
                    <a:pt x="1538" y="1195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5" name="Google Shape;8195;p42"/>
            <p:cNvSpPr/>
            <p:nvPr/>
          </p:nvSpPr>
          <p:spPr>
            <a:xfrm>
              <a:off x="1975950" y="3560225"/>
              <a:ext cx="42450" cy="52150"/>
            </a:xfrm>
            <a:custGeom>
              <a:avLst/>
              <a:gdLst/>
              <a:ahLst/>
              <a:cxnLst/>
              <a:rect l="l" t="t" r="r" b="b"/>
              <a:pathLst>
                <a:path w="1698" h="2086" extrusionOk="0">
                  <a:moveTo>
                    <a:pt x="507" y="0"/>
                  </a:moveTo>
                  <a:cubicBezTo>
                    <a:pt x="507" y="0"/>
                    <a:pt x="162" y="1114"/>
                    <a:pt x="102" y="1397"/>
                  </a:cubicBezTo>
                  <a:cubicBezTo>
                    <a:pt x="41" y="1679"/>
                    <a:pt x="1" y="2045"/>
                    <a:pt x="223" y="2085"/>
                  </a:cubicBezTo>
                  <a:cubicBezTo>
                    <a:pt x="227" y="2085"/>
                    <a:pt x="231" y="2086"/>
                    <a:pt x="235" y="2086"/>
                  </a:cubicBezTo>
                  <a:cubicBezTo>
                    <a:pt x="486" y="2086"/>
                    <a:pt x="1698" y="911"/>
                    <a:pt x="1558" y="870"/>
                  </a:cubicBezTo>
                  <a:cubicBezTo>
                    <a:pt x="1417" y="830"/>
                    <a:pt x="507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6" name="Google Shape;8196;p42"/>
            <p:cNvSpPr/>
            <p:nvPr/>
          </p:nvSpPr>
          <p:spPr>
            <a:xfrm>
              <a:off x="2026525" y="3589575"/>
              <a:ext cx="33425" cy="38000"/>
            </a:xfrm>
            <a:custGeom>
              <a:avLst/>
              <a:gdLst/>
              <a:ahLst/>
              <a:cxnLst/>
              <a:rect l="l" t="t" r="r" b="b"/>
              <a:pathLst>
                <a:path w="1337" h="1520" extrusionOk="0">
                  <a:moveTo>
                    <a:pt x="1" y="0"/>
                  </a:moveTo>
                  <a:cubicBezTo>
                    <a:pt x="1" y="1"/>
                    <a:pt x="254" y="1519"/>
                    <a:pt x="398" y="1519"/>
                  </a:cubicBezTo>
                  <a:cubicBezTo>
                    <a:pt x="401" y="1519"/>
                    <a:pt x="403" y="1519"/>
                    <a:pt x="406" y="1517"/>
                  </a:cubicBezTo>
                  <a:cubicBezTo>
                    <a:pt x="548" y="1457"/>
                    <a:pt x="1337" y="365"/>
                    <a:pt x="1114" y="323"/>
                  </a:cubicBezTo>
                  <a:cubicBezTo>
                    <a:pt x="891" y="28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7" name="Google Shape;8197;p42"/>
            <p:cNvSpPr/>
            <p:nvPr/>
          </p:nvSpPr>
          <p:spPr>
            <a:xfrm>
              <a:off x="2071550" y="3591300"/>
              <a:ext cx="33825" cy="30825"/>
            </a:xfrm>
            <a:custGeom>
              <a:avLst/>
              <a:gdLst/>
              <a:ahLst/>
              <a:cxnLst/>
              <a:rect l="l" t="t" r="r" b="b"/>
              <a:pathLst>
                <a:path w="1353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3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6" y="679"/>
                    <a:pt x="425" y="781"/>
                  </a:cubicBezTo>
                  <a:cubicBezTo>
                    <a:pt x="482" y="875"/>
                    <a:pt x="1100" y="1232"/>
                    <a:pt x="1250" y="1232"/>
                  </a:cubicBezTo>
                  <a:cubicBezTo>
                    <a:pt x="1262" y="1232"/>
                    <a:pt x="1270" y="1230"/>
                    <a:pt x="1276" y="1226"/>
                  </a:cubicBezTo>
                  <a:cubicBezTo>
                    <a:pt x="1353" y="1169"/>
                    <a:pt x="1248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8" name="Google Shape;8198;p42"/>
            <p:cNvSpPr/>
            <p:nvPr/>
          </p:nvSpPr>
          <p:spPr>
            <a:xfrm>
              <a:off x="211037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8" y="1574"/>
                    <a:pt x="1787" y="1478"/>
                  </a:cubicBezTo>
                  <a:cubicBezTo>
                    <a:pt x="1867" y="1276"/>
                    <a:pt x="1059" y="244"/>
                    <a:pt x="936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9" name="Google Shape;8199;p42"/>
            <p:cNvSpPr/>
            <p:nvPr/>
          </p:nvSpPr>
          <p:spPr>
            <a:xfrm>
              <a:off x="2127200" y="3494950"/>
              <a:ext cx="45575" cy="38950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19" y="1052"/>
                    <a:pt x="1660" y="912"/>
                  </a:cubicBezTo>
                  <a:cubicBezTo>
                    <a:pt x="1822" y="75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0" name="Google Shape;8200;p42"/>
            <p:cNvSpPr/>
            <p:nvPr/>
          </p:nvSpPr>
          <p:spPr>
            <a:xfrm>
              <a:off x="2119600" y="3445300"/>
              <a:ext cx="46050" cy="36750"/>
            </a:xfrm>
            <a:custGeom>
              <a:avLst/>
              <a:gdLst/>
              <a:ahLst/>
              <a:cxnLst/>
              <a:rect l="l" t="t" r="r" b="b"/>
              <a:pathLst>
                <a:path w="1842" h="1470" extrusionOk="0">
                  <a:moveTo>
                    <a:pt x="8" y="1"/>
                  </a:moveTo>
                  <a:cubicBezTo>
                    <a:pt x="3" y="1"/>
                    <a:pt x="1" y="2"/>
                    <a:pt x="1" y="4"/>
                  </a:cubicBezTo>
                  <a:cubicBezTo>
                    <a:pt x="1" y="4"/>
                    <a:pt x="345" y="1178"/>
                    <a:pt x="345" y="1420"/>
                  </a:cubicBezTo>
                  <a:cubicBezTo>
                    <a:pt x="345" y="1455"/>
                    <a:pt x="374" y="1470"/>
                    <a:pt x="423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1" y="736"/>
                    <a:pt x="134" y="1"/>
                    <a:pt x="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01" name="Google Shape;8201;p42"/>
          <p:cNvGrpSpPr/>
          <p:nvPr/>
        </p:nvGrpSpPr>
        <p:grpSpPr>
          <a:xfrm>
            <a:off x="8704384" y="1394736"/>
            <a:ext cx="358207" cy="244657"/>
            <a:chOff x="1530450" y="3426875"/>
            <a:chExt cx="238725" cy="163050"/>
          </a:xfrm>
        </p:grpSpPr>
        <p:sp>
          <p:nvSpPr>
            <p:cNvPr id="8202" name="Google Shape;8202;p42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3" name="Google Shape;8203;p42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4" name="Google Shape;8204;p42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05" name="Google Shape;8205;p42"/>
          <p:cNvGrpSpPr/>
          <p:nvPr/>
        </p:nvGrpSpPr>
        <p:grpSpPr>
          <a:xfrm rot="7648530">
            <a:off x="6188563" y="-555413"/>
            <a:ext cx="1558492" cy="1406362"/>
            <a:chOff x="4899225" y="4272125"/>
            <a:chExt cx="1173250" cy="1058725"/>
          </a:xfrm>
        </p:grpSpPr>
        <p:sp>
          <p:nvSpPr>
            <p:cNvPr id="8206" name="Google Shape;8206;p42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7" name="Google Shape;8207;p42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8" name="Google Shape;8208;p42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9" name="Google Shape;8209;p42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0" name="Google Shape;8210;p42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1" name="Google Shape;8211;p42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2" name="Google Shape;8212;p42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3" name="Google Shape;8213;p42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4" name="Google Shape;8214;p42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5" name="Google Shape;8215;p42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6" name="Google Shape;8216;p42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7" name="Google Shape;8217;p42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8" name="Google Shape;8218;p42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9" name="Google Shape;8219;p42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0" name="Google Shape;8220;p42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1" name="Google Shape;8221;p42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2" name="Google Shape;8222;p42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3" name="Google Shape;8223;p42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4" name="Google Shape;8224;p42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5" name="Google Shape;8225;p42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6" name="Google Shape;8226;p42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7" name="Google Shape;8227;p42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8" name="Google Shape;8228;p42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9" name="Google Shape;8229;p42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0" name="Google Shape;8230;p42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1" name="Google Shape;8231;p42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2" name="Google Shape;8232;p42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3" name="Google Shape;8233;p42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4" name="Google Shape;8234;p42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5" name="Google Shape;8235;p42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6" name="Google Shape;8236;p42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7" name="Google Shape;8237;p42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8" name="Google Shape;8238;p42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9" name="Google Shape;8239;p42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0" name="Google Shape;8240;p42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1" name="Google Shape;8241;p42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2" name="Google Shape;8242;p42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3" name="Google Shape;8243;p42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4" name="Google Shape;8244;p42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5" name="Google Shape;8245;p42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6" name="Google Shape;8246;p42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7" name="Google Shape;8247;p42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8" name="Google Shape;8248;p42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86" name="Google Shape;586;p4"/>
          <p:cNvGrpSpPr/>
          <p:nvPr/>
        </p:nvGrpSpPr>
        <p:grpSpPr>
          <a:xfrm>
            <a:off x="8786983" y="3168824"/>
            <a:ext cx="638739" cy="638778"/>
            <a:chOff x="3689388" y="3075925"/>
            <a:chExt cx="638675" cy="638650"/>
          </a:xfrm>
        </p:grpSpPr>
        <p:sp>
          <p:nvSpPr>
            <p:cNvPr id="587" name="Google Shape;587;p4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1" name="Google Shape;611;p4"/>
          <p:cNvGrpSpPr/>
          <p:nvPr/>
        </p:nvGrpSpPr>
        <p:grpSpPr>
          <a:xfrm>
            <a:off x="-789332" y="-131686"/>
            <a:ext cx="1342471" cy="1342373"/>
            <a:chOff x="1025700" y="3839850"/>
            <a:chExt cx="1367775" cy="1367675"/>
          </a:xfrm>
        </p:grpSpPr>
        <p:sp>
          <p:nvSpPr>
            <p:cNvPr id="612" name="Google Shape;612;p4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6" name="Google Shape;756;p4"/>
          <p:cNvGrpSpPr/>
          <p:nvPr/>
        </p:nvGrpSpPr>
        <p:grpSpPr>
          <a:xfrm>
            <a:off x="8510710" y="4512079"/>
            <a:ext cx="323826" cy="321902"/>
            <a:chOff x="2382200" y="3389200"/>
            <a:chExt cx="239800" cy="238375"/>
          </a:xfrm>
        </p:grpSpPr>
        <p:sp>
          <p:nvSpPr>
            <p:cNvPr id="757" name="Google Shape;757;p4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2" name="Google Shape;772;p4"/>
          <p:cNvGrpSpPr/>
          <p:nvPr/>
        </p:nvGrpSpPr>
        <p:grpSpPr>
          <a:xfrm>
            <a:off x="2981672" y="112286"/>
            <a:ext cx="358207" cy="244657"/>
            <a:chOff x="1530450" y="3426875"/>
            <a:chExt cx="238725" cy="163050"/>
          </a:xfrm>
        </p:grpSpPr>
        <p:sp>
          <p:nvSpPr>
            <p:cNvPr id="773" name="Google Shape;773;p4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6" name="Google Shape;776;p4"/>
          <p:cNvGrpSpPr/>
          <p:nvPr/>
        </p:nvGrpSpPr>
        <p:grpSpPr>
          <a:xfrm>
            <a:off x="8557693" y="2939509"/>
            <a:ext cx="1097329" cy="1097405"/>
            <a:chOff x="4455400" y="3095300"/>
            <a:chExt cx="606125" cy="606100"/>
          </a:xfrm>
        </p:grpSpPr>
        <p:sp>
          <p:nvSpPr>
            <p:cNvPr id="777" name="Google Shape;777;p4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5" name="Google Shape;825;p4"/>
          <p:cNvGrpSpPr/>
          <p:nvPr/>
        </p:nvGrpSpPr>
        <p:grpSpPr>
          <a:xfrm>
            <a:off x="181610" y="2260054"/>
            <a:ext cx="323826" cy="321902"/>
            <a:chOff x="2382200" y="3389200"/>
            <a:chExt cx="239800" cy="238375"/>
          </a:xfrm>
        </p:grpSpPr>
        <p:sp>
          <p:nvSpPr>
            <p:cNvPr id="826" name="Google Shape;826;p4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1" name="Google Shape;841;p4"/>
          <p:cNvGrpSpPr/>
          <p:nvPr/>
        </p:nvGrpSpPr>
        <p:grpSpPr>
          <a:xfrm rot="10800000">
            <a:off x="4270222" y="4632161"/>
            <a:ext cx="358207" cy="244657"/>
            <a:chOff x="1530450" y="3426875"/>
            <a:chExt cx="238725" cy="163050"/>
          </a:xfrm>
        </p:grpSpPr>
        <p:sp>
          <p:nvSpPr>
            <p:cNvPr id="842" name="Google Shape;842;p4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2" name="Google Shape;1062;p6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1063" name="Google Shape;1063;p6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6" name="Google Shape;1106;p6"/>
          <p:cNvGrpSpPr/>
          <p:nvPr/>
        </p:nvGrpSpPr>
        <p:grpSpPr>
          <a:xfrm>
            <a:off x="8236968" y="-212799"/>
            <a:ext cx="1097329" cy="1097405"/>
            <a:chOff x="4455400" y="3095300"/>
            <a:chExt cx="606125" cy="606100"/>
          </a:xfrm>
        </p:grpSpPr>
        <p:sp>
          <p:nvSpPr>
            <p:cNvPr id="1107" name="Google Shape;1107;p6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5" name="Google Shape;1155;p6"/>
          <p:cNvGrpSpPr/>
          <p:nvPr/>
        </p:nvGrpSpPr>
        <p:grpSpPr>
          <a:xfrm>
            <a:off x="8466258" y="16516"/>
            <a:ext cx="638739" cy="638778"/>
            <a:chOff x="3689388" y="3075925"/>
            <a:chExt cx="638675" cy="638650"/>
          </a:xfrm>
        </p:grpSpPr>
        <p:sp>
          <p:nvSpPr>
            <p:cNvPr id="1156" name="Google Shape;1156;p6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0" name="Google Shape;1180;p6"/>
          <p:cNvGrpSpPr/>
          <p:nvPr/>
        </p:nvGrpSpPr>
        <p:grpSpPr>
          <a:xfrm>
            <a:off x="2719185" y="4545529"/>
            <a:ext cx="323826" cy="321902"/>
            <a:chOff x="2382200" y="3389200"/>
            <a:chExt cx="239800" cy="238375"/>
          </a:xfrm>
        </p:grpSpPr>
        <p:sp>
          <p:nvSpPr>
            <p:cNvPr id="1181" name="Google Shape;1181;p6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6" name="Google Shape;1196;p6"/>
          <p:cNvGrpSpPr/>
          <p:nvPr/>
        </p:nvGrpSpPr>
        <p:grpSpPr>
          <a:xfrm rot="-2852174">
            <a:off x="206448" y="1463374"/>
            <a:ext cx="358199" cy="244651"/>
            <a:chOff x="1530450" y="3426875"/>
            <a:chExt cx="238725" cy="163050"/>
          </a:xfrm>
        </p:grpSpPr>
        <p:sp>
          <p:nvSpPr>
            <p:cNvPr id="1197" name="Google Shape;1197;p6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0" name="Google Shape;1200;p6"/>
          <p:cNvGrpSpPr/>
          <p:nvPr/>
        </p:nvGrpSpPr>
        <p:grpSpPr>
          <a:xfrm>
            <a:off x="8580872" y="4603992"/>
            <a:ext cx="323826" cy="321902"/>
            <a:chOff x="2382200" y="3389200"/>
            <a:chExt cx="239800" cy="238375"/>
          </a:xfrm>
        </p:grpSpPr>
        <p:sp>
          <p:nvSpPr>
            <p:cNvPr id="1201" name="Google Shape;1201;p6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6" name="Google Shape;1216;p6"/>
          <p:cNvGrpSpPr/>
          <p:nvPr/>
        </p:nvGrpSpPr>
        <p:grpSpPr>
          <a:xfrm rot="-5995688">
            <a:off x="4581206" y="4481676"/>
            <a:ext cx="358200" cy="244652"/>
            <a:chOff x="1530450" y="3426875"/>
            <a:chExt cx="238725" cy="163050"/>
          </a:xfrm>
        </p:grpSpPr>
        <p:sp>
          <p:nvSpPr>
            <p:cNvPr id="1217" name="Google Shape;1217;p6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2" name="Google Shape;1222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23" name="Google Shape;1223;p7"/>
          <p:cNvSpPr>
            <a:spLocks noGrp="1"/>
          </p:cNvSpPr>
          <p:nvPr>
            <p:ph type="pic" idx="2"/>
          </p:nvPr>
        </p:nvSpPr>
        <p:spPr>
          <a:xfrm>
            <a:off x="5014800" y="1438100"/>
            <a:ext cx="3143400" cy="3143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24" name="Google Shape;1224;p7"/>
          <p:cNvGrpSpPr/>
          <p:nvPr/>
        </p:nvGrpSpPr>
        <p:grpSpPr>
          <a:xfrm>
            <a:off x="8430768" y="445014"/>
            <a:ext cx="1342471" cy="1342373"/>
            <a:chOff x="1025700" y="3839850"/>
            <a:chExt cx="1367775" cy="1367675"/>
          </a:xfrm>
        </p:grpSpPr>
        <p:sp>
          <p:nvSpPr>
            <p:cNvPr id="1225" name="Google Shape;1225;p7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7"/>
          <p:cNvGrpSpPr/>
          <p:nvPr/>
        </p:nvGrpSpPr>
        <p:grpSpPr>
          <a:xfrm>
            <a:off x="-377207" y="3578584"/>
            <a:ext cx="1097329" cy="1097405"/>
            <a:chOff x="4455400" y="3095300"/>
            <a:chExt cx="606125" cy="606100"/>
          </a:xfrm>
        </p:grpSpPr>
        <p:sp>
          <p:nvSpPr>
            <p:cNvPr id="1370" name="Google Shape;1370;p7"/>
            <p:cNvSpPr/>
            <p:nvPr/>
          </p:nvSpPr>
          <p:spPr>
            <a:xfrm>
              <a:off x="46021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341" y="1"/>
                  </a:moveTo>
                  <a:cubicBezTo>
                    <a:pt x="291" y="1"/>
                    <a:pt x="240" y="13"/>
                    <a:pt x="193" y="40"/>
                  </a:cubicBezTo>
                  <a:cubicBezTo>
                    <a:pt x="50" y="123"/>
                    <a:pt x="1" y="306"/>
                    <a:pt x="83" y="447"/>
                  </a:cubicBezTo>
                  <a:lnTo>
                    <a:pt x="1279" y="2518"/>
                  </a:lnTo>
                  <a:cubicBezTo>
                    <a:pt x="1448" y="2414"/>
                    <a:pt x="1620" y="2313"/>
                    <a:pt x="1794" y="2218"/>
                  </a:cubicBezTo>
                  <a:lnTo>
                    <a:pt x="599" y="150"/>
                  </a:lnTo>
                  <a:cubicBezTo>
                    <a:pt x="545" y="54"/>
                    <a:pt x="444" y="1"/>
                    <a:pt x="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4636875" y="3117800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339" y="0"/>
                  </a:moveTo>
                  <a:cubicBezTo>
                    <a:pt x="301" y="0"/>
                    <a:pt x="262" y="7"/>
                    <a:pt x="224" y="23"/>
                  </a:cubicBezTo>
                  <a:cubicBezTo>
                    <a:pt x="73" y="87"/>
                    <a:pt x="0" y="259"/>
                    <a:pt x="64" y="413"/>
                  </a:cubicBezTo>
                  <a:lnTo>
                    <a:pt x="978" y="2620"/>
                  </a:lnTo>
                  <a:cubicBezTo>
                    <a:pt x="1159" y="2538"/>
                    <a:pt x="1342" y="2462"/>
                    <a:pt x="1528" y="2390"/>
                  </a:cubicBezTo>
                  <a:lnTo>
                    <a:pt x="615" y="184"/>
                  </a:lnTo>
                  <a:cubicBezTo>
                    <a:pt x="567" y="69"/>
                    <a:pt x="456" y="0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4673700" y="3105375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331" y="0"/>
                  </a:moveTo>
                  <a:cubicBezTo>
                    <a:pt x="305" y="0"/>
                    <a:pt x="279" y="4"/>
                    <a:pt x="253" y="11"/>
                  </a:cubicBezTo>
                  <a:cubicBezTo>
                    <a:pt x="95" y="52"/>
                    <a:pt x="1" y="216"/>
                    <a:pt x="43" y="375"/>
                  </a:cubicBezTo>
                  <a:lnTo>
                    <a:pt x="661" y="2683"/>
                  </a:lnTo>
                  <a:cubicBezTo>
                    <a:pt x="850" y="2624"/>
                    <a:pt x="1043" y="2575"/>
                    <a:pt x="1237" y="2529"/>
                  </a:cubicBezTo>
                  <a:lnTo>
                    <a:pt x="618" y="221"/>
                  </a:lnTo>
                  <a:cubicBezTo>
                    <a:pt x="583" y="88"/>
                    <a:pt x="463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4570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337" y="0"/>
                  </a:moveTo>
                  <a:cubicBezTo>
                    <a:pt x="274" y="0"/>
                    <a:pt x="209" y="21"/>
                    <a:pt x="155" y="62"/>
                  </a:cubicBezTo>
                  <a:cubicBezTo>
                    <a:pt x="25" y="162"/>
                    <a:pt x="0" y="349"/>
                    <a:pt x="101" y="480"/>
                  </a:cubicBezTo>
                  <a:lnTo>
                    <a:pt x="1555" y="2376"/>
                  </a:lnTo>
                  <a:cubicBezTo>
                    <a:pt x="1709" y="2250"/>
                    <a:pt x="1868" y="2131"/>
                    <a:pt x="2029" y="2014"/>
                  </a:cubicBezTo>
                  <a:lnTo>
                    <a:pt x="574" y="117"/>
                  </a:lnTo>
                  <a:cubicBezTo>
                    <a:pt x="515" y="41"/>
                    <a:pt x="427" y="0"/>
                    <a:pt x="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4455400" y="3390875"/>
              <a:ext cx="67325" cy="14925"/>
            </a:xfrm>
            <a:custGeom>
              <a:avLst/>
              <a:gdLst/>
              <a:ahLst/>
              <a:cxnLst/>
              <a:rect l="l" t="t" r="r" b="b"/>
              <a:pathLst>
                <a:path w="2693" h="597" extrusionOk="0">
                  <a:moveTo>
                    <a:pt x="299" y="1"/>
                  </a:moveTo>
                  <a:cubicBezTo>
                    <a:pt x="135" y="1"/>
                    <a:pt x="1" y="134"/>
                    <a:pt x="1" y="298"/>
                  </a:cubicBezTo>
                  <a:cubicBezTo>
                    <a:pt x="1" y="463"/>
                    <a:pt x="135" y="596"/>
                    <a:pt x="299" y="596"/>
                  </a:cubicBezTo>
                  <a:lnTo>
                    <a:pt x="2692" y="596"/>
                  </a:lnTo>
                  <a:cubicBezTo>
                    <a:pt x="2688" y="498"/>
                    <a:pt x="2683" y="398"/>
                    <a:pt x="2683" y="298"/>
                  </a:cubicBezTo>
                  <a:cubicBezTo>
                    <a:pt x="2683" y="198"/>
                    <a:pt x="2688" y="99"/>
                    <a:pt x="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4751000" y="3095300"/>
              <a:ext cx="14925" cy="67275"/>
            </a:xfrm>
            <a:custGeom>
              <a:avLst/>
              <a:gdLst/>
              <a:ahLst/>
              <a:cxnLst/>
              <a:rect l="l" t="t" r="r" b="b"/>
              <a:pathLst>
                <a:path w="597" h="2691" extrusionOk="0">
                  <a:moveTo>
                    <a:pt x="299" y="0"/>
                  </a:moveTo>
                  <a:cubicBezTo>
                    <a:pt x="134" y="0"/>
                    <a:pt x="0" y="134"/>
                    <a:pt x="0" y="297"/>
                  </a:cubicBezTo>
                  <a:lnTo>
                    <a:pt x="0" y="2691"/>
                  </a:lnTo>
                  <a:cubicBezTo>
                    <a:pt x="100" y="2686"/>
                    <a:pt x="198" y="2682"/>
                    <a:pt x="299" y="2682"/>
                  </a:cubicBezTo>
                  <a:cubicBezTo>
                    <a:pt x="399" y="2682"/>
                    <a:pt x="498" y="2686"/>
                    <a:pt x="597" y="2691"/>
                  </a:cubicBezTo>
                  <a:lnTo>
                    <a:pt x="597" y="297"/>
                  </a:lnTo>
                  <a:cubicBezTo>
                    <a:pt x="597" y="134"/>
                    <a:pt x="463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4457450" y="3352300"/>
              <a:ext cx="68200" cy="22675"/>
            </a:xfrm>
            <a:custGeom>
              <a:avLst/>
              <a:gdLst/>
              <a:ahLst/>
              <a:cxnLst/>
              <a:rect l="l" t="t" r="r" b="b"/>
              <a:pathLst>
                <a:path w="2728" h="907" extrusionOk="0">
                  <a:moveTo>
                    <a:pt x="319" y="1"/>
                  </a:moveTo>
                  <a:cubicBezTo>
                    <a:pt x="173" y="1"/>
                    <a:pt x="42" y="110"/>
                    <a:pt x="23" y="259"/>
                  </a:cubicBezTo>
                  <a:cubicBezTo>
                    <a:pt x="1" y="423"/>
                    <a:pt x="116" y="573"/>
                    <a:pt x="280" y="595"/>
                  </a:cubicBezTo>
                  <a:lnTo>
                    <a:pt x="2648" y="906"/>
                  </a:lnTo>
                  <a:cubicBezTo>
                    <a:pt x="2669" y="707"/>
                    <a:pt x="2695" y="509"/>
                    <a:pt x="2727" y="315"/>
                  </a:cubicBezTo>
                  <a:lnTo>
                    <a:pt x="358" y="3"/>
                  </a:lnTo>
                  <a:cubicBezTo>
                    <a:pt x="345" y="2"/>
                    <a:pt x="332" y="1"/>
                    <a:pt x="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44646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331" y="0"/>
                  </a:moveTo>
                  <a:cubicBezTo>
                    <a:pt x="199" y="0"/>
                    <a:pt x="79" y="89"/>
                    <a:pt x="42" y="221"/>
                  </a:cubicBezTo>
                  <a:cubicBezTo>
                    <a:pt x="1" y="381"/>
                    <a:pt x="95" y="544"/>
                    <a:pt x="254" y="587"/>
                  </a:cubicBezTo>
                  <a:lnTo>
                    <a:pt x="2563" y="1205"/>
                  </a:lnTo>
                  <a:cubicBezTo>
                    <a:pt x="2607" y="1011"/>
                    <a:pt x="2658" y="818"/>
                    <a:pt x="2715" y="629"/>
                  </a:cubicBezTo>
                  <a:lnTo>
                    <a:pt x="408" y="11"/>
                  </a:lnTo>
                  <a:cubicBezTo>
                    <a:pt x="382" y="4"/>
                    <a:pt x="356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4541250" y="3181875"/>
              <a:ext cx="55775" cy="54975"/>
            </a:xfrm>
            <a:custGeom>
              <a:avLst/>
              <a:gdLst/>
              <a:ahLst/>
              <a:cxnLst/>
              <a:rect l="l" t="t" r="r" b="b"/>
              <a:pathLst>
                <a:path w="2231" h="2199" extrusionOk="0">
                  <a:moveTo>
                    <a:pt x="328" y="0"/>
                  </a:moveTo>
                  <a:cubicBezTo>
                    <a:pt x="252" y="0"/>
                    <a:pt x="176" y="29"/>
                    <a:pt x="118" y="87"/>
                  </a:cubicBezTo>
                  <a:cubicBezTo>
                    <a:pt x="1" y="203"/>
                    <a:pt x="1" y="392"/>
                    <a:pt x="118" y="509"/>
                  </a:cubicBezTo>
                  <a:lnTo>
                    <a:pt x="1810" y="2199"/>
                  </a:lnTo>
                  <a:cubicBezTo>
                    <a:pt x="1945" y="2056"/>
                    <a:pt x="2086" y="1915"/>
                    <a:pt x="2230" y="1779"/>
                  </a:cubicBezTo>
                  <a:lnTo>
                    <a:pt x="538" y="87"/>
                  </a:lnTo>
                  <a:cubicBezTo>
                    <a:pt x="480" y="29"/>
                    <a:pt x="404" y="0"/>
                    <a:pt x="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4493975" y="3243075"/>
              <a:ext cx="64025" cy="43775"/>
            </a:xfrm>
            <a:custGeom>
              <a:avLst/>
              <a:gdLst/>
              <a:ahLst/>
              <a:cxnLst/>
              <a:rect l="l" t="t" r="r" b="b"/>
              <a:pathLst>
                <a:path w="2561" h="1751" extrusionOk="0">
                  <a:moveTo>
                    <a:pt x="341" y="0"/>
                  </a:moveTo>
                  <a:cubicBezTo>
                    <a:pt x="238" y="0"/>
                    <a:pt x="138" y="53"/>
                    <a:pt x="83" y="150"/>
                  </a:cubicBezTo>
                  <a:cubicBezTo>
                    <a:pt x="0" y="292"/>
                    <a:pt x="49" y="474"/>
                    <a:pt x="191" y="557"/>
                  </a:cubicBezTo>
                  <a:lnTo>
                    <a:pt x="2260" y="1751"/>
                  </a:lnTo>
                  <a:cubicBezTo>
                    <a:pt x="2354" y="1576"/>
                    <a:pt x="2454" y="1404"/>
                    <a:pt x="2560" y="1236"/>
                  </a:cubicBezTo>
                  <a:lnTo>
                    <a:pt x="490" y="40"/>
                  </a:lnTo>
                  <a:cubicBezTo>
                    <a:pt x="443" y="13"/>
                    <a:pt x="392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4515550" y="3210900"/>
              <a:ext cx="60375" cy="49825"/>
            </a:xfrm>
            <a:custGeom>
              <a:avLst/>
              <a:gdLst/>
              <a:ahLst/>
              <a:cxnLst/>
              <a:rect l="l" t="t" r="r" b="b"/>
              <a:pathLst>
                <a:path w="2415" h="1993" extrusionOk="0">
                  <a:moveTo>
                    <a:pt x="337" y="1"/>
                  </a:moveTo>
                  <a:cubicBezTo>
                    <a:pt x="247" y="1"/>
                    <a:pt x="158" y="41"/>
                    <a:pt x="100" y="118"/>
                  </a:cubicBezTo>
                  <a:cubicBezTo>
                    <a:pt x="0" y="250"/>
                    <a:pt x="25" y="436"/>
                    <a:pt x="154" y="536"/>
                  </a:cubicBezTo>
                  <a:lnTo>
                    <a:pt x="2052" y="1992"/>
                  </a:lnTo>
                  <a:cubicBezTo>
                    <a:pt x="2168" y="1831"/>
                    <a:pt x="2288" y="1671"/>
                    <a:pt x="2415" y="1518"/>
                  </a:cubicBezTo>
                  <a:lnTo>
                    <a:pt x="518" y="63"/>
                  </a:lnTo>
                  <a:cubicBezTo>
                    <a:pt x="464" y="21"/>
                    <a:pt x="400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47119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316" y="1"/>
                  </a:moveTo>
                  <a:cubicBezTo>
                    <a:pt x="304" y="1"/>
                    <a:pt x="291" y="2"/>
                    <a:pt x="278" y="3"/>
                  </a:cubicBezTo>
                  <a:cubicBezTo>
                    <a:pt x="115" y="25"/>
                    <a:pt x="0" y="175"/>
                    <a:pt x="22" y="337"/>
                  </a:cubicBezTo>
                  <a:lnTo>
                    <a:pt x="333" y="2707"/>
                  </a:lnTo>
                  <a:cubicBezTo>
                    <a:pt x="528" y="2676"/>
                    <a:pt x="725" y="2648"/>
                    <a:pt x="925" y="2630"/>
                  </a:cubicBezTo>
                  <a:lnTo>
                    <a:pt x="613" y="260"/>
                  </a:lnTo>
                  <a:cubicBezTo>
                    <a:pt x="593" y="110"/>
                    <a:pt x="465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4973500" y="3277750"/>
              <a:ext cx="66525" cy="37250"/>
            </a:xfrm>
            <a:custGeom>
              <a:avLst/>
              <a:gdLst/>
              <a:ahLst/>
              <a:cxnLst/>
              <a:rect l="l" t="t" r="r" b="b"/>
              <a:pathLst>
                <a:path w="2661" h="1490" extrusionOk="0">
                  <a:moveTo>
                    <a:pt x="2323" y="0"/>
                  </a:moveTo>
                  <a:cubicBezTo>
                    <a:pt x="2284" y="0"/>
                    <a:pt x="2246" y="8"/>
                    <a:pt x="2208" y="24"/>
                  </a:cubicBezTo>
                  <a:lnTo>
                    <a:pt x="0" y="938"/>
                  </a:lnTo>
                  <a:cubicBezTo>
                    <a:pt x="81" y="1119"/>
                    <a:pt x="159" y="1302"/>
                    <a:pt x="230" y="1489"/>
                  </a:cubicBezTo>
                  <a:lnTo>
                    <a:pt x="2436" y="574"/>
                  </a:lnTo>
                  <a:cubicBezTo>
                    <a:pt x="2589" y="511"/>
                    <a:pt x="2661" y="336"/>
                    <a:pt x="2598" y="184"/>
                  </a:cubicBezTo>
                  <a:cubicBezTo>
                    <a:pt x="2551" y="70"/>
                    <a:pt x="2440" y="0"/>
                    <a:pt x="2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4941025" y="3210925"/>
              <a:ext cx="60400" cy="49800"/>
            </a:xfrm>
            <a:custGeom>
              <a:avLst/>
              <a:gdLst/>
              <a:ahLst/>
              <a:cxnLst/>
              <a:rect l="l" t="t" r="r" b="b"/>
              <a:pathLst>
                <a:path w="2416" h="1992" extrusionOk="0">
                  <a:moveTo>
                    <a:pt x="2078" y="1"/>
                  </a:moveTo>
                  <a:cubicBezTo>
                    <a:pt x="2015" y="1"/>
                    <a:pt x="1951" y="21"/>
                    <a:pt x="1897" y="63"/>
                  </a:cubicBezTo>
                  <a:lnTo>
                    <a:pt x="0" y="1517"/>
                  </a:lnTo>
                  <a:cubicBezTo>
                    <a:pt x="128" y="1670"/>
                    <a:pt x="246" y="1830"/>
                    <a:pt x="362" y="1991"/>
                  </a:cubicBezTo>
                  <a:lnTo>
                    <a:pt x="2260" y="536"/>
                  </a:lnTo>
                  <a:cubicBezTo>
                    <a:pt x="2390" y="435"/>
                    <a:pt x="2415" y="249"/>
                    <a:pt x="2314" y="117"/>
                  </a:cubicBezTo>
                  <a:cubicBezTo>
                    <a:pt x="2255" y="41"/>
                    <a:pt x="2167" y="1"/>
                    <a:pt x="2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4958975" y="3243075"/>
              <a:ext cx="64000" cy="43775"/>
            </a:xfrm>
            <a:custGeom>
              <a:avLst/>
              <a:gdLst/>
              <a:ahLst/>
              <a:cxnLst/>
              <a:rect l="l" t="t" r="r" b="b"/>
              <a:pathLst>
                <a:path w="2560" h="1751" extrusionOk="0">
                  <a:moveTo>
                    <a:pt x="2218" y="1"/>
                  </a:moveTo>
                  <a:cubicBezTo>
                    <a:pt x="2168" y="1"/>
                    <a:pt x="2117" y="14"/>
                    <a:pt x="2070" y="41"/>
                  </a:cubicBezTo>
                  <a:lnTo>
                    <a:pt x="0" y="1235"/>
                  </a:lnTo>
                  <a:cubicBezTo>
                    <a:pt x="106" y="1404"/>
                    <a:pt x="206" y="1576"/>
                    <a:pt x="299" y="1751"/>
                  </a:cubicBezTo>
                  <a:lnTo>
                    <a:pt x="2369" y="557"/>
                  </a:lnTo>
                  <a:cubicBezTo>
                    <a:pt x="2512" y="474"/>
                    <a:pt x="2560" y="293"/>
                    <a:pt x="2477" y="150"/>
                  </a:cubicBezTo>
                  <a:cubicBezTo>
                    <a:pt x="2421" y="54"/>
                    <a:pt x="2321" y="1"/>
                    <a:pt x="2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4781850" y="3097800"/>
              <a:ext cx="23125" cy="67675"/>
            </a:xfrm>
            <a:custGeom>
              <a:avLst/>
              <a:gdLst/>
              <a:ahLst/>
              <a:cxnLst/>
              <a:rect l="l" t="t" r="r" b="b"/>
              <a:pathLst>
                <a:path w="925" h="2707" extrusionOk="0">
                  <a:moveTo>
                    <a:pt x="609" y="1"/>
                  </a:moveTo>
                  <a:cubicBezTo>
                    <a:pt x="460" y="1"/>
                    <a:pt x="333" y="110"/>
                    <a:pt x="312" y="260"/>
                  </a:cubicBezTo>
                  <a:lnTo>
                    <a:pt x="0" y="2630"/>
                  </a:lnTo>
                  <a:cubicBezTo>
                    <a:pt x="200" y="2648"/>
                    <a:pt x="396" y="2676"/>
                    <a:pt x="592" y="2707"/>
                  </a:cubicBezTo>
                  <a:lnTo>
                    <a:pt x="904" y="337"/>
                  </a:lnTo>
                  <a:cubicBezTo>
                    <a:pt x="925" y="175"/>
                    <a:pt x="810" y="25"/>
                    <a:pt x="647" y="3"/>
                  </a:cubicBezTo>
                  <a:cubicBezTo>
                    <a:pt x="634" y="2"/>
                    <a:pt x="622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4984375" y="33143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385" y="0"/>
                  </a:moveTo>
                  <a:cubicBezTo>
                    <a:pt x="2360" y="0"/>
                    <a:pt x="2333" y="4"/>
                    <a:pt x="2307" y="11"/>
                  </a:cubicBezTo>
                  <a:lnTo>
                    <a:pt x="0" y="629"/>
                  </a:lnTo>
                  <a:cubicBezTo>
                    <a:pt x="58" y="818"/>
                    <a:pt x="108" y="1011"/>
                    <a:pt x="153" y="1205"/>
                  </a:cubicBezTo>
                  <a:lnTo>
                    <a:pt x="2462" y="587"/>
                  </a:lnTo>
                  <a:cubicBezTo>
                    <a:pt x="2621" y="544"/>
                    <a:pt x="2714" y="381"/>
                    <a:pt x="2672" y="221"/>
                  </a:cubicBezTo>
                  <a:cubicBezTo>
                    <a:pt x="2637" y="88"/>
                    <a:pt x="2517" y="0"/>
                    <a:pt x="2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4991300" y="3352300"/>
              <a:ext cx="68175" cy="22675"/>
            </a:xfrm>
            <a:custGeom>
              <a:avLst/>
              <a:gdLst/>
              <a:ahLst/>
              <a:cxnLst/>
              <a:rect l="l" t="t" r="r" b="b"/>
              <a:pathLst>
                <a:path w="2727" h="907" extrusionOk="0">
                  <a:moveTo>
                    <a:pt x="2411" y="1"/>
                  </a:moveTo>
                  <a:cubicBezTo>
                    <a:pt x="2398" y="1"/>
                    <a:pt x="2385" y="2"/>
                    <a:pt x="2371" y="3"/>
                  </a:cubicBezTo>
                  <a:lnTo>
                    <a:pt x="1" y="315"/>
                  </a:lnTo>
                  <a:cubicBezTo>
                    <a:pt x="33" y="510"/>
                    <a:pt x="59" y="707"/>
                    <a:pt x="79" y="906"/>
                  </a:cubicBezTo>
                  <a:lnTo>
                    <a:pt x="2448" y="595"/>
                  </a:lnTo>
                  <a:cubicBezTo>
                    <a:pt x="2612" y="573"/>
                    <a:pt x="2726" y="423"/>
                    <a:pt x="2705" y="259"/>
                  </a:cubicBezTo>
                  <a:cubicBezTo>
                    <a:pt x="2686" y="110"/>
                    <a:pt x="2557" y="1"/>
                    <a:pt x="2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4841825" y="3117775"/>
              <a:ext cx="38225" cy="65525"/>
            </a:xfrm>
            <a:custGeom>
              <a:avLst/>
              <a:gdLst/>
              <a:ahLst/>
              <a:cxnLst/>
              <a:rect l="l" t="t" r="r" b="b"/>
              <a:pathLst>
                <a:path w="1529" h="2621" extrusionOk="0">
                  <a:moveTo>
                    <a:pt x="1190" y="1"/>
                  </a:moveTo>
                  <a:cubicBezTo>
                    <a:pt x="1073" y="1"/>
                    <a:pt x="963" y="70"/>
                    <a:pt x="915" y="185"/>
                  </a:cubicBezTo>
                  <a:lnTo>
                    <a:pt x="1" y="2391"/>
                  </a:lnTo>
                  <a:cubicBezTo>
                    <a:pt x="188" y="2463"/>
                    <a:pt x="370" y="2539"/>
                    <a:pt x="552" y="2621"/>
                  </a:cubicBezTo>
                  <a:lnTo>
                    <a:pt x="1466" y="414"/>
                  </a:lnTo>
                  <a:cubicBezTo>
                    <a:pt x="1529" y="260"/>
                    <a:pt x="1456" y="88"/>
                    <a:pt x="1305" y="24"/>
                  </a:cubicBezTo>
                  <a:cubicBezTo>
                    <a:pt x="1267" y="8"/>
                    <a:pt x="1228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4812300" y="3105350"/>
              <a:ext cx="30925" cy="67100"/>
            </a:xfrm>
            <a:custGeom>
              <a:avLst/>
              <a:gdLst/>
              <a:ahLst/>
              <a:cxnLst/>
              <a:rect l="l" t="t" r="r" b="b"/>
              <a:pathLst>
                <a:path w="1237" h="2684" extrusionOk="0">
                  <a:moveTo>
                    <a:pt x="906" y="0"/>
                  </a:moveTo>
                  <a:cubicBezTo>
                    <a:pt x="775" y="0"/>
                    <a:pt x="654" y="88"/>
                    <a:pt x="619" y="222"/>
                  </a:cubicBezTo>
                  <a:lnTo>
                    <a:pt x="0" y="2530"/>
                  </a:lnTo>
                  <a:cubicBezTo>
                    <a:pt x="194" y="2576"/>
                    <a:pt x="388" y="2626"/>
                    <a:pt x="576" y="2684"/>
                  </a:cubicBezTo>
                  <a:lnTo>
                    <a:pt x="1195" y="376"/>
                  </a:lnTo>
                  <a:cubicBezTo>
                    <a:pt x="1236" y="217"/>
                    <a:pt x="1144" y="53"/>
                    <a:pt x="984" y="11"/>
                  </a:cubicBezTo>
                  <a:cubicBezTo>
                    <a:pt x="958" y="4"/>
                    <a:pt x="932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4919950" y="3181875"/>
              <a:ext cx="55725" cy="55025"/>
            </a:xfrm>
            <a:custGeom>
              <a:avLst/>
              <a:gdLst/>
              <a:ahLst/>
              <a:cxnLst/>
              <a:rect l="l" t="t" r="r" b="b"/>
              <a:pathLst>
                <a:path w="2229" h="2201" extrusionOk="0">
                  <a:moveTo>
                    <a:pt x="1902" y="0"/>
                  </a:moveTo>
                  <a:cubicBezTo>
                    <a:pt x="1825" y="0"/>
                    <a:pt x="1749" y="29"/>
                    <a:pt x="1691" y="87"/>
                  </a:cubicBezTo>
                  <a:lnTo>
                    <a:pt x="0" y="1779"/>
                  </a:lnTo>
                  <a:cubicBezTo>
                    <a:pt x="145" y="1915"/>
                    <a:pt x="285" y="2056"/>
                    <a:pt x="422" y="2201"/>
                  </a:cubicBezTo>
                  <a:lnTo>
                    <a:pt x="2112" y="509"/>
                  </a:lnTo>
                  <a:cubicBezTo>
                    <a:pt x="2229" y="393"/>
                    <a:pt x="2229" y="203"/>
                    <a:pt x="2112" y="87"/>
                  </a:cubicBezTo>
                  <a:cubicBezTo>
                    <a:pt x="2054" y="29"/>
                    <a:pt x="1978" y="0"/>
                    <a:pt x="1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4896100" y="31563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1693" y="0"/>
                  </a:moveTo>
                  <a:cubicBezTo>
                    <a:pt x="1603" y="0"/>
                    <a:pt x="1515" y="41"/>
                    <a:pt x="1456" y="117"/>
                  </a:cubicBezTo>
                  <a:lnTo>
                    <a:pt x="1" y="2014"/>
                  </a:lnTo>
                  <a:cubicBezTo>
                    <a:pt x="161" y="2131"/>
                    <a:pt x="322" y="2249"/>
                    <a:pt x="475" y="2376"/>
                  </a:cubicBezTo>
                  <a:lnTo>
                    <a:pt x="1929" y="480"/>
                  </a:lnTo>
                  <a:cubicBezTo>
                    <a:pt x="2030" y="349"/>
                    <a:pt x="2004" y="162"/>
                    <a:pt x="1874" y="62"/>
                  </a:cubicBezTo>
                  <a:cubicBezTo>
                    <a:pt x="1820" y="20"/>
                    <a:pt x="1756" y="0"/>
                    <a:pt x="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4869925" y="3134875"/>
              <a:ext cx="44875" cy="62950"/>
            </a:xfrm>
            <a:custGeom>
              <a:avLst/>
              <a:gdLst/>
              <a:ahLst/>
              <a:cxnLst/>
              <a:rect l="l" t="t" r="r" b="b"/>
              <a:pathLst>
                <a:path w="1795" h="2518" extrusionOk="0">
                  <a:moveTo>
                    <a:pt x="1454" y="0"/>
                  </a:moveTo>
                  <a:cubicBezTo>
                    <a:pt x="1351" y="0"/>
                    <a:pt x="1251" y="54"/>
                    <a:pt x="1196" y="149"/>
                  </a:cubicBezTo>
                  <a:lnTo>
                    <a:pt x="1" y="2218"/>
                  </a:lnTo>
                  <a:cubicBezTo>
                    <a:pt x="177" y="2313"/>
                    <a:pt x="348" y="2414"/>
                    <a:pt x="517" y="2518"/>
                  </a:cubicBezTo>
                  <a:lnTo>
                    <a:pt x="1712" y="447"/>
                  </a:lnTo>
                  <a:cubicBezTo>
                    <a:pt x="1794" y="305"/>
                    <a:pt x="1745" y="123"/>
                    <a:pt x="1603" y="40"/>
                  </a:cubicBezTo>
                  <a:cubicBezTo>
                    <a:pt x="1556" y="13"/>
                    <a:pt x="1505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4476900" y="3277750"/>
              <a:ext cx="66525" cy="37200"/>
            </a:xfrm>
            <a:custGeom>
              <a:avLst/>
              <a:gdLst/>
              <a:ahLst/>
              <a:cxnLst/>
              <a:rect l="l" t="t" r="r" b="b"/>
              <a:pathLst>
                <a:path w="2661" h="1488" extrusionOk="0">
                  <a:moveTo>
                    <a:pt x="339" y="1"/>
                  </a:moveTo>
                  <a:cubicBezTo>
                    <a:pt x="223" y="1"/>
                    <a:pt x="112" y="69"/>
                    <a:pt x="64" y="184"/>
                  </a:cubicBezTo>
                  <a:cubicBezTo>
                    <a:pt x="0" y="336"/>
                    <a:pt x="72" y="511"/>
                    <a:pt x="225" y="574"/>
                  </a:cubicBezTo>
                  <a:lnTo>
                    <a:pt x="2433" y="1488"/>
                  </a:lnTo>
                  <a:cubicBezTo>
                    <a:pt x="2503" y="1302"/>
                    <a:pt x="2579" y="1119"/>
                    <a:pt x="2661" y="938"/>
                  </a:cubicBezTo>
                  <a:lnTo>
                    <a:pt x="453" y="24"/>
                  </a:lnTo>
                  <a:cubicBezTo>
                    <a:pt x="416" y="8"/>
                    <a:pt x="377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4457450" y="3421700"/>
              <a:ext cx="68175" cy="22700"/>
            </a:xfrm>
            <a:custGeom>
              <a:avLst/>
              <a:gdLst/>
              <a:ahLst/>
              <a:cxnLst/>
              <a:rect l="l" t="t" r="r" b="b"/>
              <a:pathLst>
                <a:path w="2727" h="908" extrusionOk="0">
                  <a:moveTo>
                    <a:pt x="2648" y="1"/>
                  </a:moveTo>
                  <a:lnTo>
                    <a:pt x="280" y="313"/>
                  </a:lnTo>
                  <a:cubicBezTo>
                    <a:pt x="116" y="334"/>
                    <a:pt x="1" y="484"/>
                    <a:pt x="23" y="648"/>
                  </a:cubicBezTo>
                  <a:cubicBezTo>
                    <a:pt x="43" y="798"/>
                    <a:pt x="171" y="907"/>
                    <a:pt x="318" y="907"/>
                  </a:cubicBezTo>
                  <a:cubicBezTo>
                    <a:pt x="330" y="907"/>
                    <a:pt x="344" y="906"/>
                    <a:pt x="358" y="904"/>
                  </a:cubicBezTo>
                  <a:lnTo>
                    <a:pt x="2726" y="592"/>
                  </a:lnTo>
                  <a:cubicBezTo>
                    <a:pt x="2694" y="398"/>
                    <a:pt x="2669" y="201"/>
                    <a:pt x="2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4919950" y="3559775"/>
              <a:ext cx="55725" cy="55050"/>
            </a:xfrm>
            <a:custGeom>
              <a:avLst/>
              <a:gdLst/>
              <a:ahLst/>
              <a:cxnLst/>
              <a:rect l="l" t="t" r="r" b="b"/>
              <a:pathLst>
                <a:path w="2229" h="2202" extrusionOk="0">
                  <a:moveTo>
                    <a:pt x="422" y="1"/>
                  </a:moveTo>
                  <a:cubicBezTo>
                    <a:pt x="285" y="146"/>
                    <a:pt x="145" y="286"/>
                    <a:pt x="0" y="422"/>
                  </a:cubicBezTo>
                  <a:lnTo>
                    <a:pt x="1691" y="2114"/>
                  </a:lnTo>
                  <a:cubicBezTo>
                    <a:pt x="1749" y="2173"/>
                    <a:pt x="1824" y="2201"/>
                    <a:pt x="1902" y="2201"/>
                  </a:cubicBezTo>
                  <a:cubicBezTo>
                    <a:pt x="1977" y="2201"/>
                    <a:pt x="2054" y="2172"/>
                    <a:pt x="2112" y="2114"/>
                  </a:cubicBezTo>
                  <a:cubicBezTo>
                    <a:pt x="2229" y="1998"/>
                    <a:pt x="2229" y="1809"/>
                    <a:pt x="2112" y="1692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4941025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362" y="0"/>
                  </a:moveTo>
                  <a:cubicBezTo>
                    <a:pt x="246" y="161"/>
                    <a:pt x="128" y="320"/>
                    <a:pt x="0" y="474"/>
                  </a:cubicBezTo>
                  <a:lnTo>
                    <a:pt x="1897" y="1929"/>
                  </a:lnTo>
                  <a:cubicBezTo>
                    <a:pt x="1951" y="1971"/>
                    <a:pt x="2015" y="1990"/>
                    <a:pt x="2078" y="1990"/>
                  </a:cubicBezTo>
                  <a:cubicBezTo>
                    <a:pt x="2167" y="1990"/>
                    <a:pt x="2256" y="1950"/>
                    <a:pt x="2315" y="1874"/>
                  </a:cubicBezTo>
                  <a:cubicBezTo>
                    <a:pt x="2414" y="1742"/>
                    <a:pt x="2390" y="1555"/>
                    <a:pt x="2260" y="1455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4869925" y="3598825"/>
              <a:ext cx="44875" cy="63000"/>
            </a:xfrm>
            <a:custGeom>
              <a:avLst/>
              <a:gdLst/>
              <a:ahLst/>
              <a:cxnLst/>
              <a:rect l="l" t="t" r="r" b="b"/>
              <a:pathLst>
                <a:path w="1795" h="2520" extrusionOk="0">
                  <a:moveTo>
                    <a:pt x="517" y="1"/>
                  </a:moveTo>
                  <a:cubicBezTo>
                    <a:pt x="348" y="106"/>
                    <a:pt x="177" y="206"/>
                    <a:pt x="1" y="301"/>
                  </a:cubicBezTo>
                  <a:lnTo>
                    <a:pt x="1196" y="2369"/>
                  </a:lnTo>
                  <a:cubicBezTo>
                    <a:pt x="1251" y="2465"/>
                    <a:pt x="1350" y="2519"/>
                    <a:pt x="1454" y="2519"/>
                  </a:cubicBezTo>
                  <a:cubicBezTo>
                    <a:pt x="1504" y="2519"/>
                    <a:pt x="1556" y="2506"/>
                    <a:pt x="1603" y="2478"/>
                  </a:cubicBezTo>
                  <a:cubicBezTo>
                    <a:pt x="1745" y="2396"/>
                    <a:pt x="1794" y="2213"/>
                    <a:pt x="1712" y="207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4841850" y="3613350"/>
              <a:ext cx="38200" cy="65525"/>
            </a:xfrm>
            <a:custGeom>
              <a:avLst/>
              <a:gdLst/>
              <a:ahLst/>
              <a:cxnLst/>
              <a:rect l="l" t="t" r="r" b="b"/>
              <a:pathLst>
                <a:path w="1528" h="2621" extrusionOk="0">
                  <a:moveTo>
                    <a:pt x="551" y="1"/>
                  </a:moveTo>
                  <a:cubicBezTo>
                    <a:pt x="369" y="83"/>
                    <a:pt x="187" y="159"/>
                    <a:pt x="1" y="230"/>
                  </a:cubicBezTo>
                  <a:lnTo>
                    <a:pt x="914" y="2437"/>
                  </a:lnTo>
                  <a:cubicBezTo>
                    <a:pt x="961" y="2552"/>
                    <a:pt x="1072" y="2620"/>
                    <a:pt x="1190" y="2620"/>
                  </a:cubicBezTo>
                  <a:cubicBezTo>
                    <a:pt x="1228" y="2620"/>
                    <a:pt x="1266" y="2614"/>
                    <a:pt x="1304" y="2599"/>
                  </a:cubicBezTo>
                  <a:cubicBezTo>
                    <a:pt x="1455" y="2536"/>
                    <a:pt x="1528" y="2361"/>
                    <a:pt x="1465" y="2209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4812300" y="3624250"/>
              <a:ext cx="30975" cy="67050"/>
            </a:xfrm>
            <a:custGeom>
              <a:avLst/>
              <a:gdLst/>
              <a:ahLst/>
              <a:cxnLst/>
              <a:rect l="l" t="t" r="r" b="b"/>
              <a:pathLst>
                <a:path w="1239" h="2682" extrusionOk="0">
                  <a:moveTo>
                    <a:pt x="576" y="1"/>
                  </a:moveTo>
                  <a:cubicBezTo>
                    <a:pt x="388" y="57"/>
                    <a:pt x="194" y="108"/>
                    <a:pt x="0" y="153"/>
                  </a:cubicBezTo>
                  <a:lnTo>
                    <a:pt x="619" y="2462"/>
                  </a:lnTo>
                  <a:cubicBezTo>
                    <a:pt x="654" y="2594"/>
                    <a:pt x="775" y="2682"/>
                    <a:pt x="907" y="2682"/>
                  </a:cubicBezTo>
                  <a:cubicBezTo>
                    <a:pt x="933" y="2682"/>
                    <a:pt x="959" y="2679"/>
                    <a:pt x="984" y="2673"/>
                  </a:cubicBezTo>
                  <a:cubicBezTo>
                    <a:pt x="1144" y="2629"/>
                    <a:pt x="1238" y="2466"/>
                    <a:pt x="1195" y="2307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4994275" y="3390875"/>
              <a:ext cx="67250" cy="14925"/>
            </a:xfrm>
            <a:custGeom>
              <a:avLst/>
              <a:gdLst/>
              <a:ahLst/>
              <a:cxnLst/>
              <a:rect l="l" t="t" r="r" b="b"/>
              <a:pathLst>
                <a:path w="2690" h="597" extrusionOk="0">
                  <a:moveTo>
                    <a:pt x="0" y="1"/>
                  </a:moveTo>
                  <a:cubicBezTo>
                    <a:pt x="3" y="99"/>
                    <a:pt x="7" y="198"/>
                    <a:pt x="7" y="298"/>
                  </a:cubicBezTo>
                  <a:cubicBezTo>
                    <a:pt x="7" y="398"/>
                    <a:pt x="3" y="498"/>
                    <a:pt x="0" y="596"/>
                  </a:cubicBezTo>
                  <a:lnTo>
                    <a:pt x="2391" y="596"/>
                  </a:lnTo>
                  <a:cubicBezTo>
                    <a:pt x="2555" y="596"/>
                    <a:pt x="2689" y="463"/>
                    <a:pt x="2689" y="298"/>
                  </a:cubicBezTo>
                  <a:cubicBezTo>
                    <a:pt x="2689" y="134"/>
                    <a:pt x="2556" y="1"/>
                    <a:pt x="2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47818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592" y="0"/>
                  </a:moveTo>
                  <a:cubicBezTo>
                    <a:pt x="396" y="32"/>
                    <a:pt x="200" y="59"/>
                    <a:pt x="0" y="79"/>
                  </a:cubicBezTo>
                  <a:lnTo>
                    <a:pt x="312" y="2448"/>
                  </a:lnTo>
                  <a:cubicBezTo>
                    <a:pt x="333" y="2597"/>
                    <a:pt x="461" y="2707"/>
                    <a:pt x="607" y="2707"/>
                  </a:cubicBezTo>
                  <a:cubicBezTo>
                    <a:pt x="622" y="2707"/>
                    <a:pt x="634" y="2706"/>
                    <a:pt x="647" y="2705"/>
                  </a:cubicBezTo>
                  <a:cubicBezTo>
                    <a:pt x="810" y="2684"/>
                    <a:pt x="925" y="2533"/>
                    <a:pt x="903" y="2370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4958975" y="3509825"/>
              <a:ext cx="64000" cy="43750"/>
            </a:xfrm>
            <a:custGeom>
              <a:avLst/>
              <a:gdLst/>
              <a:ahLst/>
              <a:cxnLst/>
              <a:rect l="l" t="t" r="r" b="b"/>
              <a:pathLst>
                <a:path w="2560" h="1750" extrusionOk="0">
                  <a:moveTo>
                    <a:pt x="300" y="0"/>
                  </a:moveTo>
                  <a:cubicBezTo>
                    <a:pt x="206" y="175"/>
                    <a:pt x="106" y="346"/>
                    <a:pt x="0" y="515"/>
                  </a:cubicBezTo>
                  <a:lnTo>
                    <a:pt x="2070" y="1711"/>
                  </a:lnTo>
                  <a:cubicBezTo>
                    <a:pt x="2117" y="1737"/>
                    <a:pt x="2169" y="1750"/>
                    <a:pt x="2219" y="1750"/>
                  </a:cubicBezTo>
                  <a:cubicBezTo>
                    <a:pt x="2322" y="1750"/>
                    <a:pt x="2423" y="1696"/>
                    <a:pt x="2478" y="1602"/>
                  </a:cubicBezTo>
                  <a:cubicBezTo>
                    <a:pt x="2560" y="1459"/>
                    <a:pt x="2512" y="1277"/>
                    <a:pt x="2370" y="119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4991300" y="3421700"/>
              <a:ext cx="68200" cy="22700"/>
            </a:xfrm>
            <a:custGeom>
              <a:avLst/>
              <a:gdLst/>
              <a:ahLst/>
              <a:cxnLst/>
              <a:rect l="l" t="t" r="r" b="b"/>
              <a:pathLst>
                <a:path w="2728" h="908" extrusionOk="0">
                  <a:moveTo>
                    <a:pt x="79" y="1"/>
                  </a:moveTo>
                  <a:cubicBezTo>
                    <a:pt x="59" y="199"/>
                    <a:pt x="33" y="397"/>
                    <a:pt x="1" y="592"/>
                  </a:cubicBezTo>
                  <a:lnTo>
                    <a:pt x="2371" y="904"/>
                  </a:lnTo>
                  <a:cubicBezTo>
                    <a:pt x="2385" y="906"/>
                    <a:pt x="2396" y="907"/>
                    <a:pt x="2409" y="907"/>
                  </a:cubicBezTo>
                  <a:cubicBezTo>
                    <a:pt x="2558" y="907"/>
                    <a:pt x="2686" y="797"/>
                    <a:pt x="2705" y="647"/>
                  </a:cubicBezTo>
                  <a:cubicBezTo>
                    <a:pt x="2727" y="484"/>
                    <a:pt x="2612" y="334"/>
                    <a:pt x="2448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984375" y="3452150"/>
              <a:ext cx="67925" cy="30150"/>
            </a:xfrm>
            <a:custGeom>
              <a:avLst/>
              <a:gdLst/>
              <a:ahLst/>
              <a:cxnLst/>
              <a:rect l="l" t="t" r="r" b="b"/>
              <a:pathLst>
                <a:path w="2717" h="1206" extrusionOk="0">
                  <a:moveTo>
                    <a:pt x="153" y="1"/>
                  </a:moveTo>
                  <a:cubicBezTo>
                    <a:pt x="108" y="195"/>
                    <a:pt x="58" y="387"/>
                    <a:pt x="0" y="578"/>
                  </a:cubicBezTo>
                  <a:lnTo>
                    <a:pt x="2307" y="1196"/>
                  </a:lnTo>
                  <a:cubicBezTo>
                    <a:pt x="2334" y="1202"/>
                    <a:pt x="2359" y="1206"/>
                    <a:pt x="2385" y="1206"/>
                  </a:cubicBezTo>
                  <a:cubicBezTo>
                    <a:pt x="2517" y="1206"/>
                    <a:pt x="2637" y="1119"/>
                    <a:pt x="2673" y="985"/>
                  </a:cubicBezTo>
                  <a:cubicBezTo>
                    <a:pt x="2716" y="825"/>
                    <a:pt x="2622" y="662"/>
                    <a:pt x="2462" y="620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49735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30" y="0"/>
                  </a:moveTo>
                  <a:cubicBezTo>
                    <a:pt x="159" y="187"/>
                    <a:pt x="81" y="371"/>
                    <a:pt x="0" y="552"/>
                  </a:cubicBezTo>
                  <a:lnTo>
                    <a:pt x="2208" y="1466"/>
                  </a:lnTo>
                  <a:cubicBezTo>
                    <a:pt x="2245" y="1481"/>
                    <a:pt x="2284" y="1488"/>
                    <a:pt x="2322" y="1488"/>
                  </a:cubicBezTo>
                  <a:cubicBezTo>
                    <a:pt x="2440" y="1488"/>
                    <a:pt x="2550" y="1419"/>
                    <a:pt x="2598" y="1304"/>
                  </a:cubicBezTo>
                  <a:cubicBezTo>
                    <a:pt x="2662" y="1153"/>
                    <a:pt x="2590" y="977"/>
                    <a:pt x="2436" y="915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4896100" y="3580875"/>
              <a:ext cx="50750" cy="59425"/>
            </a:xfrm>
            <a:custGeom>
              <a:avLst/>
              <a:gdLst/>
              <a:ahLst/>
              <a:cxnLst/>
              <a:rect l="l" t="t" r="r" b="b"/>
              <a:pathLst>
                <a:path w="2030" h="2377" extrusionOk="0">
                  <a:moveTo>
                    <a:pt x="475" y="1"/>
                  </a:moveTo>
                  <a:cubicBezTo>
                    <a:pt x="322" y="128"/>
                    <a:pt x="161" y="247"/>
                    <a:pt x="1" y="363"/>
                  </a:cubicBezTo>
                  <a:lnTo>
                    <a:pt x="1456" y="2260"/>
                  </a:lnTo>
                  <a:cubicBezTo>
                    <a:pt x="1514" y="2336"/>
                    <a:pt x="1603" y="2377"/>
                    <a:pt x="1692" y="2377"/>
                  </a:cubicBezTo>
                  <a:cubicBezTo>
                    <a:pt x="1756" y="2377"/>
                    <a:pt x="1820" y="2357"/>
                    <a:pt x="1874" y="2315"/>
                  </a:cubicBezTo>
                  <a:cubicBezTo>
                    <a:pt x="2004" y="2215"/>
                    <a:pt x="2030" y="2028"/>
                    <a:pt x="1929" y="189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4493975" y="3509825"/>
              <a:ext cx="63975" cy="43775"/>
            </a:xfrm>
            <a:custGeom>
              <a:avLst/>
              <a:gdLst/>
              <a:ahLst/>
              <a:cxnLst/>
              <a:rect l="l" t="t" r="r" b="b"/>
              <a:pathLst>
                <a:path w="2559" h="1751" extrusionOk="0">
                  <a:moveTo>
                    <a:pt x="2260" y="0"/>
                  </a:moveTo>
                  <a:lnTo>
                    <a:pt x="191" y="1194"/>
                  </a:lnTo>
                  <a:cubicBezTo>
                    <a:pt x="48" y="1277"/>
                    <a:pt x="0" y="1459"/>
                    <a:pt x="83" y="1602"/>
                  </a:cubicBezTo>
                  <a:cubicBezTo>
                    <a:pt x="138" y="1697"/>
                    <a:pt x="237" y="1751"/>
                    <a:pt x="341" y="1751"/>
                  </a:cubicBezTo>
                  <a:cubicBezTo>
                    <a:pt x="392" y="1751"/>
                    <a:pt x="443" y="1737"/>
                    <a:pt x="490" y="1711"/>
                  </a:cubicBezTo>
                  <a:lnTo>
                    <a:pt x="2559" y="516"/>
                  </a:lnTo>
                  <a:cubicBezTo>
                    <a:pt x="2453" y="347"/>
                    <a:pt x="2354" y="175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4515550" y="3535975"/>
              <a:ext cx="60350" cy="49775"/>
            </a:xfrm>
            <a:custGeom>
              <a:avLst/>
              <a:gdLst/>
              <a:ahLst/>
              <a:cxnLst/>
              <a:rect l="l" t="t" r="r" b="b"/>
              <a:pathLst>
                <a:path w="2414" h="1991" extrusionOk="0">
                  <a:moveTo>
                    <a:pt x="2052" y="0"/>
                  </a:moveTo>
                  <a:lnTo>
                    <a:pt x="155" y="1455"/>
                  </a:lnTo>
                  <a:cubicBezTo>
                    <a:pt x="25" y="1555"/>
                    <a:pt x="0" y="1742"/>
                    <a:pt x="101" y="1874"/>
                  </a:cubicBezTo>
                  <a:cubicBezTo>
                    <a:pt x="159" y="1950"/>
                    <a:pt x="247" y="1990"/>
                    <a:pt x="336" y="1990"/>
                  </a:cubicBezTo>
                  <a:cubicBezTo>
                    <a:pt x="400" y="1990"/>
                    <a:pt x="464" y="1971"/>
                    <a:pt x="518" y="1929"/>
                  </a:cubicBezTo>
                  <a:lnTo>
                    <a:pt x="2414" y="474"/>
                  </a:lnTo>
                  <a:cubicBezTo>
                    <a:pt x="2288" y="321"/>
                    <a:pt x="2168" y="162"/>
                    <a:pt x="2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4476900" y="3481700"/>
              <a:ext cx="66550" cy="37225"/>
            </a:xfrm>
            <a:custGeom>
              <a:avLst/>
              <a:gdLst/>
              <a:ahLst/>
              <a:cxnLst/>
              <a:rect l="l" t="t" r="r" b="b"/>
              <a:pathLst>
                <a:path w="2662" h="1489" extrusionOk="0">
                  <a:moveTo>
                    <a:pt x="2433" y="0"/>
                  </a:moveTo>
                  <a:lnTo>
                    <a:pt x="225" y="915"/>
                  </a:lnTo>
                  <a:cubicBezTo>
                    <a:pt x="72" y="977"/>
                    <a:pt x="0" y="1153"/>
                    <a:pt x="64" y="1304"/>
                  </a:cubicBezTo>
                  <a:cubicBezTo>
                    <a:pt x="112" y="1419"/>
                    <a:pt x="223" y="1488"/>
                    <a:pt x="339" y="1488"/>
                  </a:cubicBezTo>
                  <a:cubicBezTo>
                    <a:pt x="377" y="1488"/>
                    <a:pt x="416" y="1481"/>
                    <a:pt x="453" y="1466"/>
                  </a:cubicBezTo>
                  <a:lnTo>
                    <a:pt x="2662" y="550"/>
                  </a:lnTo>
                  <a:cubicBezTo>
                    <a:pt x="2579" y="371"/>
                    <a:pt x="2503" y="187"/>
                    <a:pt x="2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4464675" y="3452175"/>
              <a:ext cx="67875" cy="30125"/>
            </a:xfrm>
            <a:custGeom>
              <a:avLst/>
              <a:gdLst/>
              <a:ahLst/>
              <a:cxnLst/>
              <a:rect l="l" t="t" r="r" b="b"/>
              <a:pathLst>
                <a:path w="2715" h="1205" extrusionOk="0">
                  <a:moveTo>
                    <a:pt x="2563" y="1"/>
                  </a:moveTo>
                  <a:lnTo>
                    <a:pt x="254" y="619"/>
                  </a:lnTo>
                  <a:cubicBezTo>
                    <a:pt x="95" y="661"/>
                    <a:pt x="1" y="824"/>
                    <a:pt x="42" y="984"/>
                  </a:cubicBezTo>
                  <a:cubicBezTo>
                    <a:pt x="78" y="1118"/>
                    <a:pt x="199" y="1205"/>
                    <a:pt x="331" y="1205"/>
                  </a:cubicBezTo>
                  <a:cubicBezTo>
                    <a:pt x="357" y="1205"/>
                    <a:pt x="384" y="1201"/>
                    <a:pt x="408" y="1195"/>
                  </a:cubicBezTo>
                  <a:lnTo>
                    <a:pt x="2715" y="577"/>
                  </a:lnTo>
                  <a:cubicBezTo>
                    <a:pt x="2658" y="386"/>
                    <a:pt x="2607" y="194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4541250" y="3559775"/>
              <a:ext cx="55750" cy="55050"/>
            </a:xfrm>
            <a:custGeom>
              <a:avLst/>
              <a:gdLst/>
              <a:ahLst/>
              <a:cxnLst/>
              <a:rect l="l" t="t" r="r" b="b"/>
              <a:pathLst>
                <a:path w="2230" h="2202" extrusionOk="0">
                  <a:moveTo>
                    <a:pt x="1809" y="1"/>
                  </a:moveTo>
                  <a:lnTo>
                    <a:pt x="118" y="1692"/>
                  </a:lnTo>
                  <a:cubicBezTo>
                    <a:pt x="1" y="1809"/>
                    <a:pt x="1" y="1998"/>
                    <a:pt x="118" y="2114"/>
                  </a:cubicBezTo>
                  <a:cubicBezTo>
                    <a:pt x="175" y="2173"/>
                    <a:pt x="253" y="2201"/>
                    <a:pt x="329" y="2201"/>
                  </a:cubicBezTo>
                  <a:cubicBezTo>
                    <a:pt x="406" y="2201"/>
                    <a:pt x="481" y="2173"/>
                    <a:pt x="538" y="2114"/>
                  </a:cubicBezTo>
                  <a:lnTo>
                    <a:pt x="2229" y="422"/>
                  </a:lnTo>
                  <a:cubicBezTo>
                    <a:pt x="2086" y="286"/>
                    <a:pt x="1945" y="146"/>
                    <a:pt x="1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4602175" y="3598825"/>
              <a:ext cx="44825" cy="62950"/>
            </a:xfrm>
            <a:custGeom>
              <a:avLst/>
              <a:gdLst/>
              <a:ahLst/>
              <a:cxnLst/>
              <a:rect l="l" t="t" r="r" b="b"/>
              <a:pathLst>
                <a:path w="1793" h="2518" extrusionOk="0">
                  <a:moveTo>
                    <a:pt x="1277" y="1"/>
                  </a:moveTo>
                  <a:lnTo>
                    <a:pt x="82" y="2071"/>
                  </a:lnTo>
                  <a:cubicBezTo>
                    <a:pt x="1" y="2213"/>
                    <a:pt x="48" y="2396"/>
                    <a:pt x="191" y="2478"/>
                  </a:cubicBezTo>
                  <a:cubicBezTo>
                    <a:pt x="238" y="2506"/>
                    <a:pt x="290" y="2517"/>
                    <a:pt x="340" y="2517"/>
                  </a:cubicBezTo>
                  <a:cubicBezTo>
                    <a:pt x="443" y="2517"/>
                    <a:pt x="544" y="2465"/>
                    <a:pt x="597" y="2369"/>
                  </a:cubicBezTo>
                  <a:lnTo>
                    <a:pt x="1792" y="301"/>
                  </a:lnTo>
                  <a:cubicBezTo>
                    <a:pt x="1618" y="206"/>
                    <a:pt x="1446" y="107"/>
                    <a:pt x="1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4570100" y="3580900"/>
              <a:ext cx="50750" cy="59400"/>
            </a:xfrm>
            <a:custGeom>
              <a:avLst/>
              <a:gdLst/>
              <a:ahLst/>
              <a:cxnLst/>
              <a:rect l="l" t="t" r="r" b="b"/>
              <a:pathLst>
                <a:path w="2030" h="2376" extrusionOk="0">
                  <a:moveTo>
                    <a:pt x="1555" y="1"/>
                  </a:moveTo>
                  <a:lnTo>
                    <a:pt x="101" y="1896"/>
                  </a:lnTo>
                  <a:cubicBezTo>
                    <a:pt x="0" y="2027"/>
                    <a:pt x="25" y="2214"/>
                    <a:pt x="156" y="2314"/>
                  </a:cubicBezTo>
                  <a:cubicBezTo>
                    <a:pt x="209" y="2355"/>
                    <a:pt x="274" y="2376"/>
                    <a:pt x="337" y="2376"/>
                  </a:cubicBezTo>
                  <a:cubicBezTo>
                    <a:pt x="426" y="2376"/>
                    <a:pt x="515" y="2335"/>
                    <a:pt x="574" y="2258"/>
                  </a:cubicBezTo>
                  <a:lnTo>
                    <a:pt x="2029" y="362"/>
                  </a:lnTo>
                  <a:cubicBezTo>
                    <a:pt x="1868" y="247"/>
                    <a:pt x="1710" y="127"/>
                    <a:pt x="1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4711950" y="3631175"/>
              <a:ext cx="23125" cy="67700"/>
            </a:xfrm>
            <a:custGeom>
              <a:avLst/>
              <a:gdLst/>
              <a:ahLst/>
              <a:cxnLst/>
              <a:rect l="l" t="t" r="r" b="b"/>
              <a:pathLst>
                <a:path w="925" h="2708" extrusionOk="0">
                  <a:moveTo>
                    <a:pt x="333" y="0"/>
                  </a:moveTo>
                  <a:lnTo>
                    <a:pt x="22" y="2370"/>
                  </a:lnTo>
                  <a:cubicBezTo>
                    <a:pt x="0" y="2533"/>
                    <a:pt x="115" y="2684"/>
                    <a:pt x="278" y="2705"/>
                  </a:cubicBezTo>
                  <a:cubicBezTo>
                    <a:pt x="292" y="2706"/>
                    <a:pt x="305" y="2707"/>
                    <a:pt x="318" y="2707"/>
                  </a:cubicBezTo>
                  <a:cubicBezTo>
                    <a:pt x="465" y="2707"/>
                    <a:pt x="593" y="2597"/>
                    <a:pt x="613" y="2448"/>
                  </a:cubicBezTo>
                  <a:lnTo>
                    <a:pt x="925" y="79"/>
                  </a:lnTo>
                  <a:cubicBezTo>
                    <a:pt x="727" y="59"/>
                    <a:pt x="529" y="32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4673700" y="3624250"/>
              <a:ext cx="30950" cy="67075"/>
            </a:xfrm>
            <a:custGeom>
              <a:avLst/>
              <a:gdLst/>
              <a:ahLst/>
              <a:cxnLst/>
              <a:rect l="l" t="t" r="r" b="b"/>
              <a:pathLst>
                <a:path w="1238" h="2683" extrusionOk="0">
                  <a:moveTo>
                    <a:pt x="661" y="1"/>
                  </a:moveTo>
                  <a:lnTo>
                    <a:pt x="43" y="2307"/>
                  </a:lnTo>
                  <a:cubicBezTo>
                    <a:pt x="1" y="2466"/>
                    <a:pt x="95" y="2629"/>
                    <a:pt x="253" y="2673"/>
                  </a:cubicBezTo>
                  <a:cubicBezTo>
                    <a:pt x="280" y="2679"/>
                    <a:pt x="306" y="2683"/>
                    <a:pt x="331" y="2683"/>
                  </a:cubicBezTo>
                  <a:cubicBezTo>
                    <a:pt x="463" y="2683"/>
                    <a:pt x="583" y="2595"/>
                    <a:pt x="618" y="2462"/>
                  </a:cubicBezTo>
                  <a:lnTo>
                    <a:pt x="1237" y="153"/>
                  </a:lnTo>
                  <a:cubicBezTo>
                    <a:pt x="1043" y="108"/>
                    <a:pt x="850" y="57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4636875" y="3613375"/>
              <a:ext cx="38225" cy="65500"/>
            </a:xfrm>
            <a:custGeom>
              <a:avLst/>
              <a:gdLst/>
              <a:ahLst/>
              <a:cxnLst/>
              <a:rect l="l" t="t" r="r" b="b"/>
              <a:pathLst>
                <a:path w="1529" h="2620" extrusionOk="0">
                  <a:moveTo>
                    <a:pt x="978" y="1"/>
                  </a:moveTo>
                  <a:lnTo>
                    <a:pt x="64" y="2208"/>
                  </a:lnTo>
                  <a:cubicBezTo>
                    <a:pt x="0" y="2360"/>
                    <a:pt x="73" y="2535"/>
                    <a:pt x="224" y="2598"/>
                  </a:cubicBezTo>
                  <a:cubicBezTo>
                    <a:pt x="262" y="2613"/>
                    <a:pt x="302" y="2619"/>
                    <a:pt x="339" y="2619"/>
                  </a:cubicBezTo>
                  <a:cubicBezTo>
                    <a:pt x="457" y="2619"/>
                    <a:pt x="567" y="2551"/>
                    <a:pt x="615" y="2436"/>
                  </a:cubicBezTo>
                  <a:lnTo>
                    <a:pt x="1528" y="229"/>
                  </a:lnTo>
                  <a:cubicBezTo>
                    <a:pt x="1342" y="158"/>
                    <a:pt x="1159" y="82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4751000" y="3634100"/>
              <a:ext cx="14925" cy="67300"/>
            </a:xfrm>
            <a:custGeom>
              <a:avLst/>
              <a:gdLst/>
              <a:ahLst/>
              <a:cxnLst/>
              <a:rect l="l" t="t" r="r" b="b"/>
              <a:pathLst>
                <a:path w="597" h="2692" extrusionOk="0">
                  <a:moveTo>
                    <a:pt x="0" y="1"/>
                  </a:moveTo>
                  <a:lnTo>
                    <a:pt x="0" y="2394"/>
                  </a:lnTo>
                  <a:cubicBezTo>
                    <a:pt x="0" y="2557"/>
                    <a:pt x="134" y="2691"/>
                    <a:pt x="299" y="2691"/>
                  </a:cubicBezTo>
                  <a:cubicBezTo>
                    <a:pt x="464" y="2691"/>
                    <a:pt x="597" y="2557"/>
                    <a:pt x="597" y="2394"/>
                  </a:cubicBezTo>
                  <a:lnTo>
                    <a:pt x="597" y="1"/>
                  </a:lnTo>
                  <a:cubicBezTo>
                    <a:pt x="498" y="4"/>
                    <a:pt x="399" y="8"/>
                    <a:pt x="299" y="8"/>
                  </a:cubicBezTo>
                  <a:cubicBezTo>
                    <a:pt x="198" y="8"/>
                    <a:pt x="100" y="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8" name="Google Shape;1418;p7"/>
          <p:cNvGrpSpPr/>
          <p:nvPr/>
        </p:nvGrpSpPr>
        <p:grpSpPr>
          <a:xfrm>
            <a:off x="-147917" y="3807899"/>
            <a:ext cx="638739" cy="638778"/>
            <a:chOff x="3689388" y="3075925"/>
            <a:chExt cx="638675" cy="638650"/>
          </a:xfrm>
        </p:grpSpPr>
        <p:sp>
          <p:nvSpPr>
            <p:cNvPr id="1419" name="Google Shape;1419;p7"/>
            <p:cNvSpPr/>
            <p:nvPr/>
          </p:nvSpPr>
          <p:spPr>
            <a:xfrm>
              <a:off x="3697038" y="3295725"/>
              <a:ext cx="50400" cy="45550"/>
            </a:xfrm>
            <a:custGeom>
              <a:avLst/>
              <a:gdLst/>
              <a:ahLst/>
              <a:cxnLst/>
              <a:rect l="l" t="t" r="r" b="b"/>
              <a:pathLst>
                <a:path w="2016" h="1822" extrusionOk="0">
                  <a:moveTo>
                    <a:pt x="1009" y="1"/>
                  </a:moveTo>
                  <a:cubicBezTo>
                    <a:pt x="606" y="1"/>
                    <a:pt x="238" y="269"/>
                    <a:pt x="130" y="676"/>
                  </a:cubicBezTo>
                  <a:cubicBezTo>
                    <a:pt x="0" y="1162"/>
                    <a:pt x="287" y="1660"/>
                    <a:pt x="773" y="1789"/>
                  </a:cubicBezTo>
                  <a:cubicBezTo>
                    <a:pt x="852" y="1811"/>
                    <a:pt x="932" y="1821"/>
                    <a:pt x="1011" y="1821"/>
                  </a:cubicBezTo>
                  <a:cubicBezTo>
                    <a:pt x="1412" y="1821"/>
                    <a:pt x="1777" y="1554"/>
                    <a:pt x="1885" y="1147"/>
                  </a:cubicBezTo>
                  <a:cubicBezTo>
                    <a:pt x="2016" y="662"/>
                    <a:pt x="1729" y="163"/>
                    <a:pt x="1245" y="32"/>
                  </a:cubicBezTo>
                  <a:cubicBezTo>
                    <a:pt x="1166" y="11"/>
                    <a:pt x="1087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368938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6" y="1"/>
                    <a:pt x="1" y="407"/>
                    <a:pt x="1" y="910"/>
                  </a:cubicBezTo>
                  <a:cubicBezTo>
                    <a:pt x="1" y="1411"/>
                    <a:pt x="406" y="1818"/>
                    <a:pt x="909" y="1818"/>
                  </a:cubicBezTo>
                  <a:cubicBezTo>
                    <a:pt x="1411" y="1818"/>
                    <a:pt x="1820" y="1411"/>
                    <a:pt x="1820" y="910"/>
                  </a:cubicBezTo>
                  <a:cubicBezTo>
                    <a:pt x="1820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36970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11" y="0"/>
                  </a:moveTo>
                  <a:cubicBezTo>
                    <a:pt x="932" y="0"/>
                    <a:pt x="852" y="11"/>
                    <a:pt x="773" y="32"/>
                  </a:cubicBezTo>
                  <a:cubicBezTo>
                    <a:pt x="287" y="161"/>
                    <a:pt x="0" y="660"/>
                    <a:pt x="130" y="1144"/>
                  </a:cubicBezTo>
                  <a:cubicBezTo>
                    <a:pt x="238" y="1552"/>
                    <a:pt x="606" y="1820"/>
                    <a:pt x="1009" y="1820"/>
                  </a:cubicBezTo>
                  <a:cubicBezTo>
                    <a:pt x="1087" y="1820"/>
                    <a:pt x="1166" y="1810"/>
                    <a:pt x="1245" y="1789"/>
                  </a:cubicBezTo>
                  <a:cubicBezTo>
                    <a:pt x="1729" y="1658"/>
                    <a:pt x="2016" y="1158"/>
                    <a:pt x="1885" y="674"/>
                  </a:cubicBezTo>
                  <a:cubicBezTo>
                    <a:pt x="1777" y="268"/>
                    <a:pt x="1411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3725863" y="3520800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9" y="0"/>
                  </a:moveTo>
                  <a:cubicBezTo>
                    <a:pt x="885" y="0"/>
                    <a:pt x="729" y="39"/>
                    <a:pt x="586" y="122"/>
                  </a:cubicBezTo>
                  <a:cubicBezTo>
                    <a:pt x="150" y="373"/>
                    <a:pt x="0" y="928"/>
                    <a:pt x="253" y="1364"/>
                  </a:cubicBezTo>
                  <a:cubicBezTo>
                    <a:pt x="420" y="1656"/>
                    <a:pt x="726" y="1819"/>
                    <a:pt x="1041" y="1819"/>
                  </a:cubicBezTo>
                  <a:cubicBezTo>
                    <a:pt x="1196" y="1819"/>
                    <a:pt x="1352" y="1780"/>
                    <a:pt x="1495" y="1697"/>
                  </a:cubicBezTo>
                  <a:cubicBezTo>
                    <a:pt x="1930" y="1447"/>
                    <a:pt x="2078" y="891"/>
                    <a:pt x="1830" y="455"/>
                  </a:cubicBezTo>
                  <a:cubicBezTo>
                    <a:pt x="1660" y="163"/>
                    <a:pt x="1353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3725863" y="3224200"/>
              <a:ext cx="51950" cy="45550"/>
            </a:xfrm>
            <a:custGeom>
              <a:avLst/>
              <a:gdLst/>
              <a:ahLst/>
              <a:cxnLst/>
              <a:rect l="l" t="t" r="r" b="b"/>
              <a:pathLst>
                <a:path w="2078" h="1822" extrusionOk="0">
                  <a:moveTo>
                    <a:pt x="1041" y="1"/>
                  </a:moveTo>
                  <a:cubicBezTo>
                    <a:pt x="726" y="1"/>
                    <a:pt x="420" y="164"/>
                    <a:pt x="253" y="456"/>
                  </a:cubicBezTo>
                  <a:cubicBezTo>
                    <a:pt x="0" y="891"/>
                    <a:pt x="150" y="1448"/>
                    <a:pt x="586" y="1699"/>
                  </a:cubicBezTo>
                  <a:cubicBezTo>
                    <a:pt x="729" y="1782"/>
                    <a:pt x="886" y="1821"/>
                    <a:pt x="1040" y="1821"/>
                  </a:cubicBezTo>
                  <a:cubicBezTo>
                    <a:pt x="1354" y="1821"/>
                    <a:pt x="1660" y="1658"/>
                    <a:pt x="1830" y="1364"/>
                  </a:cubicBezTo>
                  <a:cubicBezTo>
                    <a:pt x="2078" y="930"/>
                    <a:pt x="1930" y="373"/>
                    <a:pt x="1495" y="122"/>
                  </a:cubicBezTo>
                  <a:cubicBezTo>
                    <a:pt x="1352" y="40"/>
                    <a:pt x="1195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3774038" y="3582225"/>
              <a:ext cx="49925" cy="45475"/>
            </a:xfrm>
            <a:custGeom>
              <a:avLst/>
              <a:gdLst/>
              <a:ahLst/>
              <a:cxnLst/>
              <a:rect l="l" t="t" r="r" b="b"/>
              <a:pathLst>
                <a:path w="1997" h="1819" extrusionOk="0">
                  <a:moveTo>
                    <a:pt x="998" y="0"/>
                  </a:moveTo>
                  <a:cubicBezTo>
                    <a:pt x="766" y="0"/>
                    <a:pt x="533" y="89"/>
                    <a:pt x="356" y="268"/>
                  </a:cubicBezTo>
                  <a:cubicBezTo>
                    <a:pt x="0" y="622"/>
                    <a:pt x="0" y="1198"/>
                    <a:pt x="354" y="1553"/>
                  </a:cubicBezTo>
                  <a:cubicBezTo>
                    <a:pt x="532" y="1730"/>
                    <a:pt x="765" y="1819"/>
                    <a:pt x="998" y="1819"/>
                  </a:cubicBezTo>
                  <a:cubicBezTo>
                    <a:pt x="1231" y="1819"/>
                    <a:pt x="1464" y="1730"/>
                    <a:pt x="1641" y="1553"/>
                  </a:cubicBezTo>
                  <a:cubicBezTo>
                    <a:pt x="1997" y="1198"/>
                    <a:pt x="1997" y="620"/>
                    <a:pt x="1641" y="268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37740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8" y="0"/>
                  </a:moveTo>
                  <a:cubicBezTo>
                    <a:pt x="766" y="0"/>
                    <a:pt x="533" y="89"/>
                    <a:pt x="356" y="266"/>
                  </a:cubicBezTo>
                  <a:cubicBezTo>
                    <a:pt x="0" y="623"/>
                    <a:pt x="0" y="1197"/>
                    <a:pt x="356" y="1554"/>
                  </a:cubicBezTo>
                  <a:cubicBezTo>
                    <a:pt x="533" y="1731"/>
                    <a:pt x="766" y="1820"/>
                    <a:pt x="998" y="1820"/>
                  </a:cubicBezTo>
                  <a:cubicBezTo>
                    <a:pt x="1231" y="1820"/>
                    <a:pt x="1464" y="1731"/>
                    <a:pt x="1641" y="1554"/>
                  </a:cubicBezTo>
                  <a:cubicBezTo>
                    <a:pt x="1997" y="1197"/>
                    <a:pt x="1997" y="623"/>
                    <a:pt x="1641" y="266"/>
                  </a:cubicBezTo>
                  <a:cubicBezTo>
                    <a:pt x="1464" y="89"/>
                    <a:pt x="1231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834413" y="3629325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40" y="1"/>
                  </a:moveTo>
                  <a:cubicBezTo>
                    <a:pt x="726" y="1"/>
                    <a:pt x="420" y="164"/>
                    <a:pt x="252" y="456"/>
                  </a:cubicBezTo>
                  <a:cubicBezTo>
                    <a:pt x="0" y="891"/>
                    <a:pt x="148" y="1447"/>
                    <a:pt x="585" y="1699"/>
                  </a:cubicBezTo>
                  <a:cubicBezTo>
                    <a:pt x="728" y="1782"/>
                    <a:pt x="884" y="1821"/>
                    <a:pt x="1038" y="1821"/>
                  </a:cubicBezTo>
                  <a:cubicBezTo>
                    <a:pt x="1353" y="1821"/>
                    <a:pt x="1659" y="1658"/>
                    <a:pt x="1828" y="1366"/>
                  </a:cubicBezTo>
                  <a:cubicBezTo>
                    <a:pt x="2078" y="931"/>
                    <a:pt x="1929" y="375"/>
                    <a:pt x="1494" y="123"/>
                  </a:cubicBezTo>
                  <a:cubicBezTo>
                    <a:pt x="1351" y="40"/>
                    <a:pt x="1194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834438" y="3115675"/>
              <a:ext cx="51950" cy="45500"/>
            </a:xfrm>
            <a:custGeom>
              <a:avLst/>
              <a:gdLst/>
              <a:ahLst/>
              <a:cxnLst/>
              <a:rect l="l" t="t" r="r" b="b"/>
              <a:pathLst>
                <a:path w="2078" h="1820" extrusionOk="0">
                  <a:moveTo>
                    <a:pt x="1038" y="0"/>
                  </a:moveTo>
                  <a:cubicBezTo>
                    <a:pt x="884" y="0"/>
                    <a:pt x="727" y="39"/>
                    <a:pt x="584" y="122"/>
                  </a:cubicBezTo>
                  <a:cubicBezTo>
                    <a:pt x="147" y="373"/>
                    <a:pt x="0" y="929"/>
                    <a:pt x="251" y="1364"/>
                  </a:cubicBezTo>
                  <a:cubicBezTo>
                    <a:pt x="419" y="1657"/>
                    <a:pt x="725" y="1819"/>
                    <a:pt x="1039" y="1819"/>
                  </a:cubicBezTo>
                  <a:cubicBezTo>
                    <a:pt x="1193" y="1819"/>
                    <a:pt x="1350" y="1780"/>
                    <a:pt x="1493" y="1698"/>
                  </a:cubicBezTo>
                  <a:cubicBezTo>
                    <a:pt x="1928" y="1446"/>
                    <a:pt x="2077" y="889"/>
                    <a:pt x="1829" y="455"/>
                  </a:cubicBezTo>
                  <a:cubicBezTo>
                    <a:pt x="1659" y="163"/>
                    <a:pt x="1353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39067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6" y="0"/>
                  </a:moveTo>
                  <a:cubicBezTo>
                    <a:pt x="605" y="0"/>
                    <a:pt x="241" y="269"/>
                    <a:pt x="131" y="675"/>
                  </a:cubicBezTo>
                  <a:cubicBezTo>
                    <a:pt x="1" y="1160"/>
                    <a:pt x="288" y="1658"/>
                    <a:pt x="773" y="1790"/>
                  </a:cubicBezTo>
                  <a:cubicBezTo>
                    <a:pt x="852" y="1810"/>
                    <a:pt x="930" y="1820"/>
                    <a:pt x="1008" y="1820"/>
                  </a:cubicBezTo>
                  <a:cubicBezTo>
                    <a:pt x="1410" y="1820"/>
                    <a:pt x="1778" y="1553"/>
                    <a:pt x="1887" y="1145"/>
                  </a:cubicBezTo>
                  <a:cubicBezTo>
                    <a:pt x="2018" y="659"/>
                    <a:pt x="1730" y="162"/>
                    <a:pt x="1244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39067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07" y="1"/>
                  </a:moveTo>
                  <a:cubicBezTo>
                    <a:pt x="930" y="1"/>
                    <a:pt x="851" y="10"/>
                    <a:pt x="773" y="31"/>
                  </a:cubicBezTo>
                  <a:cubicBezTo>
                    <a:pt x="288" y="163"/>
                    <a:pt x="1" y="660"/>
                    <a:pt x="131" y="1146"/>
                  </a:cubicBezTo>
                  <a:cubicBezTo>
                    <a:pt x="241" y="1552"/>
                    <a:pt x="606" y="1821"/>
                    <a:pt x="1008" y="1821"/>
                  </a:cubicBezTo>
                  <a:cubicBezTo>
                    <a:pt x="1086" y="1821"/>
                    <a:pt x="1165" y="1811"/>
                    <a:pt x="1244" y="1789"/>
                  </a:cubicBezTo>
                  <a:cubicBezTo>
                    <a:pt x="1730" y="1660"/>
                    <a:pt x="2018" y="1161"/>
                    <a:pt x="1887" y="675"/>
                  </a:cubicBezTo>
                  <a:cubicBezTo>
                    <a:pt x="1777" y="268"/>
                    <a:pt x="140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3985938" y="3669075"/>
              <a:ext cx="45525" cy="45500"/>
            </a:xfrm>
            <a:custGeom>
              <a:avLst/>
              <a:gdLst/>
              <a:ahLst/>
              <a:cxnLst/>
              <a:rect l="l" t="t" r="r" b="b"/>
              <a:pathLst>
                <a:path w="1821" h="1820" extrusionOk="0">
                  <a:moveTo>
                    <a:pt x="910" y="0"/>
                  </a:moveTo>
                  <a:cubicBezTo>
                    <a:pt x="408" y="0"/>
                    <a:pt x="1" y="407"/>
                    <a:pt x="1" y="910"/>
                  </a:cubicBezTo>
                  <a:cubicBezTo>
                    <a:pt x="1" y="1412"/>
                    <a:pt x="408" y="1820"/>
                    <a:pt x="910" y="1820"/>
                  </a:cubicBezTo>
                  <a:cubicBezTo>
                    <a:pt x="1410" y="1820"/>
                    <a:pt x="1821" y="1412"/>
                    <a:pt x="1821" y="910"/>
                  </a:cubicBezTo>
                  <a:cubicBezTo>
                    <a:pt x="1821" y="407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3985938" y="3075925"/>
              <a:ext cx="45525" cy="45550"/>
            </a:xfrm>
            <a:custGeom>
              <a:avLst/>
              <a:gdLst/>
              <a:ahLst/>
              <a:cxnLst/>
              <a:rect l="l" t="t" r="r" b="b"/>
              <a:pathLst>
                <a:path w="1821" h="1822" extrusionOk="0">
                  <a:moveTo>
                    <a:pt x="910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2"/>
                    <a:pt x="408" y="1821"/>
                    <a:pt x="910" y="1821"/>
                  </a:cubicBezTo>
                  <a:cubicBezTo>
                    <a:pt x="1410" y="1821"/>
                    <a:pt x="1821" y="1412"/>
                    <a:pt x="1821" y="909"/>
                  </a:cubicBezTo>
                  <a:cubicBezTo>
                    <a:pt x="1821" y="408"/>
                    <a:pt x="1410" y="1"/>
                    <a:pt x="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4060213" y="365897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3" y="0"/>
                  </a:moveTo>
                  <a:cubicBezTo>
                    <a:pt x="934" y="0"/>
                    <a:pt x="854" y="11"/>
                    <a:pt x="775" y="32"/>
                  </a:cubicBezTo>
                  <a:cubicBezTo>
                    <a:pt x="290" y="162"/>
                    <a:pt x="1" y="659"/>
                    <a:pt x="131" y="1145"/>
                  </a:cubicBezTo>
                  <a:cubicBezTo>
                    <a:pt x="239" y="1553"/>
                    <a:pt x="608" y="1820"/>
                    <a:pt x="1010" y="1820"/>
                  </a:cubicBezTo>
                  <a:cubicBezTo>
                    <a:pt x="1088" y="1820"/>
                    <a:pt x="1167" y="1810"/>
                    <a:pt x="1245" y="1790"/>
                  </a:cubicBezTo>
                  <a:cubicBezTo>
                    <a:pt x="1731" y="1658"/>
                    <a:pt x="2017" y="1160"/>
                    <a:pt x="1889" y="675"/>
                  </a:cubicBezTo>
                  <a:cubicBezTo>
                    <a:pt x="1780" y="269"/>
                    <a:pt x="141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4060213" y="3086025"/>
              <a:ext cx="50450" cy="45525"/>
            </a:xfrm>
            <a:custGeom>
              <a:avLst/>
              <a:gdLst/>
              <a:ahLst/>
              <a:cxnLst/>
              <a:rect l="l" t="t" r="r" b="b"/>
              <a:pathLst>
                <a:path w="2018" h="1821" extrusionOk="0">
                  <a:moveTo>
                    <a:pt x="1011" y="0"/>
                  </a:moveTo>
                  <a:cubicBezTo>
                    <a:pt x="608" y="0"/>
                    <a:pt x="239" y="268"/>
                    <a:pt x="131" y="675"/>
                  </a:cubicBezTo>
                  <a:cubicBezTo>
                    <a:pt x="1" y="1161"/>
                    <a:pt x="290" y="1660"/>
                    <a:pt x="775" y="1789"/>
                  </a:cubicBezTo>
                  <a:cubicBezTo>
                    <a:pt x="854" y="1811"/>
                    <a:pt x="933" y="1821"/>
                    <a:pt x="1011" y="1821"/>
                  </a:cubicBezTo>
                  <a:cubicBezTo>
                    <a:pt x="1413" y="1821"/>
                    <a:pt x="1779" y="1552"/>
                    <a:pt x="1889" y="1146"/>
                  </a:cubicBezTo>
                  <a:cubicBezTo>
                    <a:pt x="2017" y="660"/>
                    <a:pt x="1731" y="163"/>
                    <a:pt x="1245" y="31"/>
                  </a:cubicBezTo>
                  <a:cubicBezTo>
                    <a:pt x="1167" y="10"/>
                    <a:pt x="1088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4131013" y="3115650"/>
              <a:ext cx="51975" cy="45525"/>
            </a:xfrm>
            <a:custGeom>
              <a:avLst/>
              <a:gdLst/>
              <a:ahLst/>
              <a:cxnLst/>
              <a:rect l="l" t="t" r="r" b="b"/>
              <a:pathLst>
                <a:path w="2079" h="1821" extrusionOk="0">
                  <a:moveTo>
                    <a:pt x="1039" y="1"/>
                  </a:moveTo>
                  <a:cubicBezTo>
                    <a:pt x="724" y="1"/>
                    <a:pt x="419" y="164"/>
                    <a:pt x="251" y="456"/>
                  </a:cubicBezTo>
                  <a:cubicBezTo>
                    <a:pt x="1" y="890"/>
                    <a:pt x="148" y="1447"/>
                    <a:pt x="585" y="1699"/>
                  </a:cubicBezTo>
                  <a:cubicBezTo>
                    <a:pt x="728" y="1781"/>
                    <a:pt x="884" y="1820"/>
                    <a:pt x="1038" y="1820"/>
                  </a:cubicBezTo>
                  <a:cubicBezTo>
                    <a:pt x="1353" y="1820"/>
                    <a:pt x="1658" y="1657"/>
                    <a:pt x="1827" y="1365"/>
                  </a:cubicBezTo>
                  <a:cubicBezTo>
                    <a:pt x="2078" y="930"/>
                    <a:pt x="1926" y="373"/>
                    <a:pt x="1493" y="123"/>
                  </a:cubicBezTo>
                  <a:cubicBezTo>
                    <a:pt x="1350" y="40"/>
                    <a:pt x="1193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4131013" y="362935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885" y="0"/>
                    <a:pt x="729" y="40"/>
                    <a:pt x="585" y="123"/>
                  </a:cubicBezTo>
                  <a:cubicBezTo>
                    <a:pt x="148" y="374"/>
                    <a:pt x="1" y="930"/>
                    <a:pt x="251" y="1364"/>
                  </a:cubicBezTo>
                  <a:cubicBezTo>
                    <a:pt x="419" y="1657"/>
                    <a:pt x="726" y="1820"/>
                    <a:pt x="1041" y="1820"/>
                  </a:cubicBezTo>
                  <a:cubicBezTo>
                    <a:pt x="1194" y="1820"/>
                    <a:pt x="1350" y="1781"/>
                    <a:pt x="1493" y="1699"/>
                  </a:cubicBezTo>
                  <a:cubicBezTo>
                    <a:pt x="1928" y="1446"/>
                    <a:pt x="2078" y="890"/>
                    <a:pt x="1827" y="455"/>
                  </a:cubicBezTo>
                  <a:cubicBezTo>
                    <a:pt x="1659" y="163"/>
                    <a:pt x="135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4282538" y="3372525"/>
              <a:ext cx="45525" cy="45450"/>
            </a:xfrm>
            <a:custGeom>
              <a:avLst/>
              <a:gdLst/>
              <a:ahLst/>
              <a:cxnLst/>
              <a:rect l="l" t="t" r="r" b="b"/>
              <a:pathLst>
                <a:path w="1821" h="1818" extrusionOk="0">
                  <a:moveTo>
                    <a:pt x="909" y="1"/>
                  </a:moveTo>
                  <a:cubicBezTo>
                    <a:pt x="408" y="1"/>
                    <a:pt x="0" y="407"/>
                    <a:pt x="0" y="910"/>
                  </a:cubicBezTo>
                  <a:cubicBezTo>
                    <a:pt x="0" y="1411"/>
                    <a:pt x="406" y="1818"/>
                    <a:pt x="909" y="1818"/>
                  </a:cubicBezTo>
                  <a:cubicBezTo>
                    <a:pt x="1411" y="1818"/>
                    <a:pt x="1821" y="1411"/>
                    <a:pt x="1821" y="910"/>
                  </a:cubicBezTo>
                  <a:cubicBezTo>
                    <a:pt x="1821" y="407"/>
                    <a:pt x="141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4269938" y="3295725"/>
              <a:ext cx="50475" cy="45525"/>
            </a:xfrm>
            <a:custGeom>
              <a:avLst/>
              <a:gdLst/>
              <a:ahLst/>
              <a:cxnLst/>
              <a:rect l="l" t="t" r="r" b="b"/>
              <a:pathLst>
                <a:path w="2019" h="1821" extrusionOk="0">
                  <a:moveTo>
                    <a:pt x="1008" y="1"/>
                  </a:moveTo>
                  <a:cubicBezTo>
                    <a:pt x="931" y="1"/>
                    <a:pt x="852" y="11"/>
                    <a:pt x="774" y="32"/>
                  </a:cubicBezTo>
                  <a:cubicBezTo>
                    <a:pt x="288" y="163"/>
                    <a:pt x="0" y="661"/>
                    <a:pt x="131" y="1147"/>
                  </a:cubicBezTo>
                  <a:cubicBezTo>
                    <a:pt x="239" y="1553"/>
                    <a:pt x="605" y="1821"/>
                    <a:pt x="1007" y="1821"/>
                  </a:cubicBezTo>
                  <a:cubicBezTo>
                    <a:pt x="1085" y="1821"/>
                    <a:pt x="1165" y="1811"/>
                    <a:pt x="1245" y="1789"/>
                  </a:cubicBezTo>
                  <a:cubicBezTo>
                    <a:pt x="1729" y="1660"/>
                    <a:pt x="2018" y="1161"/>
                    <a:pt x="1886" y="676"/>
                  </a:cubicBezTo>
                  <a:cubicBezTo>
                    <a:pt x="1780" y="269"/>
                    <a:pt x="1411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4239563" y="3224225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38" y="0"/>
                  </a:moveTo>
                  <a:cubicBezTo>
                    <a:pt x="884" y="0"/>
                    <a:pt x="728" y="39"/>
                    <a:pt x="585" y="122"/>
                  </a:cubicBezTo>
                  <a:cubicBezTo>
                    <a:pt x="149" y="372"/>
                    <a:pt x="1" y="929"/>
                    <a:pt x="252" y="1364"/>
                  </a:cubicBezTo>
                  <a:cubicBezTo>
                    <a:pt x="420" y="1656"/>
                    <a:pt x="726" y="1820"/>
                    <a:pt x="1041" y="1820"/>
                  </a:cubicBezTo>
                  <a:cubicBezTo>
                    <a:pt x="1195" y="1820"/>
                    <a:pt x="1351" y="1780"/>
                    <a:pt x="1494" y="1698"/>
                  </a:cubicBezTo>
                  <a:cubicBezTo>
                    <a:pt x="1929" y="1447"/>
                    <a:pt x="2078" y="890"/>
                    <a:pt x="1827" y="455"/>
                  </a:cubicBezTo>
                  <a:cubicBezTo>
                    <a:pt x="1658" y="163"/>
                    <a:pt x="1352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193438" y="3162800"/>
              <a:ext cx="49925" cy="45500"/>
            </a:xfrm>
            <a:custGeom>
              <a:avLst/>
              <a:gdLst/>
              <a:ahLst/>
              <a:cxnLst/>
              <a:rect l="l" t="t" r="r" b="b"/>
              <a:pathLst>
                <a:path w="1997" h="1820" extrusionOk="0">
                  <a:moveTo>
                    <a:pt x="999" y="0"/>
                  </a:moveTo>
                  <a:cubicBezTo>
                    <a:pt x="766" y="0"/>
                    <a:pt x="534" y="89"/>
                    <a:pt x="356" y="266"/>
                  </a:cubicBezTo>
                  <a:cubicBezTo>
                    <a:pt x="1" y="623"/>
                    <a:pt x="1" y="1197"/>
                    <a:pt x="356" y="1554"/>
                  </a:cubicBezTo>
                  <a:cubicBezTo>
                    <a:pt x="532" y="1731"/>
                    <a:pt x="765" y="1820"/>
                    <a:pt x="998" y="1820"/>
                  </a:cubicBezTo>
                  <a:cubicBezTo>
                    <a:pt x="1232" y="1820"/>
                    <a:pt x="1465" y="1731"/>
                    <a:pt x="1642" y="1554"/>
                  </a:cubicBezTo>
                  <a:cubicBezTo>
                    <a:pt x="1997" y="1197"/>
                    <a:pt x="1997" y="622"/>
                    <a:pt x="1642" y="266"/>
                  </a:cubicBezTo>
                  <a:cubicBezTo>
                    <a:pt x="1465" y="89"/>
                    <a:pt x="1232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193438" y="3582225"/>
              <a:ext cx="49975" cy="45475"/>
            </a:xfrm>
            <a:custGeom>
              <a:avLst/>
              <a:gdLst/>
              <a:ahLst/>
              <a:cxnLst/>
              <a:rect l="l" t="t" r="r" b="b"/>
              <a:pathLst>
                <a:path w="1999" h="1819" extrusionOk="0">
                  <a:moveTo>
                    <a:pt x="998" y="0"/>
                  </a:moveTo>
                  <a:cubicBezTo>
                    <a:pt x="765" y="0"/>
                    <a:pt x="532" y="89"/>
                    <a:pt x="356" y="268"/>
                  </a:cubicBezTo>
                  <a:cubicBezTo>
                    <a:pt x="1" y="622"/>
                    <a:pt x="1" y="1198"/>
                    <a:pt x="356" y="1553"/>
                  </a:cubicBezTo>
                  <a:cubicBezTo>
                    <a:pt x="534" y="1730"/>
                    <a:pt x="766" y="1819"/>
                    <a:pt x="999" y="1819"/>
                  </a:cubicBezTo>
                  <a:cubicBezTo>
                    <a:pt x="1232" y="1819"/>
                    <a:pt x="1465" y="1730"/>
                    <a:pt x="1642" y="1553"/>
                  </a:cubicBezTo>
                  <a:cubicBezTo>
                    <a:pt x="1997" y="1198"/>
                    <a:pt x="1999" y="622"/>
                    <a:pt x="1642" y="268"/>
                  </a:cubicBezTo>
                  <a:cubicBezTo>
                    <a:pt x="1465" y="89"/>
                    <a:pt x="1232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4239563" y="3520800"/>
              <a:ext cx="51975" cy="45500"/>
            </a:xfrm>
            <a:custGeom>
              <a:avLst/>
              <a:gdLst/>
              <a:ahLst/>
              <a:cxnLst/>
              <a:rect l="l" t="t" r="r" b="b"/>
              <a:pathLst>
                <a:path w="2079" h="1820" extrusionOk="0">
                  <a:moveTo>
                    <a:pt x="1040" y="0"/>
                  </a:moveTo>
                  <a:cubicBezTo>
                    <a:pt x="725" y="0"/>
                    <a:pt x="420" y="163"/>
                    <a:pt x="252" y="455"/>
                  </a:cubicBezTo>
                  <a:cubicBezTo>
                    <a:pt x="1" y="891"/>
                    <a:pt x="149" y="1447"/>
                    <a:pt x="585" y="1697"/>
                  </a:cubicBezTo>
                  <a:cubicBezTo>
                    <a:pt x="727" y="1780"/>
                    <a:pt x="883" y="1819"/>
                    <a:pt x="1037" y="1819"/>
                  </a:cubicBezTo>
                  <a:cubicBezTo>
                    <a:pt x="1352" y="1819"/>
                    <a:pt x="1658" y="1656"/>
                    <a:pt x="1827" y="1364"/>
                  </a:cubicBezTo>
                  <a:cubicBezTo>
                    <a:pt x="2078" y="930"/>
                    <a:pt x="1929" y="373"/>
                    <a:pt x="1494" y="122"/>
                  </a:cubicBezTo>
                  <a:cubicBezTo>
                    <a:pt x="1351" y="39"/>
                    <a:pt x="1194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4269938" y="3449275"/>
              <a:ext cx="50400" cy="45500"/>
            </a:xfrm>
            <a:custGeom>
              <a:avLst/>
              <a:gdLst/>
              <a:ahLst/>
              <a:cxnLst/>
              <a:rect l="l" t="t" r="r" b="b"/>
              <a:pathLst>
                <a:path w="2016" h="1820" extrusionOk="0">
                  <a:moveTo>
                    <a:pt x="1006" y="0"/>
                  </a:moveTo>
                  <a:cubicBezTo>
                    <a:pt x="605" y="0"/>
                    <a:pt x="239" y="268"/>
                    <a:pt x="131" y="674"/>
                  </a:cubicBezTo>
                  <a:cubicBezTo>
                    <a:pt x="0" y="1159"/>
                    <a:pt x="288" y="1658"/>
                    <a:pt x="774" y="1789"/>
                  </a:cubicBezTo>
                  <a:cubicBezTo>
                    <a:pt x="852" y="1810"/>
                    <a:pt x="931" y="1820"/>
                    <a:pt x="1009" y="1820"/>
                  </a:cubicBezTo>
                  <a:cubicBezTo>
                    <a:pt x="1411" y="1820"/>
                    <a:pt x="1780" y="1552"/>
                    <a:pt x="1886" y="1144"/>
                  </a:cubicBezTo>
                  <a:cubicBezTo>
                    <a:pt x="2016" y="660"/>
                    <a:pt x="1731" y="162"/>
                    <a:pt x="1245" y="32"/>
                  </a:cubicBezTo>
                  <a:cubicBezTo>
                    <a:pt x="1165" y="11"/>
                    <a:pt x="1085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3" name="Google Shape;1443;p7"/>
          <p:cNvGrpSpPr/>
          <p:nvPr/>
        </p:nvGrpSpPr>
        <p:grpSpPr>
          <a:xfrm>
            <a:off x="8615535" y="3011667"/>
            <a:ext cx="323826" cy="321902"/>
            <a:chOff x="2382200" y="3389200"/>
            <a:chExt cx="239800" cy="238375"/>
          </a:xfrm>
        </p:grpSpPr>
        <p:sp>
          <p:nvSpPr>
            <p:cNvPr id="1444" name="Google Shape;1444;p7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9" name="Google Shape;1459;p7"/>
          <p:cNvGrpSpPr/>
          <p:nvPr/>
        </p:nvGrpSpPr>
        <p:grpSpPr>
          <a:xfrm rot="-2852174">
            <a:off x="187910" y="1355861"/>
            <a:ext cx="358199" cy="244651"/>
            <a:chOff x="1530450" y="3426875"/>
            <a:chExt cx="238725" cy="163050"/>
          </a:xfrm>
        </p:grpSpPr>
        <p:sp>
          <p:nvSpPr>
            <p:cNvPr id="1460" name="Google Shape;1460;p7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3" name="Google Shape;1463;p7"/>
          <p:cNvGrpSpPr/>
          <p:nvPr/>
        </p:nvGrpSpPr>
        <p:grpSpPr>
          <a:xfrm>
            <a:off x="2147522" y="4443042"/>
            <a:ext cx="323826" cy="321902"/>
            <a:chOff x="2382200" y="3389200"/>
            <a:chExt cx="239800" cy="238375"/>
          </a:xfrm>
        </p:grpSpPr>
        <p:sp>
          <p:nvSpPr>
            <p:cNvPr id="1464" name="Google Shape;1464;p7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9" name="Google Shape;1479;p7"/>
          <p:cNvGrpSpPr/>
          <p:nvPr/>
        </p:nvGrpSpPr>
        <p:grpSpPr>
          <a:xfrm rot="5930709">
            <a:off x="-250960" y="-192139"/>
            <a:ext cx="1192595" cy="1075956"/>
            <a:chOff x="4899225" y="4272125"/>
            <a:chExt cx="1173250" cy="1058725"/>
          </a:xfrm>
        </p:grpSpPr>
        <p:sp>
          <p:nvSpPr>
            <p:cNvPr id="1480" name="Google Shape;1480;p7"/>
            <p:cNvSpPr/>
            <p:nvPr/>
          </p:nvSpPr>
          <p:spPr>
            <a:xfrm>
              <a:off x="5826575" y="4678825"/>
              <a:ext cx="120525" cy="1056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115150" y="4461475"/>
              <a:ext cx="346000" cy="683350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245150" y="4491500"/>
              <a:ext cx="43250" cy="41750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289950" y="4557175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5190850" y="4550075"/>
              <a:ext cx="43325" cy="41750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5334825" y="462285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5236250" y="4615800"/>
              <a:ext cx="43275" cy="4172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5281075" y="4681450"/>
              <a:ext cx="43275" cy="41750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5325900" y="4747150"/>
              <a:ext cx="43300" cy="4172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5316975" y="4871400"/>
              <a:ext cx="43325" cy="41800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5343750" y="4509775"/>
              <a:ext cx="20100" cy="3045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5380325" y="4690325"/>
              <a:ext cx="14350" cy="38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5371450" y="4813675"/>
              <a:ext cx="16950" cy="3827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5280000" y="4805775"/>
              <a:ext cx="35400" cy="4167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5316650" y="4995725"/>
              <a:ext cx="30700" cy="4172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5247600" y="4740125"/>
              <a:ext cx="23000" cy="3420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5206750" y="4674850"/>
              <a:ext cx="18425" cy="25000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5161100" y="4608850"/>
              <a:ext cx="19825" cy="2810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5159250" y="4491075"/>
              <a:ext cx="30200" cy="35125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5377575" y="4370275"/>
              <a:ext cx="276950" cy="64097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5483025" y="4815550"/>
              <a:ext cx="516075" cy="13960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419975" y="4999875"/>
              <a:ext cx="599075" cy="330975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658925" y="4618350"/>
              <a:ext cx="76550" cy="67075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670750" y="47041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960050" y="5064700"/>
              <a:ext cx="53550" cy="469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804200" y="4690650"/>
              <a:ext cx="53550" cy="46925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719425" y="4527800"/>
              <a:ext cx="71425" cy="6257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565675" y="4447150"/>
              <a:ext cx="46125" cy="40400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611675" y="4490300"/>
              <a:ext cx="76500" cy="67050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069475" y="4494625"/>
              <a:ext cx="53525" cy="469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089525" y="4387175"/>
              <a:ext cx="105325" cy="92300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552750" y="4491700"/>
              <a:ext cx="96075" cy="84200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999200" y="4935300"/>
              <a:ext cx="73275" cy="6422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094975" y="4690950"/>
              <a:ext cx="106100" cy="93000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822275" y="4519800"/>
              <a:ext cx="134475" cy="12972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25800" y="4575875"/>
              <a:ext cx="130950" cy="73650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243875" y="4272125"/>
              <a:ext cx="155875" cy="15037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5248000" y="4337125"/>
              <a:ext cx="151750" cy="8537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5009075" y="4671075"/>
              <a:ext cx="75750" cy="6637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5049350" y="45896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971475" y="4508675"/>
              <a:ext cx="82300" cy="7210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899225" y="4619900"/>
              <a:ext cx="52700" cy="46175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903800" y="4421650"/>
              <a:ext cx="52675" cy="46175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8"/>
          <p:cNvSpPr txBox="1">
            <a:spLocks noGrp="1"/>
          </p:cNvSpPr>
          <p:nvPr>
            <p:ph type="title"/>
          </p:nvPr>
        </p:nvSpPr>
        <p:spPr>
          <a:xfrm>
            <a:off x="903300" y="1280400"/>
            <a:ext cx="7337400" cy="25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5" name="Google Shape;1525;p8"/>
          <p:cNvSpPr/>
          <p:nvPr/>
        </p:nvSpPr>
        <p:spPr>
          <a:xfrm rot="1799916">
            <a:off x="1160446" y="5494056"/>
            <a:ext cx="106644" cy="93401"/>
          </a:xfrm>
          <a:custGeom>
            <a:avLst/>
            <a:gdLst/>
            <a:ahLst/>
            <a:cxnLst/>
            <a:rect l="l" t="t" r="r" b="b"/>
            <a:pathLst>
              <a:path w="2142" h="1876" extrusionOk="0">
                <a:moveTo>
                  <a:pt x="1071" y="0"/>
                </a:moveTo>
                <a:cubicBezTo>
                  <a:pt x="905" y="0"/>
                  <a:pt x="737" y="44"/>
                  <a:pt x="585" y="136"/>
                </a:cubicBezTo>
                <a:cubicBezTo>
                  <a:pt x="142" y="404"/>
                  <a:pt x="0" y="982"/>
                  <a:pt x="269" y="1425"/>
                </a:cubicBezTo>
                <a:cubicBezTo>
                  <a:pt x="445" y="1715"/>
                  <a:pt x="754" y="1875"/>
                  <a:pt x="1071" y="1875"/>
                </a:cubicBezTo>
                <a:cubicBezTo>
                  <a:pt x="1237" y="1875"/>
                  <a:pt x="1404" y="1831"/>
                  <a:pt x="1556" y="1740"/>
                </a:cubicBezTo>
                <a:cubicBezTo>
                  <a:pt x="2000" y="1471"/>
                  <a:pt x="2141" y="895"/>
                  <a:pt x="1873" y="452"/>
                </a:cubicBezTo>
                <a:cubicBezTo>
                  <a:pt x="1697" y="161"/>
                  <a:pt x="1387" y="0"/>
                  <a:pt x="1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6" name="Google Shape;1526;p8"/>
          <p:cNvSpPr/>
          <p:nvPr/>
        </p:nvSpPr>
        <p:spPr>
          <a:xfrm rot="1799916">
            <a:off x="1345555" y="5317370"/>
            <a:ext cx="145926" cy="127903"/>
          </a:xfrm>
          <a:custGeom>
            <a:avLst/>
            <a:gdLst/>
            <a:ahLst/>
            <a:cxnLst/>
            <a:rect l="l" t="t" r="r" b="b"/>
            <a:pathLst>
              <a:path w="2931" h="2569" extrusionOk="0">
                <a:moveTo>
                  <a:pt x="1464" y="1"/>
                </a:moveTo>
                <a:cubicBezTo>
                  <a:pt x="1238" y="1"/>
                  <a:pt x="1008" y="61"/>
                  <a:pt x="801" y="187"/>
                </a:cubicBezTo>
                <a:cubicBezTo>
                  <a:pt x="194" y="554"/>
                  <a:pt x="1" y="1343"/>
                  <a:pt x="369" y="1949"/>
                </a:cubicBezTo>
                <a:cubicBezTo>
                  <a:pt x="610" y="2348"/>
                  <a:pt x="1034" y="2568"/>
                  <a:pt x="1468" y="2568"/>
                </a:cubicBezTo>
                <a:cubicBezTo>
                  <a:pt x="1694" y="2568"/>
                  <a:pt x="1923" y="2508"/>
                  <a:pt x="2130" y="2382"/>
                </a:cubicBezTo>
                <a:cubicBezTo>
                  <a:pt x="2737" y="2014"/>
                  <a:pt x="2931" y="1225"/>
                  <a:pt x="2563" y="620"/>
                </a:cubicBezTo>
                <a:cubicBezTo>
                  <a:pt x="2321" y="221"/>
                  <a:pt x="1898" y="1"/>
                  <a:pt x="14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27" name="Google Shape;1527;p8"/>
          <p:cNvGrpSpPr/>
          <p:nvPr/>
        </p:nvGrpSpPr>
        <p:grpSpPr>
          <a:xfrm>
            <a:off x="-346041" y="3312876"/>
            <a:ext cx="1898860" cy="2678552"/>
            <a:chOff x="-346041" y="3312876"/>
            <a:chExt cx="1898860" cy="2678552"/>
          </a:xfrm>
        </p:grpSpPr>
        <p:sp>
          <p:nvSpPr>
            <p:cNvPr id="1528" name="Google Shape;1528;p8"/>
            <p:cNvSpPr/>
            <p:nvPr/>
          </p:nvSpPr>
          <p:spPr>
            <a:xfrm rot="1799916">
              <a:off x="1276299" y="4721150"/>
              <a:ext cx="240024" cy="210301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8"/>
            <p:cNvSpPr/>
            <p:nvPr/>
          </p:nvSpPr>
          <p:spPr>
            <a:xfrm rot="1799916">
              <a:off x="-51989" y="3673106"/>
              <a:ext cx="689053" cy="1360881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8"/>
            <p:cNvSpPr/>
            <p:nvPr/>
          </p:nvSpPr>
          <p:spPr>
            <a:xfrm rot="1799916">
              <a:off x="502131" y="3789191"/>
              <a:ext cx="86132" cy="83144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8"/>
            <p:cNvSpPr/>
            <p:nvPr/>
          </p:nvSpPr>
          <p:spPr>
            <a:xfrm rot="1799916">
              <a:off x="514001" y="3947080"/>
              <a:ext cx="86181" cy="8314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8"/>
            <p:cNvSpPr/>
            <p:nvPr/>
          </p:nvSpPr>
          <p:spPr>
            <a:xfrm rot="1799916">
              <a:off x="350146" y="3836186"/>
              <a:ext cx="86281" cy="83144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8"/>
            <p:cNvSpPr/>
            <p:nvPr/>
          </p:nvSpPr>
          <p:spPr>
            <a:xfrm rot="1799916">
              <a:off x="526017" y="4105036"/>
              <a:ext cx="86181" cy="8309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8"/>
            <p:cNvSpPr/>
            <p:nvPr/>
          </p:nvSpPr>
          <p:spPr>
            <a:xfrm rot="1799916">
              <a:off x="363025" y="3994725"/>
              <a:ext cx="86181" cy="83095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8"/>
            <p:cNvSpPr/>
            <p:nvPr/>
          </p:nvSpPr>
          <p:spPr>
            <a:xfrm rot="1799916">
              <a:off x="374954" y="4152581"/>
              <a:ext cx="86181" cy="8314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8"/>
            <p:cNvSpPr/>
            <p:nvPr/>
          </p:nvSpPr>
          <p:spPr>
            <a:xfrm rot="1799916">
              <a:off x="386855" y="4310542"/>
              <a:ext cx="86231" cy="83095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8"/>
            <p:cNvSpPr/>
            <p:nvPr/>
          </p:nvSpPr>
          <p:spPr>
            <a:xfrm rot="1799916">
              <a:off x="247706" y="4515951"/>
              <a:ext cx="86281" cy="83244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8"/>
            <p:cNvSpPr/>
            <p:nvPr/>
          </p:nvSpPr>
          <p:spPr>
            <a:xfrm rot="1799916">
              <a:off x="662704" y="3908868"/>
              <a:ext cx="40029" cy="60641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8"/>
            <p:cNvSpPr/>
            <p:nvPr/>
          </p:nvSpPr>
          <p:spPr>
            <a:xfrm rot="1799916">
              <a:off x="542857" y="4252767"/>
              <a:ext cx="28578" cy="76324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8"/>
            <p:cNvSpPr/>
            <p:nvPr/>
          </p:nvSpPr>
          <p:spPr>
            <a:xfrm rot="1799916">
              <a:off x="404409" y="4457973"/>
              <a:ext cx="33756" cy="76224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8"/>
            <p:cNvSpPr/>
            <p:nvPr/>
          </p:nvSpPr>
          <p:spPr>
            <a:xfrm rot="1799916">
              <a:off x="250397" y="4362023"/>
              <a:ext cx="70499" cy="8299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8"/>
            <p:cNvSpPr/>
            <p:nvPr/>
          </p:nvSpPr>
          <p:spPr>
            <a:xfrm rot="1799916">
              <a:off x="125077" y="4723776"/>
              <a:ext cx="61139" cy="83095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8"/>
            <p:cNvSpPr/>
            <p:nvPr/>
          </p:nvSpPr>
          <p:spPr>
            <a:xfrm rot="1799916">
              <a:off x="265260" y="4211360"/>
              <a:ext cx="45804" cy="68109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8"/>
            <p:cNvSpPr/>
            <p:nvPr/>
          </p:nvSpPr>
          <p:spPr>
            <a:xfrm rot="1799916">
              <a:off x="264991" y="4057055"/>
              <a:ext cx="36693" cy="49787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8"/>
            <p:cNvSpPr/>
            <p:nvPr/>
          </p:nvSpPr>
          <p:spPr>
            <a:xfrm rot="1799916">
              <a:off x="250245" y="3898055"/>
              <a:ext cx="39481" cy="55961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8"/>
            <p:cNvSpPr/>
            <p:nvPr/>
          </p:nvSpPr>
          <p:spPr>
            <a:xfrm rot="1799916">
              <a:off x="359441" y="3697314"/>
              <a:ext cx="60143" cy="69951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8"/>
            <p:cNvSpPr/>
            <p:nvPr/>
          </p:nvSpPr>
          <p:spPr>
            <a:xfrm rot="1799916">
              <a:off x="477952" y="4807276"/>
              <a:ext cx="1027755" cy="278011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8"/>
            <p:cNvSpPr/>
            <p:nvPr/>
          </p:nvSpPr>
          <p:spPr>
            <a:xfrm rot="1799916">
              <a:off x="79329" y="5078196"/>
              <a:ext cx="1193048" cy="659131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8"/>
            <p:cNvSpPr/>
            <p:nvPr/>
          </p:nvSpPr>
          <p:spPr>
            <a:xfrm rot="1799916">
              <a:off x="1020539" y="4584073"/>
              <a:ext cx="106644" cy="93401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8"/>
            <p:cNvSpPr/>
            <p:nvPr/>
          </p:nvSpPr>
          <p:spPr>
            <a:xfrm rot="1799916">
              <a:off x="1264080" y="4693749"/>
              <a:ext cx="106644" cy="93450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8"/>
            <p:cNvSpPr/>
            <p:nvPr/>
          </p:nvSpPr>
          <p:spPr>
            <a:xfrm rot="1799916">
              <a:off x="192098" y="3624090"/>
              <a:ext cx="106594" cy="93401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8"/>
            <p:cNvSpPr/>
            <p:nvPr/>
          </p:nvSpPr>
          <p:spPr>
            <a:xfrm rot="1799916">
              <a:off x="304154" y="3478467"/>
              <a:ext cx="209753" cy="183814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8"/>
            <p:cNvSpPr/>
            <p:nvPr/>
          </p:nvSpPr>
          <p:spPr>
            <a:xfrm rot="1799916">
              <a:off x="10633" y="4008107"/>
              <a:ext cx="211296" cy="185208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8"/>
            <p:cNvSpPr/>
            <p:nvPr/>
          </p:nvSpPr>
          <p:spPr>
            <a:xfrm rot="1799916">
              <a:off x="-100425" y="3876739"/>
              <a:ext cx="150855" cy="132185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8"/>
            <p:cNvSpPr/>
            <p:nvPr/>
          </p:nvSpPr>
          <p:spPr>
            <a:xfrm rot="1799916">
              <a:off x="63293" y="3767540"/>
              <a:ext cx="104951" cy="91957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8"/>
            <p:cNvSpPr/>
            <p:nvPr/>
          </p:nvSpPr>
          <p:spPr>
            <a:xfrm rot="1799916">
              <a:off x="-7296" y="3561707"/>
              <a:ext cx="163899" cy="143586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8"/>
            <p:cNvSpPr/>
            <p:nvPr/>
          </p:nvSpPr>
          <p:spPr>
            <a:xfrm rot="1799916">
              <a:off x="-225797" y="3670319"/>
              <a:ext cx="104951" cy="91957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8"/>
            <p:cNvSpPr/>
            <p:nvPr/>
          </p:nvSpPr>
          <p:spPr>
            <a:xfrm rot="1799916">
              <a:off x="-20506" y="3332940"/>
              <a:ext cx="104901" cy="91957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9" name="Google Shape;1559;p8"/>
          <p:cNvGrpSpPr/>
          <p:nvPr/>
        </p:nvGrpSpPr>
        <p:grpSpPr>
          <a:xfrm>
            <a:off x="7655554" y="-521864"/>
            <a:ext cx="1887660" cy="2281035"/>
            <a:chOff x="7655554" y="-521864"/>
            <a:chExt cx="1887660" cy="2281035"/>
          </a:xfrm>
        </p:grpSpPr>
        <p:sp>
          <p:nvSpPr>
            <p:cNvPr id="1560" name="Google Shape;1560;p8"/>
            <p:cNvSpPr/>
            <p:nvPr/>
          </p:nvSpPr>
          <p:spPr>
            <a:xfrm rot="-10036704">
              <a:off x="8722624" y="111257"/>
              <a:ext cx="655819" cy="1295242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8"/>
            <p:cNvSpPr/>
            <p:nvPr/>
          </p:nvSpPr>
          <p:spPr>
            <a:xfrm rot="-10036704">
              <a:off x="8927695" y="1265847"/>
              <a:ext cx="81977" cy="79134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8"/>
            <p:cNvSpPr/>
            <p:nvPr/>
          </p:nvSpPr>
          <p:spPr>
            <a:xfrm rot="-10036704">
              <a:off x="8872230" y="1125715"/>
              <a:ext cx="82025" cy="7913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8"/>
            <p:cNvSpPr/>
            <p:nvPr/>
          </p:nvSpPr>
          <p:spPr>
            <a:xfrm rot="-10036704">
              <a:off x="9052399" y="1180197"/>
              <a:ext cx="82119" cy="79134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8"/>
            <p:cNvSpPr/>
            <p:nvPr/>
          </p:nvSpPr>
          <p:spPr>
            <a:xfrm rot="-10036704">
              <a:off x="8816669" y="985605"/>
              <a:ext cx="82025" cy="79087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8"/>
            <p:cNvSpPr/>
            <p:nvPr/>
          </p:nvSpPr>
          <p:spPr>
            <a:xfrm rot="-10036704">
              <a:off x="8995981" y="1039785"/>
              <a:ext cx="82025" cy="79087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8"/>
            <p:cNvSpPr/>
            <p:nvPr/>
          </p:nvSpPr>
          <p:spPr>
            <a:xfrm rot="-10036704">
              <a:off x="8940512" y="899648"/>
              <a:ext cx="82025" cy="7913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8"/>
            <p:cNvSpPr/>
            <p:nvPr/>
          </p:nvSpPr>
          <p:spPr>
            <a:xfrm rot="-10036704">
              <a:off x="8885006" y="759507"/>
              <a:ext cx="82072" cy="79087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8"/>
            <p:cNvSpPr/>
            <p:nvPr/>
          </p:nvSpPr>
          <p:spPr>
            <a:xfrm rot="-10036704">
              <a:off x="8953338" y="533361"/>
              <a:ext cx="82119" cy="79229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8"/>
            <p:cNvSpPr/>
            <p:nvPr/>
          </p:nvSpPr>
          <p:spPr>
            <a:xfrm rot="-10036704">
              <a:off x="8794004" y="1216889"/>
              <a:ext cx="38098" cy="57716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8"/>
            <p:cNvSpPr/>
            <p:nvPr/>
          </p:nvSpPr>
          <p:spPr>
            <a:xfrm rot="-10036704">
              <a:off x="8814150" y="854261"/>
              <a:ext cx="27199" cy="72642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8"/>
            <p:cNvSpPr/>
            <p:nvPr/>
          </p:nvSpPr>
          <p:spPr>
            <a:xfrm rot="-10036704">
              <a:off x="8877168" y="629454"/>
              <a:ext cx="32128" cy="72548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8"/>
            <p:cNvSpPr/>
            <p:nvPr/>
          </p:nvSpPr>
          <p:spPr>
            <a:xfrm rot="-10036704">
              <a:off x="9009120" y="672016"/>
              <a:ext cx="67098" cy="78992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8"/>
            <p:cNvSpPr/>
            <p:nvPr/>
          </p:nvSpPr>
          <p:spPr>
            <a:xfrm rot="-10036704">
              <a:off x="9029453" y="306407"/>
              <a:ext cx="58190" cy="79087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8"/>
            <p:cNvSpPr/>
            <p:nvPr/>
          </p:nvSpPr>
          <p:spPr>
            <a:xfrm rot="-10036704">
              <a:off x="9063277" y="823502"/>
              <a:ext cx="43595" cy="64824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8"/>
            <p:cNvSpPr/>
            <p:nvPr/>
          </p:nvSpPr>
          <p:spPr>
            <a:xfrm rot="-10036704">
              <a:off x="9118204" y="979419"/>
              <a:ext cx="34923" cy="47386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8"/>
            <p:cNvSpPr/>
            <p:nvPr/>
          </p:nvSpPr>
          <p:spPr>
            <a:xfrm rot="-10036704">
              <a:off x="9173084" y="1114405"/>
              <a:ext cx="37577" cy="53262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8"/>
            <p:cNvSpPr/>
            <p:nvPr/>
          </p:nvSpPr>
          <p:spPr>
            <a:xfrm rot="-10036704">
              <a:off x="9109387" y="1317614"/>
              <a:ext cx="57242" cy="66577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8"/>
            <p:cNvSpPr/>
            <p:nvPr/>
          </p:nvSpPr>
          <p:spPr>
            <a:xfrm rot="-10036704">
              <a:off x="7758361" y="285552"/>
              <a:ext cx="978184" cy="264602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8"/>
            <p:cNvSpPr/>
            <p:nvPr/>
          </p:nvSpPr>
          <p:spPr>
            <a:xfrm rot="-10036704">
              <a:off x="7836422" y="-404537"/>
              <a:ext cx="1135505" cy="627340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8"/>
            <p:cNvSpPr/>
            <p:nvPr/>
          </p:nvSpPr>
          <p:spPr>
            <a:xfrm rot="-10036704">
              <a:off x="7826962" y="-104133"/>
              <a:ext cx="101500" cy="88896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8"/>
            <p:cNvSpPr/>
            <p:nvPr/>
          </p:nvSpPr>
          <p:spPr>
            <a:xfrm rot="-10036704">
              <a:off x="9235643" y="1321610"/>
              <a:ext cx="101453" cy="88896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8"/>
            <p:cNvSpPr/>
            <p:nvPr/>
          </p:nvSpPr>
          <p:spPr>
            <a:xfrm rot="-10036704">
              <a:off x="9066220" y="1416098"/>
              <a:ext cx="199636" cy="174948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8"/>
            <p:cNvSpPr/>
            <p:nvPr/>
          </p:nvSpPr>
          <p:spPr>
            <a:xfrm rot="-10036704">
              <a:off x="7667253" y="82221"/>
              <a:ext cx="138888" cy="121734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8"/>
            <p:cNvSpPr/>
            <p:nvPr/>
          </p:nvSpPr>
          <p:spPr>
            <a:xfrm rot="-10036704">
              <a:off x="9181634" y="850701"/>
              <a:ext cx="201105" cy="176275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8"/>
            <p:cNvSpPr/>
            <p:nvPr/>
          </p:nvSpPr>
          <p:spPr>
            <a:xfrm rot="-10036704">
              <a:off x="8650303" y="1445113"/>
              <a:ext cx="295450" cy="285025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8"/>
            <p:cNvSpPr/>
            <p:nvPr/>
          </p:nvSpPr>
          <p:spPr>
            <a:xfrm rot="-10036704">
              <a:off x="8663964" y="1445764"/>
              <a:ext cx="287631" cy="161822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8"/>
            <p:cNvSpPr/>
            <p:nvPr/>
          </p:nvSpPr>
          <p:spPr>
            <a:xfrm rot="-10036704">
              <a:off x="9383423" y="979483"/>
              <a:ext cx="143579" cy="125809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8"/>
            <p:cNvSpPr/>
            <p:nvPr/>
          </p:nvSpPr>
          <p:spPr>
            <a:xfrm rot="-10036704">
              <a:off x="9313888" y="1155940"/>
              <a:ext cx="99889" cy="87521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8"/>
            <p:cNvSpPr/>
            <p:nvPr/>
          </p:nvSpPr>
          <p:spPr>
            <a:xfrm rot="-10036704">
              <a:off x="9374088" y="1283354"/>
              <a:ext cx="155994" cy="136660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0" name="Google Shape;1590;p8"/>
          <p:cNvSpPr/>
          <p:nvPr/>
        </p:nvSpPr>
        <p:spPr>
          <a:xfrm rot="-10036704">
            <a:off x="9604102" y="1162581"/>
            <a:ext cx="99889" cy="87521"/>
          </a:xfrm>
          <a:custGeom>
            <a:avLst/>
            <a:gdLst/>
            <a:ahLst/>
            <a:cxnLst/>
            <a:rect l="l" t="t" r="r" b="b"/>
            <a:pathLst>
              <a:path w="2108" h="1847" extrusionOk="0">
                <a:moveTo>
                  <a:pt x="1052" y="0"/>
                </a:moveTo>
                <a:cubicBezTo>
                  <a:pt x="889" y="0"/>
                  <a:pt x="724" y="43"/>
                  <a:pt x="575" y="134"/>
                </a:cubicBezTo>
                <a:cubicBezTo>
                  <a:pt x="140" y="398"/>
                  <a:pt x="0" y="966"/>
                  <a:pt x="264" y="1402"/>
                </a:cubicBezTo>
                <a:cubicBezTo>
                  <a:pt x="438" y="1688"/>
                  <a:pt x="743" y="1846"/>
                  <a:pt x="1055" y="1846"/>
                </a:cubicBezTo>
                <a:cubicBezTo>
                  <a:pt x="1218" y="1846"/>
                  <a:pt x="1383" y="1803"/>
                  <a:pt x="1532" y="1712"/>
                </a:cubicBezTo>
                <a:cubicBezTo>
                  <a:pt x="1967" y="1449"/>
                  <a:pt x="2107" y="880"/>
                  <a:pt x="1843" y="445"/>
                </a:cubicBezTo>
                <a:cubicBezTo>
                  <a:pt x="1669" y="159"/>
                  <a:pt x="1364" y="0"/>
                  <a:pt x="10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1" name="Google Shape;1591;p8"/>
          <p:cNvSpPr/>
          <p:nvPr/>
        </p:nvSpPr>
        <p:spPr>
          <a:xfrm rot="-10036704">
            <a:off x="9512940" y="1527221"/>
            <a:ext cx="99842" cy="87521"/>
          </a:xfrm>
          <a:custGeom>
            <a:avLst/>
            <a:gdLst/>
            <a:ahLst/>
            <a:cxnLst/>
            <a:rect l="l" t="t" r="r" b="b"/>
            <a:pathLst>
              <a:path w="2107" h="1847" extrusionOk="0">
                <a:moveTo>
                  <a:pt x="1052" y="1"/>
                </a:moveTo>
                <a:cubicBezTo>
                  <a:pt x="889" y="1"/>
                  <a:pt x="725" y="44"/>
                  <a:pt x="575" y="135"/>
                </a:cubicBezTo>
                <a:cubicBezTo>
                  <a:pt x="140" y="399"/>
                  <a:pt x="0" y="967"/>
                  <a:pt x="264" y="1403"/>
                </a:cubicBezTo>
                <a:cubicBezTo>
                  <a:pt x="437" y="1689"/>
                  <a:pt x="742" y="1847"/>
                  <a:pt x="1055" y="1847"/>
                </a:cubicBezTo>
                <a:cubicBezTo>
                  <a:pt x="1217" y="1847"/>
                  <a:pt x="1382" y="1804"/>
                  <a:pt x="1531" y="1713"/>
                </a:cubicBezTo>
                <a:cubicBezTo>
                  <a:pt x="1967" y="1449"/>
                  <a:pt x="2106" y="881"/>
                  <a:pt x="1843" y="445"/>
                </a:cubicBezTo>
                <a:cubicBezTo>
                  <a:pt x="1669" y="159"/>
                  <a:pt x="1365" y="1"/>
                  <a:pt x="1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92" name="Google Shape;1592;p8"/>
          <p:cNvGrpSpPr/>
          <p:nvPr/>
        </p:nvGrpSpPr>
        <p:grpSpPr>
          <a:xfrm>
            <a:off x="5103922" y="327142"/>
            <a:ext cx="323826" cy="321902"/>
            <a:chOff x="2382200" y="3389200"/>
            <a:chExt cx="239800" cy="238375"/>
          </a:xfrm>
        </p:grpSpPr>
        <p:sp>
          <p:nvSpPr>
            <p:cNvPr id="1593" name="Google Shape;1593;p8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8" name="Google Shape;1608;p8"/>
          <p:cNvGrpSpPr/>
          <p:nvPr/>
        </p:nvGrpSpPr>
        <p:grpSpPr>
          <a:xfrm rot="-2852174">
            <a:off x="322960" y="2563799"/>
            <a:ext cx="358199" cy="244651"/>
            <a:chOff x="1530450" y="3426875"/>
            <a:chExt cx="238725" cy="163050"/>
          </a:xfrm>
        </p:grpSpPr>
        <p:sp>
          <p:nvSpPr>
            <p:cNvPr id="1609" name="Google Shape;1609;p8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9"/>
          <p:cNvSpPr txBox="1">
            <a:spLocks noGrp="1"/>
          </p:cNvSpPr>
          <p:nvPr>
            <p:ph type="title"/>
          </p:nvPr>
        </p:nvSpPr>
        <p:spPr>
          <a:xfrm>
            <a:off x="2135550" y="1488350"/>
            <a:ext cx="4872900" cy="15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4" name="Google Shape;1614;p9"/>
          <p:cNvSpPr txBox="1">
            <a:spLocks noGrp="1"/>
          </p:cNvSpPr>
          <p:nvPr>
            <p:ph type="subTitle" idx="1"/>
          </p:nvPr>
        </p:nvSpPr>
        <p:spPr>
          <a:xfrm>
            <a:off x="2135550" y="2772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5" name="Google Shape;1615;p9"/>
          <p:cNvGrpSpPr/>
          <p:nvPr/>
        </p:nvGrpSpPr>
        <p:grpSpPr>
          <a:xfrm>
            <a:off x="-468124" y="3745756"/>
            <a:ext cx="1846223" cy="1846088"/>
            <a:chOff x="1025700" y="3839850"/>
            <a:chExt cx="1367775" cy="1367675"/>
          </a:xfrm>
        </p:grpSpPr>
        <p:sp>
          <p:nvSpPr>
            <p:cNvPr id="1616" name="Google Shape;1616;p9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0" name="Google Shape;1760;p9"/>
          <p:cNvGrpSpPr/>
          <p:nvPr/>
        </p:nvGrpSpPr>
        <p:grpSpPr>
          <a:xfrm>
            <a:off x="7882120" y="114498"/>
            <a:ext cx="1097315" cy="1097403"/>
            <a:chOff x="-496381" y="4389407"/>
            <a:chExt cx="1324141" cy="1324086"/>
          </a:xfrm>
        </p:grpSpPr>
        <p:grpSp>
          <p:nvGrpSpPr>
            <p:cNvPr id="1761" name="Google Shape;1761;p9"/>
            <p:cNvGrpSpPr/>
            <p:nvPr/>
          </p:nvGrpSpPr>
          <p:grpSpPr>
            <a:xfrm>
              <a:off x="-496381" y="4389407"/>
              <a:ext cx="1324141" cy="1324086"/>
              <a:chOff x="4455400" y="3095300"/>
              <a:chExt cx="606125" cy="606100"/>
            </a:xfrm>
          </p:grpSpPr>
          <p:sp>
            <p:nvSpPr>
              <p:cNvPr id="1762" name="Google Shape;1762;p9"/>
              <p:cNvSpPr/>
              <p:nvPr/>
            </p:nvSpPr>
            <p:spPr>
              <a:xfrm>
                <a:off x="46021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341" y="1"/>
                    </a:moveTo>
                    <a:cubicBezTo>
                      <a:pt x="291" y="1"/>
                      <a:pt x="240" y="13"/>
                      <a:pt x="193" y="40"/>
                    </a:cubicBezTo>
                    <a:cubicBezTo>
                      <a:pt x="50" y="123"/>
                      <a:pt x="1" y="306"/>
                      <a:pt x="83" y="447"/>
                    </a:cubicBezTo>
                    <a:lnTo>
                      <a:pt x="1279" y="2518"/>
                    </a:lnTo>
                    <a:cubicBezTo>
                      <a:pt x="1448" y="2414"/>
                      <a:pt x="1620" y="2313"/>
                      <a:pt x="1794" y="2218"/>
                    </a:cubicBezTo>
                    <a:lnTo>
                      <a:pt x="599" y="150"/>
                    </a:lnTo>
                    <a:cubicBezTo>
                      <a:pt x="545" y="54"/>
                      <a:pt x="444" y="1"/>
                      <a:pt x="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4636875" y="3117800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339" y="0"/>
                    </a:moveTo>
                    <a:cubicBezTo>
                      <a:pt x="301" y="0"/>
                      <a:pt x="262" y="7"/>
                      <a:pt x="224" y="23"/>
                    </a:cubicBezTo>
                    <a:cubicBezTo>
                      <a:pt x="73" y="87"/>
                      <a:pt x="0" y="259"/>
                      <a:pt x="64" y="413"/>
                    </a:cubicBezTo>
                    <a:lnTo>
                      <a:pt x="978" y="2620"/>
                    </a:lnTo>
                    <a:cubicBezTo>
                      <a:pt x="1159" y="2538"/>
                      <a:pt x="1342" y="2462"/>
                      <a:pt x="1528" y="2390"/>
                    </a:cubicBezTo>
                    <a:lnTo>
                      <a:pt x="615" y="184"/>
                    </a:lnTo>
                    <a:cubicBezTo>
                      <a:pt x="567" y="69"/>
                      <a:pt x="456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4673700" y="3105375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331" y="0"/>
                    </a:moveTo>
                    <a:cubicBezTo>
                      <a:pt x="305" y="0"/>
                      <a:pt x="279" y="4"/>
                      <a:pt x="253" y="11"/>
                    </a:cubicBezTo>
                    <a:cubicBezTo>
                      <a:pt x="95" y="52"/>
                      <a:pt x="1" y="216"/>
                      <a:pt x="43" y="375"/>
                    </a:cubicBezTo>
                    <a:lnTo>
                      <a:pt x="661" y="2683"/>
                    </a:lnTo>
                    <a:cubicBezTo>
                      <a:pt x="850" y="2624"/>
                      <a:pt x="1043" y="2575"/>
                      <a:pt x="1237" y="2529"/>
                    </a:cubicBezTo>
                    <a:lnTo>
                      <a:pt x="618" y="221"/>
                    </a:lnTo>
                    <a:cubicBezTo>
                      <a:pt x="583" y="88"/>
                      <a:pt x="463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4570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337" y="0"/>
                    </a:moveTo>
                    <a:cubicBezTo>
                      <a:pt x="274" y="0"/>
                      <a:pt x="209" y="21"/>
                      <a:pt x="155" y="62"/>
                    </a:cubicBezTo>
                    <a:cubicBezTo>
                      <a:pt x="25" y="162"/>
                      <a:pt x="0" y="349"/>
                      <a:pt x="101" y="480"/>
                    </a:cubicBezTo>
                    <a:lnTo>
                      <a:pt x="1555" y="2376"/>
                    </a:lnTo>
                    <a:cubicBezTo>
                      <a:pt x="1709" y="2250"/>
                      <a:pt x="1868" y="2131"/>
                      <a:pt x="2029" y="2014"/>
                    </a:cubicBezTo>
                    <a:lnTo>
                      <a:pt x="574" y="117"/>
                    </a:lnTo>
                    <a:cubicBezTo>
                      <a:pt x="515" y="41"/>
                      <a:pt x="427" y="0"/>
                      <a:pt x="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6" name="Google Shape;1766;p9"/>
              <p:cNvSpPr/>
              <p:nvPr/>
            </p:nvSpPr>
            <p:spPr>
              <a:xfrm>
                <a:off x="4455400" y="3390875"/>
                <a:ext cx="673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597" extrusionOk="0">
                    <a:moveTo>
                      <a:pt x="299" y="1"/>
                    </a:moveTo>
                    <a:cubicBezTo>
                      <a:pt x="135" y="1"/>
                      <a:pt x="1" y="134"/>
                      <a:pt x="1" y="298"/>
                    </a:cubicBezTo>
                    <a:cubicBezTo>
                      <a:pt x="1" y="463"/>
                      <a:pt x="135" y="596"/>
                      <a:pt x="299" y="596"/>
                    </a:cubicBezTo>
                    <a:lnTo>
                      <a:pt x="2692" y="596"/>
                    </a:lnTo>
                    <a:cubicBezTo>
                      <a:pt x="2688" y="498"/>
                      <a:pt x="2683" y="398"/>
                      <a:pt x="2683" y="298"/>
                    </a:cubicBezTo>
                    <a:cubicBezTo>
                      <a:pt x="2683" y="198"/>
                      <a:pt x="2688" y="99"/>
                      <a:pt x="2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7" name="Google Shape;1767;p9"/>
              <p:cNvSpPr/>
              <p:nvPr/>
            </p:nvSpPr>
            <p:spPr>
              <a:xfrm>
                <a:off x="4751000" y="3095300"/>
                <a:ext cx="149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1" extrusionOk="0">
                    <a:moveTo>
                      <a:pt x="299" y="0"/>
                    </a:moveTo>
                    <a:cubicBezTo>
                      <a:pt x="134" y="0"/>
                      <a:pt x="0" y="134"/>
                      <a:pt x="0" y="297"/>
                    </a:cubicBezTo>
                    <a:lnTo>
                      <a:pt x="0" y="2691"/>
                    </a:lnTo>
                    <a:cubicBezTo>
                      <a:pt x="100" y="2686"/>
                      <a:pt x="198" y="2682"/>
                      <a:pt x="299" y="2682"/>
                    </a:cubicBezTo>
                    <a:cubicBezTo>
                      <a:pt x="399" y="2682"/>
                      <a:pt x="498" y="2686"/>
                      <a:pt x="597" y="2691"/>
                    </a:cubicBezTo>
                    <a:lnTo>
                      <a:pt x="597" y="297"/>
                    </a:ln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8" name="Google Shape;1768;p9"/>
              <p:cNvSpPr/>
              <p:nvPr/>
            </p:nvSpPr>
            <p:spPr>
              <a:xfrm>
                <a:off x="4457450" y="3352300"/>
                <a:ext cx="682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7" extrusionOk="0">
                    <a:moveTo>
                      <a:pt x="319" y="1"/>
                    </a:moveTo>
                    <a:cubicBezTo>
                      <a:pt x="173" y="1"/>
                      <a:pt x="42" y="110"/>
                      <a:pt x="23" y="259"/>
                    </a:cubicBezTo>
                    <a:cubicBezTo>
                      <a:pt x="1" y="423"/>
                      <a:pt x="116" y="573"/>
                      <a:pt x="280" y="595"/>
                    </a:cubicBezTo>
                    <a:lnTo>
                      <a:pt x="2648" y="906"/>
                    </a:lnTo>
                    <a:cubicBezTo>
                      <a:pt x="2669" y="707"/>
                      <a:pt x="2695" y="509"/>
                      <a:pt x="2727" y="315"/>
                    </a:cubicBezTo>
                    <a:lnTo>
                      <a:pt x="358" y="3"/>
                    </a:lnTo>
                    <a:cubicBezTo>
                      <a:pt x="345" y="2"/>
                      <a:pt x="332" y="1"/>
                      <a:pt x="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9" name="Google Shape;1769;p9"/>
              <p:cNvSpPr/>
              <p:nvPr/>
            </p:nvSpPr>
            <p:spPr>
              <a:xfrm>
                <a:off x="44646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331" y="0"/>
                    </a:moveTo>
                    <a:cubicBezTo>
                      <a:pt x="199" y="0"/>
                      <a:pt x="79" y="89"/>
                      <a:pt x="42" y="221"/>
                    </a:cubicBezTo>
                    <a:cubicBezTo>
                      <a:pt x="1" y="381"/>
                      <a:pt x="95" y="544"/>
                      <a:pt x="254" y="587"/>
                    </a:cubicBezTo>
                    <a:lnTo>
                      <a:pt x="2563" y="1205"/>
                    </a:lnTo>
                    <a:cubicBezTo>
                      <a:pt x="2607" y="1011"/>
                      <a:pt x="2658" y="818"/>
                      <a:pt x="2715" y="629"/>
                    </a:cubicBezTo>
                    <a:lnTo>
                      <a:pt x="408" y="11"/>
                    </a:lnTo>
                    <a:cubicBezTo>
                      <a:pt x="382" y="4"/>
                      <a:pt x="356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0" name="Google Shape;1770;p9"/>
              <p:cNvSpPr/>
              <p:nvPr/>
            </p:nvSpPr>
            <p:spPr>
              <a:xfrm>
                <a:off x="4541250" y="3181875"/>
                <a:ext cx="55775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199" extrusionOk="0">
                    <a:moveTo>
                      <a:pt x="328" y="0"/>
                    </a:moveTo>
                    <a:cubicBezTo>
                      <a:pt x="252" y="0"/>
                      <a:pt x="176" y="29"/>
                      <a:pt x="118" y="87"/>
                    </a:cubicBezTo>
                    <a:cubicBezTo>
                      <a:pt x="1" y="203"/>
                      <a:pt x="1" y="392"/>
                      <a:pt x="118" y="509"/>
                    </a:cubicBezTo>
                    <a:lnTo>
                      <a:pt x="1810" y="2199"/>
                    </a:lnTo>
                    <a:cubicBezTo>
                      <a:pt x="1945" y="2056"/>
                      <a:pt x="2086" y="1915"/>
                      <a:pt x="2230" y="1779"/>
                    </a:cubicBezTo>
                    <a:lnTo>
                      <a:pt x="538" y="87"/>
                    </a:lnTo>
                    <a:cubicBezTo>
                      <a:pt x="480" y="29"/>
                      <a:pt x="404" y="0"/>
                      <a:pt x="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1" name="Google Shape;1771;p9"/>
              <p:cNvSpPr/>
              <p:nvPr/>
            </p:nvSpPr>
            <p:spPr>
              <a:xfrm>
                <a:off x="4493975" y="3243075"/>
                <a:ext cx="6402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751" extrusionOk="0">
                    <a:moveTo>
                      <a:pt x="341" y="0"/>
                    </a:moveTo>
                    <a:cubicBezTo>
                      <a:pt x="238" y="0"/>
                      <a:pt x="138" y="53"/>
                      <a:pt x="83" y="150"/>
                    </a:cubicBezTo>
                    <a:cubicBezTo>
                      <a:pt x="0" y="292"/>
                      <a:pt x="49" y="474"/>
                      <a:pt x="191" y="557"/>
                    </a:cubicBezTo>
                    <a:lnTo>
                      <a:pt x="2260" y="1751"/>
                    </a:lnTo>
                    <a:cubicBezTo>
                      <a:pt x="2354" y="1576"/>
                      <a:pt x="2454" y="1404"/>
                      <a:pt x="2560" y="1236"/>
                    </a:cubicBezTo>
                    <a:lnTo>
                      <a:pt x="490" y="40"/>
                    </a:lnTo>
                    <a:cubicBezTo>
                      <a:pt x="443" y="13"/>
                      <a:pt x="392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2" name="Google Shape;1772;p9"/>
              <p:cNvSpPr/>
              <p:nvPr/>
            </p:nvSpPr>
            <p:spPr>
              <a:xfrm>
                <a:off x="4515550" y="3210900"/>
                <a:ext cx="603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1993" extrusionOk="0">
                    <a:moveTo>
                      <a:pt x="337" y="1"/>
                    </a:moveTo>
                    <a:cubicBezTo>
                      <a:pt x="247" y="1"/>
                      <a:pt x="158" y="41"/>
                      <a:pt x="100" y="118"/>
                    </a:cubicBezTo>
                    <a:cubicBezTo>
                      <a:pt x="0" y="250"/>
                      <a:pt x="25" y="436"/>
                      <a:pt x="154" y="536"/>
                    </a:cubicBezTo>
                    <a:lnTo>
                      <a:pt x="2052" y="1992"/>
                    </a:lnTo>
                    <a:cubicBezTo>
                      <a:pt x="2168" y="1831"/>
                      <a:pt x="2288" y="1671"/>
                      <a:pt x="2415" y="1518"/>
                    </a:cubicBezTo>
                    <a:lnTo>
                      <a:pt x="518" y="63"/>
                    </a:lnTo>
                    <a:cubicBezTo>
                      <a:pt x="464" y="21"/>
                      <a:pt x="400" y="1"/>
                      <a:pt x="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3" name="Google Shape;1773;p9"/>
              <p:cNvSpPr/>
              <p:nvPr/>
            </p:nvSpPr>
            <p:spPr>
              <a:xfrm>
                <a:off x="47119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316" y="1"/>
                    </a:moveTo>
                    <a:cubicBezTo>
                      <a:pt x="304" y="1"/>
                      <a:pt x="291" y="2"/>
                      <a:pt x="278" y="3"/>
                    </a:cubicBezTo>
                    <a:cubicBezTo>
                      <a:pt x="115" y="25"/>
                      <a:pt x="0" y="175"/>
                      <a:pt x="22" y="337"/>
                    </a:cubicBezTo>
                    <a:lnTo>
                      <a:pt x="333" y="2707"/>
                    </a:lnTo>
                    <a:cubicBezTo>
                      <a:pt x="528" y="2676"/>
                      <a:pt x="725" y="2648"/>
                      <a:pt x="925" y="2630"/>
                    </a:cubicBezTo>
                    <a:lnTo>
                      <a:pt x="613" y="260"/>
                    </a:lnTo>
                    <a:cubicBezTo>
                      <a:pt x="593" y="110"/>
                      <a:pt x="465" y="1"/>
                      <a:pt x="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4" name="Google Shape;1774;p9"/>
              <p:cNvSpPr/>
              <p:nvPr/>
            </p:nvSpPr>
            <p:spPr>
              <a:xfrm>
                <a:off x="4973500" y="3277750"/>
                <a:ext cx="665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90" extrusionOk="0">
                    <a:moveTo>
                      <a:pt x="2323" y="0"/>
                    </a:moveTo>
                    <a:cubicBezTo>
                      <a:pt x="2284" y="0"/>
                      <a:pt x="2246" y="8"/>
                      <a:pt x="2208" y="24"/>
                    </a:cubicBezTo>
                    <a:lnTo>
                      <a:pt x="0" y="938"/>
                    </a:lnTo>
                    <a:cubicBezTo>
                      <a:pt x="81" y="1119"/>
                      <a:pt x="159" y="1302"/>
                      <a:pt x="230" y="1489"/>
                    </a:cubicBezTo>
                    <a:lnTo>
                      <a:pt x="2436" y="574"/>
                    </a:lnTo>
                    <a:cubicBezTo>
                      <a:pt x="2589" y="511"/>
                      <a:pt x="2661" y="336"/>
                      <a:pt x="2598" y="184"/>
                    </a:cubicBezTo>
                    <a:cubicBezTo>
                      <a:pt x="2551" y="70"/>
                      <a:pt x="2440" y="0"/>
                      <a:pt x="2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5" name="Google Shape;1775;p9"/>
              <p:cNvSpPr/>
              <p:nvPr/>
            </p:nvSpPr>
            <p:spPr>
              <a:xfrm>
                <a:off x="4941025" y="3210925"/>
                <a:ext cx="604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992" extrusionOk="0">
                    <a:moveTo>
                      <a:pt x="2078" y="1"/>
                    </a:moveTo>
                    <a:cubicBezTo>
                      <a:pt x="2015" y="1"/>
                      <a:pt x="1951" y="21"/>
                      <a:pt x="1897" y="63"/>
                    </a:cubicBezTo>
                    <a:lnTo>
                      <a:pt x="0" y="1517"/>
                    </a:lnTo>
                    <a:cubicBezTo>
                      <a:pt x="128" y="1670"/>
                      <a:pt x="246" y="1830"/>
                      <a:pt x="362" y="1991"/>
                    </a:cubicBezTo>
                    <a:lnTo>
                      <a:pt x="2260" y="536"/>
                    </a:lnTo>
                    <a:cubicBezTo>
                      <a:pt x="2390" y="435"/>
                      <a:pt x="2415" y="249"/>
                      <a:pt x="2314" y="117"/>
                    </a:cubicBezTo>
                    <a:cubicBezTo>
                      <a:pt x="2255" y="41"/>
                      <a:pt x="2167" y="1"/>
                      <a:pt x="2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6" name="Google Shape;1776;p9"/>
              <p:cNvSpPr/>
              <p:nvPr/>
            </p:nvSpPr>
            <p:spPr>
              <a:xfrm>
                <a:off x="4958975" y="3243075"/>
                <a:ext cx="640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1" extrusionOk="0">
                    <a:moveTo>
                      <a:pt x="2218" y="1"/>
                    </a:moveTo>
                    <a:cubicBezTo>
                      <a:pt x="2168" y="1"/>
                      <a:pt x="2117" y="14"/>
                      <a:pt x="2070" y="41"/>
                    </a:cubicBezTo>
                    <a:lnTo>
                      <a:pt x="0" y="1235"/>
                    </a:lnTo>
                    <a:cubicBezTo>
                      <a:pt x="106" y="1404"/>
                      <a:pt x="206" y="1576"/>
                      <a:pt x="299" y="1751"/>
                    </a:cubicBezTo>
                    <a:lnTo>
                      <a:pt x="2369" y="557"/>
                    </a:lnTo>
                    <a:cubicBezTo>
                      <a:pt x="2512" y="474"/>
                      <a:pt x="2560" y="293"/>
                      <a:pt x="2477" y="150"/>
                    </a:cubicBezTo>
                    <a:cubicBezTo>
                      <a:pt x="2421" y="54"/>
                      <a:pt x="2321" y="1"/>
                      <a:pt x="2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7" name="Google Shape;1777;p9"/>
              <p:cNvSpPr/>
              <p:nvPr/>
            </p:nvSpPr>
            <p:spPr>
              <a:xfrm>
                <a:off x="4781850" y="3097800"/>
                <a:ext cx="231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7" extrusionOk="0">
                    <a:moveTo>
                      <a:pt x="609" y="1"/>
                    </a:moveTo>
                    <a:cubicBezTo>
                      <a:pt x="460" y="1"/>
                      <a:pt x="333" y="110"/>
                      <a:pt x="312" y="260"/>
                    </a:cubicBezTo>
                    <a:lnTo>
                      <a:pt x="0" y="2630"/>
                    </a:lnTo>
                    <a:cubicBezTo>
                      <a:pt x="200" y="2648"/>
                      <a:pt x="396" y="2676"/>
                      <a:pt x="592" y="2707"/>
                    </a:cubicBezTo>
                    <a:lnTo>
                      <a:pt x="904" y="337"/>
                    </a:lnTo>
                    <a:cubicBezTo>
                      <a:pt x="925" y="175"/>
                      <a:pt x="810" y="25"/>
                      <a:pt x="647" y="3"/>
                    </a:cubicBezTo>
                    <a:cubicBezTo>
                      <a:pt x="634" y="2"/>
                      <a:pt x="622" y="1"/>
                      <a:pt x="6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8" name="Google Shape;1778;p9"/>
              <p:cNvSpPr/>
              <p:nvPr/>
            </p:nvSpPr>
            <p:spPr>
              <a:xfrm>
                <a:off x="4984375" y="33143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385" y="0"/>
                    </a:moveTo>
                    <a:cubicBezTo>
                      <a:pt x="2360" y="0"/>
                      <a:pt x="2333" y="4"/>
                      <a:pt x="2307" y="11"/>
                    </a:cubicBezTo>
                    <a:lnTo>
                      <a:pt x="0" y="629"/>
                    </a:lnTo>
                    <a:cubicBezTo>
                      <a:pt x="58" y="818"/>
                      <a:pt x="108" y="1011"/>
                      <a:pt x="153" y="1205"/>
                    </a:cubicBezTo>
                    <a:lnTo>
                      <a:pt x="2462" y="587"/>
                    </a:lnTo>
                    <a:cubicBezTo>
                      <a:pt x="2621" y="544"/>
                      <a:pt x="2714" y="381"/>
                      <a:pt x="2672" y="221"/>
                    </a:cubicBezTo>
                    <a:cubicBezTo>
                      <a:pt x="2637" y="88"/>
                      <a:pt x="2517" y="0"/>
                      <a:pt x="2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9" name="Google Shape;1779;p9"/>
              <p:cNvSpPr/>
              <p:nvPr/>
            </p:nvSpPr>
            <p:spPr>
              <a:xfrm>
                <a:off x="4991300" y="3352300"/>
                <a:ext cx="681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7" extrusionOk="0">
                    <a:moveTo>
                      <a:pt x="2411" y="1"/>
                    </a:moveTo>
                    <a:cubicBezTo>
                      <a:pt x="2398" y="1"/>
                      <a:pt x="2385" y="2"/>
                      <a:pt x="2371" y="3"/>
                    </a:cubicBezTo>
                    <a:lnTo>
                      <a:pt x="1" y="315"/>
                    </a:lnTo>
                    <a:cubicBezTo>
                      <a:pt x="33" y="510"/>
                      <a:pt x="59" y="707"/>
                      <a:pt x="79" y="906"/>
                    </a:cubicBezTo>
                    <a:lnTo>
                      <a:pt x="2448" y="595"/>
                    </a:lnTo>
                    <a:cubicBezTo>
                      <a:pt x="2612" y="573"/>
                      <a:pt x="2726" y="423"/>
                      <a:pt x="2705" y="259"/>
                    </a:cubicBezTo>
                    <a:cubicBezTo>
                      <a:pt x="2686" y="110"/>
                      <a:pt x="2557" y="1"/>
                      <a:pt x="2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0" name="Google Shape;1780;p9"/>
              <p:cNvSpPr/>
              <p:nvPr/>
            </p:nvSpPr>
            <p:spPr>
              <a:xfrm>
                <a:off x="4841825" y="3117775"/>
                <a:ext cx="3822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1" extrusionOk="0">
                    <a:moveTo>
                      <a:pt x="1190" y="1"/>
                    </a:moveTo>
                    <a:cubicBezTo>
                      <a:pt x="1073" y="1"/>
                      <a:pt x="963" y="70"/>
                      <a:pt x="915" y="185"/>
                    </a:cubicBezTo>
                    <a:lnTo>
                      <a:pt x="1" y="2391"/>
                    </a:lnTo>
                    <a:cubicBezTo>
                      <a:pt x="188" y="2463"/>
                      <a:pt x="370" y="2539"/>
                      <a:pt x="552" y="2621"/>
                    </a:cubicBezTo>
                    <a:lnTo>
                      <a:pt x="1466" y="414"/>
                    </a:lnTo>
                    <a:cubicBezTo>
                      <a:pt x="1529" y="260"/>
                      <a:pt x="1456" y="88"/>
                      <a:pt x="1305" y="24"/>
                    </a:cubicBezTo>
                    <a:cubicBezTo>
                      <a:pt x="1267" y="8"/>
                      <a:pt x="1228" y="1"/>
                      <a:pt x="1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4812300" y="3105350"/>
                <a:ext cx="3092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684" extrusionOk="0">
                    <a:moveTo>
                      <a:pt x="906" y="0"/>
                    </a:moveTo>
                    <a:cubicBezTo>
                      <a:pt x="775" y="0"/>
                      <a:pt x="654" y="88"/>
                      <a:pt x="619" y="222"/>
                    </a:cubicBezTo>
                    <a:lnTo>
                      <a:pt x="0" y="2530"/>
                    </a:lnTo>
                    <a:cubicBezTo>
                      <a:pt x="194" y="2576"/>
                      <a:pt x="388" y="2626"/>
                      <a:pt x="576" y="2684"/>
                    </a:cubicBezTo>
                    <a:lnTo>
                      <a:pt x="1195" y="376"/>
                    </a:lnTo>
                    <a:cubicBezTo>
                      <a:pt x="1236" y="217"/>
                      <a:pt x="1144" y="53"/>
                      <a:pt x="984" y="11"/>
                    </a:cubicBezTo>
                    <a:cubicBezTo>
                      <a:pt x="958" y="4"/>
                      <a:pt x="932" y="0"/>
                      <a:pt x="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4919950" y="3181875"/>
                <a:ext cx="55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1" extrusionOk="0">
                    <a:moveTo>
                      <a:pt x="1902" y="0"/>
                    </a:moveTo>
                    <a:cubicBezTo>
                      <a:pt x="1825" y="0"/>
                      <a:pt x="1749" y="29"/>
                      <a:pt x="1691" y="87"/>
                    </a:cubicBezTo>
                    <a:lnTo>
                      <a:pt x="0" y="1779"/>
                    </a:lnTo>
                    <a:cubicBezTo>
                      <a:pt x="145" y="1915"/>
                      <a:pt x="285" y="2056"/>
                      <a:pt x="422" y="2201"/>
                    </a:cubicBezTo>
                    <a:lnTo>
                      <a:pt x="2112" y="509"/>
                    </a:lnTo>
                    <a:cubicBezTo>
                      <a:pt x="2229" y="393"/>
                      <a:pt x="2229" y="203"/>
                      <a:pt x="2112" y="87"/>
                    </a:cubicBezTo>
                    <a:cubicBezTo>
                      <a:pt x="2054" y="29"/>
                      <a:pt x="1978" y="0"/>
                      <a:pt x="1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3" name="Google Shape;1783;p9"/>
              <p:cNvSpPr/>
              <p:nvPr/>
            </p:nvSpPr>
            <p:spPr>
              <a:xfrm>
                <a:off x="4896100" y="31563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1693" y="0"/>
                    </a:moveTo>
                    <a:cubicBezTo>
                      <a:pt x="1603" y="0"/>
                      <a:pt x="1515" y="41"/>
                      <a:pt x="1456" y="117"/>
                    </a:cubicBezTo>
                    <a:lnTo>
                      <a:pt x="1" y="2014"/>
                    </a:lnTo>
                    <a:cubicBezTo>
                      <a:pt x="161" y="2131"/>
                      <a:pt x="322" y="2249"/>
                      <a:pt x="475" y="2376"/>
                    </a:cubicBezTo>
                    <a:lnTo>
                      <a:pt x="1929" y="480"/>
                    </a:lnTo>
                    <a:cubicBezTo>
                      <a:pt x="2030" y="349"/>
                      <a:pt x="2004" y="162"/>
                      <a:pt x="1874" y="62"/>
                    </a:cubicBezTo>
                    <a:cubicBezTo>
                      <a:pt x="1820" y="20"/>
                      <a:pt x="1756" y="0"/>
                      <a:pt x="1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4" name="Google Shape;1784;p9"/>
              <p:cNvSpPr/>
              <p:nvPr/>
            </p:nvSpPr>
            <p:spPr>
              <a:xfrm>
                <a:off x="4869925" y="3134875"/>
                <a:ext cx="4487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18" extrusionOk="0">
                    <a:moveTo>
                      <a:pt x="1454" y="0"/>
                    </a:moveTo>
                    <a:cubicBezTo>
                      <a:pt x="1351" y="0"/>
                      <a:pt x="1251" y="54"/>
                      <a:pt x="1196" y="149"/>
                    </a:cubicBezTo>
                    <a:lnTo>
                      <a:pt x="1" y="2218"/>
                    </a:lnTo>
                    <a:cubicBezTo>
                      <a:pt x="177" y="2313"/>
                      <a:pt x="348" y="2414"/>
                      <a:pt x="517" y="2518"/>
                    </a:cubicBezTo>
                    <a:lnTo>
                      <a:pt x="1712" y="447"/>
                    </a:lnTo>
                    <a:cubicBezTo>
                      <a:pt x="1794" y="305"/>
                      <a:pt x="1745" y="123"/>
                      <a:pt x="1603" y="40"/>
                    </a:cubicBezTo>
                    <a:cubicBezTo>
                      <a:pt x="1556" y="13"/>
                      <a:pt x="1505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9"/>
              <p:cNvSpPr/>
              <p:nvPr/>
            </p:nvSpPr>
            <p:spPr>
              <a:xfrm>
                <a:off x="4476900" y="3277750"/>
                <a:ext cx="665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488" extrusionOk="0">
                    <a:moveTo>
                      <a:pt x="339" y="1"/>
                    </a:moveTo>
                    <a:cubicBezTo>
                      <a:pt x="223" y="1"/>
                      <a:pt x="112" y="69"/>
                      <a:pt x="64" y="184"/>
                    </a:cubicBezTo>
                    <a:cubicBezTo>
                      <a:pt x="0" y="336"/>
                      <a:pt x="72" y="511"/>
                      <a:pt x="225" y="574"/>
                    </a:cubicBezTo>
                    <a:lnTo>
                      <a:pt x="2433" y="1488"/>
                    </a:lnTo>
                    <a:cubicBezTo>
                      <a:pt x="2503" y="1302"/>
                      <a:pt x="2579" y="1119"/>
                      <a:pt x="2661" y="938"/>
                    </a:cubicBezTo>
                    <a:lnTo>
                      <a:pt x="453" y="24"/>
                    </a:lnTo>
                    <a:cubicBezTo>
                      <a:pt x="416" y="8"/>
                      <a:pt x="377" y="1"/>
                      <a:pt x="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9"/>
              <p:cNvSpPr/>
              <p:nvPr/>
            </p:nvSpPr>
            <p:spPr>
              <a:xfrm>
                <a:off x="4457450" y="3421700"/>
                <a:ext cx="681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08" extrusionOk="0">
                    <a:moveTo>
                      <a:pt x="2648" y="1"/>
                    </a:moveTo>
                    <a:lnTo>
                      <a:pt x="280" y="313"/>
                    </a:lnTo>
                    <a:cubicBezTo>
                      <a:pt x="116" y="334"/>
                      <a:pt x="1" y="484"/>
                      <a:pt x="23" y="648"/>
                    </a:cubicBezTo>
                    <a:cubicBezTo>
                      <a:pt x="43" y="798"/>
                      <a:pt x="171" y="907"/>
                      <a:pt x="318" y="907"/>
                    </a:cubicBezTo>
                    <a:cubicBezTo>
                      <a:pt x="330" y="907"/>
                      <a:pt x="344" y="906"/>
                      <a:pt x="358" y="904"/>
                    </a:cubicBezTo>
                    <a:lnTo>
                      <a:pt x="2726" y="592"/>
                    </a:lnTo>
                    <a:cubicBezTo>
                      <a:pt x="2694" y="398"/>
                      <a:pt x="2669" y="201"/>
                      <a:pt x="2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4919950" y="3559775"/>
                <a:ext cx="557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202" extrusionOk="0">
                    <a:moveTo>
                      <a:pt x="422" y="1"/>
                    </a:moveTo>
                    <a:cubicBezTo>
                      <a:pt x="285" y="146"/>
                      <a:pt x="145" y="286"/>
                      <a:pt x="0" y="422"/>
                    </a:cubicBezTo>
                    <a:lnTo>
                      <a:pt x="1691" y="2114"/>
                    </a:lnTo>
                    <a:cubicBezTo>
                      <a:pt x="1749" y="2173"/>
                      <a:pt x="1824" y="2201"/>
                      <a:pt x="1902" y="2201"/>
                    </a:cubicBezTo>
                    <a:cubicBezTo>
                      <a:pt x="1977" y="2201"/>
                      <a:pt x="2054" y="2172"/>
                      <a:pt x="2112" y="2114"/>
                    </a:cubicBezTo>
                    <a:cubicBezTo>
                      <a:pt x="2229" y="1998"/>
                      <a:pt x="2229" y="1809"/>
                      <a:pt x="2112" y="1692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4941025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362" y="0"/>
                    </a:moveTo>
                    <a:cubicBezTo>
                      <a:pt x="246" y="161"/>
                      <a:pt x="128" y="320"/>
                      <a:pt x="0" y="474"/>
                    </a:cubicBezTo>
                    <a:lnTo>
                      <a:pt x="1897" y="1929"/>
                    </a:lnTo>
                    <a:cubicBezTo>
                      <a:pt x="1951" y="1971"/>
                      <a:pt x="2015" y="1990"/>
                      <a:pt x="2078" y="1990"/>
                    </a:cubicBezTo>
                    <a:cubicBezTo>
                      <a:pt x="2167" y="1990"/>
                      <a:pt x="2256" y="1950"/>
                      <a:pt x="2315" y="1874"/>
                    </a:cubicBezTo>
                    <a:cubicBezTo>
                      <a:pt x="2414" y="1742"/>
                      <a:pt x="2390" y="1555"/>
                      <a:pt x="2260" y="1455"/>
                    </a:cubicBez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4869925" y="3598825"/>
                <a:ext cx="44875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520" extrusionOk="0">
                    <a:moveTo>
                      <a:pt x="517" y="1"/>
                    </a:moveTo>
                    <a:cubicBezTo>
                      <a:pt x="348" y="106"/>
                      <a:pt x="177" y="206"/>
                      <a:pt x="1" y="301"/>
                    </a:cubicBezTo>
                    <a:lnTo>
                      <a:pt x="1196" y="2369"/>
                    </a:lnTo>
                    <a:cubicBezTo>
                      <a:pt x="1251" y="2465"/>
                      <a:pt x="1350" y="2519"/>
                      <a:pt x="1454" y="2519"/>
                    </a:cubicBezTo>
                    <a:cubicBezTo>
                      <a:pt x="1504" y="2519"/>
                      <a:pt x="1556" y="2506"/>
                      <a:pt x="1603" y="2478"/>
                    </a:cubicBezTo>
                    <a:cubicBezTo>
                      <a:pt x="1745" y="2396"/>
                      <a:pt x="1794" y="2213"/>
                      <a:pt x="1712" y="2071"/>
                    </a:cubicBez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4841850" y="3613350"/>
                <a:ext cx="382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621" extrusionOk="0">
                    <a:moveTo>
                      <a:pt x="551" y="1"/>
                    </a:moveTo>
                    <a:cubicBezTo>
                      <a:pt x="369" y="83"/>
                      <a:pt x="187" y="159"/>
                      <a:pt x="1" y="230"/>
                    </a:cubicBezTo>
                    <a:lnTo>
                      <a:pt x="914" y="2437"/>
                    </a:lnTo>
                    <a:cubicBezTo>
                      <a:pt x="961" y="2552"/>
                      <a:pt x="1072" y="2620"/>
                      <a:pt x="1190" y="2620"/>
                    </a:cubicBezTo>
                    <a:cubicBezTo>
                      <a:pt x="1228" y="2620"/>
                      <a:pt x="1266" y="2614"/>
                      <a:pt x="1304" y="2599"/>
                    </a:cubicBezTo>
                    <a:cubicBezTo>
                      <a:pt x="1455" y="2536"/>
                      <a:pt x="1528" y="2361"/>
                      <a:pt x="1465" y="2209"/>
                    </a:cubicBez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4812300" y="3624250"/>
                <a:ext cx="309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682" extrusionOk="0">
                    <a:moveTo>
                      <a:pt x="576" y="1"/>
                    </a:moveTo>
                    <a:cubicBezTo>
                      <a:pt x="388" y="57"/>
                      <a:pt x="194" y="108"/>
                      <a:pt x="0" y="153"/>
                    </a:cubicBezTo>
                    <a:lnTo>
                      <a:pt x="619" y="2462"/>
                    </a:lnTo>
                    <a:cubicBezTo>
                      <a:pt x="654" y="2594"/>
                      <a:pt x="775" y="2682"/>
                      <a:pt x="907" y="2682"/>
                    </a:cubicBezTo>
                    <a:cubicBezTo>
                      <a:pt x="933" y="2682"/>
                      <a:pt x="959" y="2679"/>
                      <a:pt x="984" y="2673"/>
                    </a:cubicBezTo>
                    <a:cubicBezTo>
                      <a:pt x="1144" y="2629"/>
                      <a:pt x="1238" y="2466"/>
                      <a:pt x="1195" y="2307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4994275" y="3390875"/>
                <a:ext cx="672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597" extrusionOk="0">
                    <a:moveTo>
                      <a:pt x="0" y="1"/>
                    </a:moveTo>
                    <a:cubicBezTo>
                      <a:pt x="3" y="99"/>
                      <a:pt x="7" y="198"/>
                      <a:pt x="7" y="298"/>
                    </a:cubicBezTo>
                    <a:cubicBezTo>
                      <a:pt x="7" y="398"/>
                      <a:pt x="3" y="498"/>
                      <a:pt x="0" y="596"/>
                    </a:cubicBezTo>
                    <a:lnTo>
                      <a:pt x="2391" y="596"/>
                    </a:lnTo>
                    <a:cubicBezTo>
                      <a:pt x="2555" y="596"/>
                      <a:pt x="2689" y="463"/>
                      <a:pt x="2689" y="298"/>
                    </a:cubicBezTo>
                    <a:cubicBezTo>
                      <a:pt x="2689" y="134"/>
                      <a:pt x="2556" y="1"/>
                      <a:pt x="23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47818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592" y="0"/>
                    </a:moveTo>
                    <a:cubicBezTo>
                      <a:pt x="396" y="32"/>
                      <a:pt x="200" y="59"/>
                      <a:pt x="0" y="79"/>
                    </a:cubicBezTo>
                    <a:lnTo>
                      <a:pt x="312" y="2448"/>
                    </a:lnTo>
                    <a:cubicBezTo>
                      <a:pt x="333" y="2597"/>
                      <a:pt x="461" y="2707"/>
                      <a:pt x="607" y="2707"/>
                    </a:cubicBezTo>
                    <a:cubicBezTo>
                      <a:pt x="622" y="2707"/>
                      <a:pt x="634" y="2706"/>
                      <a:pt x="647" y="2705"/>
                    </a:cubicBezTo>
                    <a:cubicBezTo>
                      <a:pt x="810" y="2684"/>
                      <a:pt x="925" y="2533"/>
                      <a:pt x="903" y="2370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4958975" y="3509825"/>
                <a:ext cx="64000" cy="437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50" extrusionOk="0">
                    <a:moveTo>
                      <a:pt x="300" y="0"/>
                    </a:moveTo>
                    <a:cubicBezTo>
                      <a:pt x="206" y="175"/>
                      <a:pt x="106" y="346"/>
                      <a:pt x="0" y="515"/>
                    </a:cubicBezTo>
                    <a:lnTo>
                      <a:pt x="2070" y="1711"/>
                    </a:lnTo>
                    <a:cubicBezTo>
                      <a:pt x="2117" y="1737"/>
                      <a:pt x="2169" y="1750"/>
                      <a:pt x="2219" y="1750"/>
                    </a:cubicBezTo>
                    <a:cubicBezTo>
                      <a:pt x="2322" y="1750"/>
                      <a:pt x="2423" y="1696"/>
                      <a:pt x="2478" y="1602"/>
                    </a:cubicBezTo>
                    <a:cubicBezTo>
                      <a:pt x="2560" y="1459"/>
                      <a:pt x="2512" y="1277"/>
                      <a:pt x="2370" y="1194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4991300" y="3421700"/>
                <a:ext cx="68200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08" extrusionOk="0">
                    <a:moveTo>
                      <a:pt x="79" y="1"/>
                    </a:moveTo>
                    <a:cubicBezTo>
                      <a:pt x="59" y="199"/>
                      <a:pt x="33" y="397"/>
                      <a:pt x="1" y="592"/>
                    </a:cubicBezTo>
                    <a:lnTo>
                      <a:pt x="2371" y="904"/>
                    </a:lnTo>
                    <a:cubicBezTo>
                      <a:pt x="2385" y="906"/>
                      <a:pt x="2396" y="907"/>
                      <a:pt x="2409" y="907"/>
                    </a:cubicBezTo>
                    <a:cubicBezTo>
                      <a:pt x="2558" y="907"/>
                      <a:pt x="2686" y="797"/>
                      <a:pt x="2705" y="647"/>
                    </a:cubicBezTo>
                    <a:cubicBezTo>
                      <a:pt x="2727" y="484"/>
                      <a:pt x="2612" y="334"/>
                      <a:pt x="2448" y="313"/>
                    </a:cubicBez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4984375" y="3452150"/>
                <a:ext cx="679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206" extrusionOk="0">
                    <a:moveTo>
                      <a:pt x="153" y="1"/>
                    </a:moveTo>
                    <a:cubicBezTo>
                      <a:pt x="108" y="195"/>
                      <a:pt x="58" y="387"/>
                      <a:pt x="0" y="578"/>
                    </a:cubicBezTo>
                    <a:lnTo>
                      <a:pt x="2307" y="1196"/>
                    </a:lnTo>
                    <a:cubicBezTo>
                      <a:pt x="2334" y="1202"/>
                      <a:pt x="2359" y="1206"/>
                      <a:pt x="2385" y="1206"/>
                    </a:cubicBezTo>
                    <a:cubicBezTo>
                      <a:pt x="2517" y="1206"/>
                      <a:pt x="2637" y="1119"/>
                      <a:pt x="2673" y="985"/>
                    </a:cubicBezTo>
                    <a:cubicBezTo>
                      <a:pt x="2716" y="825"/>
                      <a:pt x="2622" y="662"/>
                      <a:pt x="2462" y="620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9"/>
              <p:cNvSpPr/>
              <p:nvPr/>
            </p:nvSpPr>
            <p:spPr>
              <a:xfrm>
                <a:off x="49735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30" y="0"/>
                    </a:moveTo>
                    <a:cubicBezTo>
                      <a:pt x="159" y="187"/>
                      <a:pt x="81" y="371"/>
                      <a:pt x="0" y="552"/>
                    </a:cubicBezTo>
                    <a:lnTo>
                      <a:pt x="2208" y="1466"/>
                    </a:lnTo>
                    <a:cubicBezTo>
                      <a:pt x="2245" y="1481"/>
                      <a:pt x="2284" y="1488"/>
                      <a:pt x="2322" y="1488"/>
                    </a:cubicBezTo>
                    <a:cubicBezTo>
                      <a:pt x="2440" y="1488"/>
                      <a:pt x="2550" y="1419"/>
                      <a:pt x="2598" y="1304"/>
                    </a:cubicBezTo>
                    <a:cubicBezTo>
                      <a:pt x="2662" y="1153"/>
                      <a:pt x="2590" y="977"/>
                      <a:pt x="2436" y="915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9"/>
              <p:cNvSpPr/>
              <p:nvPr/>
            </p:nvSpPr>
            <p:spPr>
              <a:xfrm>
                <a:off x="4896100" y="3580875"/>
                <a:ext cx="5075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7" extrusionOk="0">
                    <a:moveTo>
                      <a:pt x="475" y="1"/>
                    </a:moveTo>
                    <a:cubicBezTo>
                      <a:pt x="322" y="128"/>
                      <a:pt x="161" y="247"/>
                      <a:pt x="1" y="363"/>
                    </a:cubicBezTo>
                    <a:lnTo>
                      <a:pt x="1456" y="2260"/>
                    </a:lnTo>
                    <a:cubicBezTo>
                      <a:pt x="1514" y="2336"/>
                      <a:pt x="1603" y="2377"/>
                      <a:pt x="1692" y="2377"/>
                    </a:cubicBezTo>
                    <a:cubicBezTo>
                      <a:pt x="1756" y="2377"/>
                      <a:pt x="1820" y="2357"/>
                      <a:pt x="1874" y="2315"/>
                    </a:cubicBezTo>
                    <a:cubicBezTo>
                      <a:pt x="2004" y="2215"/>
                      <a:pt x="2030" y="2028"/>
                      <a:pt x="1929" y="1897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4493975" y="3509825"/>
                <a:ext cx="639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1751" extrusionOk="0">
                    <a:moveTo>
                      <a:pt x="2260" y="0"/>
                    </a:moveTo>
                    <a:lnTo>
                      <a:pt x="191" y="1194"/>
                    </a:lnTo>
                    <a:cubicBezTo>
                      <a:pt x="48" y="1277"/>
                      <a:pt x="0" y="1459"/>
                      <a:pt x="83" y="1602"/>
                    </a:cubicBezTo>
                    <a:cubicBezTo>
                      <a:pt x="138" y="1697"/>
                      <a:pt x="237" y="1751"/>
                      <a:pt x="341" y="1751"/>
                    </a:cubicBezTo>
                    <a:cubicBezTo>
                      <a:pt x="392" y="1751"/>
                      <a:pt x="443" y="1737"/>
                      <a:pt x="490" y="1711"/>
                    </a:cubicBezTo>
                    <a:lnTo>
                      <a:pt x="2559" y="516"/>
                    </a:lnTo>
                    <a:cubicBezTo>
                      <a:pt x="2453" y="347"/>
                      <a:pt x="2354" y="175"/>
                      <a:pt x="22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4515550" y="3535975"/>
                <a:ext cx="60350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91" extrusionOk="0">
                    <a:moveTo>
                      <a:pt x="2052" y="0"/>
                    </a:moveTo>
                    <a:lnTo>
                      <a:pt x="155" y="1455"/>
                    </a:lnTo>
                    <a:cubicBezTo>
                      <a:pt x="25" y="1555"/>
                      <a:pt x="0" y="1742"/>
                      <a:pt x="101" y="1874"/>
                    </a:cubicBezTo>
                    <a:cubicBezTo>
                      <a:pt x="159" y="1950"/>
                      <a:pt x="247" y="1990"/>
                      <a:pt x="336" y="1990"/>
                    </a:cubicBezTo>
                    <a:cubicBezTo>
                      <a:pt x="400" y="1990"/>
                      <a:pt x="464" y="1971"/>
                      <a:pt x="518" y="1929"/>
                    </a:cubicBezTo>
                    <a:lnTo>
                      <a:pt x="2414" y="474"/>
                    </a:lnTo>
                    <a:cubicBezTo>
                      <a:pt x="2288" y="321"/>
                      <a:pt x="2168" y="162"/>
                      <a:pt x="20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4476900" y="3481700"/>
                <a:ext cx="665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89" extrusionOk="0">
                    <a:moveTo>
                      <a:pt x="2433" y="0"/>
                    </a:moveTo>
                    <a:lnTo>
                      <a:pt x="225" y="915"/>
                    </a:lnTo>
                    <a:cubicBezTo>
                      <a:pt x="72" y="977"/>
                      <a:pt x="0" y="1153"/>
                      <a:pt x="64" y="1304"/>
                    </a:cubicBezTo>
                    <a:cubicBezTo>
                      <a:pt x="112" y="1419"/>
                      <a:pt x="223" y="1488"/>
                      <a:pt x="339" y="1488"/>
                    </a:cubicBezTo>
                    <a:cubicBezTo>
                      <a:pt x="377" y="1488"/>
                      <a:pt x="416" y="1481"/>
                      <a:pt x="453" y="1466"/>
                    </a:cubicBezTo>
                    <a:lnTo>
                      <a:pt x="2662" y="550"/>
                    </a:lnTo>
                    <a:cubicBezTo>
                      <a:pt x="2579" y="371"/>
                      <a:pt x="2503" y="187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4464675" y="3452175"/>
                <a:ext cx="678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205" extrusionOk="0">
                    <a:moveTo>
                      <a:pt x="2563" y="1"/>
                    </a:moveTo>
                    <a:lnTo>
                      <a:pt x="254" y="619"/>
                    </a:lnTo>
                    <a:cubicBezTo>
                      <a:pt x="95" y="661"/>
                      <a:pt x="1" y="824"/>
                      <a:pt x="42" y="984"/>
                    </a:cubicBezTo>
                    <a:cubicBezTo>
                      <a:pt x="78" y="1118"/>
                      <a:pt x="199" y="1205"/>
                      <a:pt x="331" y="1205"/>
                    </a:cubicBezTo>
                    <a:cubicBezTo>
                      <a:pt x="357" y="1205"/>
                      <a:pt x="384" y="1201"/>
                      <a:pt x="408" y="1195"/>
                    </a:cubicBezTo>
                    <a:lnTo>
                      <a:pt x="2715" y="577"/>
                    </a:lnTo>
                    <a:cubicBezTo>
                      <a:pt x="2658" y="386"/>
                      <a:pt x="2607" y="194"/>
                      <a:pt x="2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4541250" y="3559775"/>
                <a:ext cx="5575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02" extrusionOk="0">
                    <a:moveTo>
                      <a:pt x="1809" y="1"/>
                    </a:moveTo>
                    <a:lnTo>
                      <a:pt x="118" y="1692"/>
                    </a:lnTo>
                    <a:cubicBezTo>
                      <a:pt x="1" y="1809"/>
                      <a:pt x="1" y="1998"/>
                      <a:pt x="118" y="2114"/>
                    </a:cubicBezTo>
                    <a:cubicBezTo>
                      <a:pt x="175" y="2173"/>
                      <a:pt x="253" y="2201"/>
                      <a:pt x="329" y="2201"/>
                    </a:cubicBezTo>
                    <a:cubicBezTo>
                      <a:pt x="406" y="2201"/>
                      <a:pt x="481" y="2173"/>
                      <a:pt x="538" y="2114"/>
                    </a:cubicBezTo>
                    <a:lnTo>
                      <a:pt x="2229" y="422"/>
                    </a:lnTo>
                    <a:cubicBezTo>
                      <a:pt x="2086" y="286"/>
                      <a:pt x="1945" y="146"/>
                      <a:pt x="18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9"/>
              <p:cNvSpPr/>
              <p:nvPr/>
            </p:nvSpPr>
            <p:spPr>
              <a:xfrm>
                <a:off x="4602175" y="3598825"/>
                <a:ext cx="448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2518" extrusionOk="0">
                    <a:moveTo>
                      <a:pt x="1277" y="1"/>
                    </a:moveTo>
                    <a:lnTo>
                      <a:pt x="82" y="2071"/>
                    </a:lnTo>
                    <a:cubicBezTo>
                      <a:pt x="1" y="2213"/>
                      <a:pt x="48" y="2396"/>
                      <a:pt x="191" y="2478"/>
                    </a:cubicBezTo>
                    <a:cubicBezTo>
                      <a:pt x="238" y="2506"/>
                      <a:pt x="290" y="2517"/>
                      <a:pt x="340" y="2517"/>
                    </a:cubicBezTo>
                    <a:cubicBezTo>
                      <a:pt x="443" y="2517"/>
                      <a:pt x="544" y="2465"/>
                      <a:pt x="597" y="2369"/>
                    </a:cubicBezTo>
                    <a:lnTo>
                      <a:pt x="1792" y="301"/>
                    </a:lnTo>
                    <a:cubicBezTo>
                      <a:pt x="1618" y="206"/>
                      <a:pt x="1446" y="107"/>
                      <a:pt x="1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9"/>
              <p:cNvSpPr/>
              <p:nvPr/>
            </p:nvSpPr>
            <p:spPr>
              <a:xfrm>
                <a:off x="4570100" y="3580900"/>
                <a:ext cx="507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376" extrusionOk="0">
                    <a:moveTo>
                      <a:pt x="1555" y="1"/>
                    </a:moveTo>
                    <a:lnTo>
                      <a:pt x="101" y="1896"/>
                    </a:lnTo>
                    <a:cubicBezTo>
                      <a:pt x="0" y="2027"/>
                      <a:pt x="25" y="2214"/>
                      <a:pt x="156" y="2314"/>
                    </a:cubicBezTo>
                    <a:cubicBezTo>
                      <a:pt x="209" y="2355"/>
                      <a:pt x="274" y="2376"/>
                      <a:pt x="337" y="2376"/>
                    </a:cubicBezTo>
                    <a:cubicBezTo>
                      <a:pt x="426" y="2376"/>
                      <a:pt x="515" y="2335"/>
                      <a:pt x="574" y="2258"/>
                    </a:cubicBezTo>
                    <a:lnTo>
                      <a:pt x="2029" y="362"/>
                    </a:lnTo>
                    <a:cubicBezTo>
                      <a:pt x="1868" y="247"/>
                      <a:pt x="1710" y="127"/>
                      <a:pt x="1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4711950" y="3631175"/>
                <a:ext cx="231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708" extrusionOk="0">
                    <a:moveTo>
                      <a:pt x="333" y="0"/>
                    </a:moveTo>
                    <a:lnTo>
                      <a:pt x="22" y="2370"/>
                    </a:lnTo>
                    <a:cubicBezTo>
                      <a:pt x="0" y="2533"/>
                      <a:pt x="115" y="2684"/>
                      <a:pt x="278" y="2705"/>
                    </a:cubicBezTo>
                    <a:cubicBezTo>
                      <a:pt x="292" y="2706"/>
                      <a:pt x="305" y="2707"/>
                      <a:pt x="318" y="2707"/>
                    </a:cubicBezTo>
                    <a:cubicBezTo>
                      <a:pt x="465" y="2707"/>
                      <a:pt x="593" y="2597"/>
                      <a:pt x="613" y="2448"/>
                    </a:cubicBezTo>
                    <a:lnTo>
                      <a:pt x="925" y="79"/>
                    </a:lnTo>
                    <a:cubicBezTo>
                      <a:pt x="727" y="59"/>
                      <a:pt x="529" y="32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9"/>
              <p:cNvSpPr/>
              <p:nvPr/>
            </p:nvSpPr>
            <p:spPr>
              <a:xfrm>
                <a:off x="4673700" y="3624250"/>
                <a:ext cx="309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83" extrusionOk="0">
                    <a:moveTo>
                      <a:pt x="661" y="1"/>
                    </a:moveTo>
                    <a:lnTo>
                      <a:pt x="43" y="2307"/>
                    </a:lnTo>
                    <a:cubicBezTo>
                      <a:pt x="1" y="2466"/>
                      <a:pt x="95" y="2629"/>
                      <a:pt x="253" y="2673"/>
                    </a:cubicBezTo>
                    <a:cubicBezTo>
                      <a:pt x="280" y="2679"/>
                      <a:pt x="306" y="2683"/>
                      <a:pt x="331" y="2683"/>
                    </a:cubicBezTo>
                    <a:cubicBezTo>
                      <a:pt x="463" y="2683"/>
                      <a:pt x="583" y="2595"/>
                      <a:pt x="618" y="2462"/>
                    </a:cubicBezTo>
                    <a:lnTo>
                      <a:pt x="1237" y="153"/>
                    </a:lnTo>
                    <a:cubicBezTo>
                      <a:pt x="1043" y="108"/>
                      <a:pt x="850" y="57"/>
                      <a:pt x="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4636875" y="3613375"/>
                <a:ext cx="3822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620" extrusionOk="0">
                    <a:moveTo>
                      <a:pt x="978" y="1"/>
                    </a:moveTo>
                    <a:lnTo>
                      <a:pt x="64" y="2208"/>
                    </a:lnTo>
                    <a:cubicBezTo>
                      <a:pt x="0" y="2360"/>
                      <a:pt x="73" y="2535"/>
                      <a:pt x="224" y="2598"/>
                    </a:cubicBezTo>
                    <a:cubicBezTo>
                      <a:pt x="262" y="2613"/>
                      <a:pt x="302" y="2619"/>
                      <a:pt x="339" y="2619"/>
                    </a:cubicBezTo>
                    <a:cubicBezTo>
                      <a:pt x="457" y="2619"/>
                      <a:pt x="567" y="2551"/>
                      <a:pt x="615" y="2436"/>
                    </a:cubicBezTo>
                    <a:lnTo>
                      <a:pt x="1528" y="229"/>
                    </a:lnTo>
                    <a:cubicBezTo>
                      <a:pt x="1342" y="158"/>
                      <a:pt x="1159" y="82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4751000" y="3634100"/>
                <a:ext cx="149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2692" extrusionOk="0">
                    <a:moveTo>
                      <a:pt x="0" y="1"/>
                    </a:moveTo>
                    <a:lnTo>
                      <a:pt x="0" y="2394"/>
                    </a:lnTo>
                    <a:cubicBezTo>
                      <a:pt x="0" y="2557"/>
                      <a:pt x="134" y="2691"/>
                      <a:pt x="299" y="2691"/>
                    </a:cubicBezTo>
                    <a:cubicBezTo>
                      <a:pt x="464" y="2691"/>
                      <a:pt x="597" y="2557"/>
                      <a:pt x="597" y="2394"/>
                    </a:cubicBezTo>
                    <a:lnTo>
                      <a:pt x="597" y="1"/>
                    </a:lnTo>
                    <a:cubicBezTo>
                      <a:pt x="498" y="4"/>
                      <a:pt x="399" y="8"/>
                      <a:pt x="299" y="8"/>
                    </a:cubicBezTo>
                    <a:cubicBezTo>
                      <a:pt x="198" y="8"/>
                      <a:pt x="100" y="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10" name="Google Shape;1810;p9"/>
            <p:cNvGrpSpPr/>
            <p:nvPr/>
          </p:nvGrpSpPr>
          <p:grpSpPr>
            <a:xfrm>
              <a:off x="-219687" y="4666089"/>
              <a:ext cx="770753" cy="770723"/>
              <a:chOff x="3689388" y="3075925"/>
              <a:chExt cx="638675" cy="638650"/>
            </a:xfrm>
          </p:grpSpPr>
          <p:sp>
            <p:nvSpPr>
              <p:cNvPr id="1811" name="Google Shape;1811;p9"/>
              <p:cNvSpPr/>
              <p:nvPr/>
            </p:nvSpPr>
            <p:spPr>
              <a:xfrm>
                <a:off x="3697038" y="3295725"/>
                <a:ext cx="5040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2" extrusionOk="0">
                    <a:moveTo>
                      <a:pt x="1009" y="1"/>
                    </a:moveTo>
                    <a:cubicBezTo>
                      <a:pt x="606" y="1"/>
                      <a:pt x="238" y="269"/>
                      <a:pt x="130" y="676"/>
                    </a:cubicBezTo>
                    <a:cubicBezTo>
                      <a:pt x="0" y="1162"/>
                      <a:pt x="287" y="1660"/>
                      <a:pt x="773" y="1789"/>
                    </a:cubicBezTo>
                    <a:cubicBezTo>
                      <a:pt x="852" y="1811"/>
                      <a:pt x="932" y="1821"/>
                      <a:pt x="1011" y="1821"/>
                    </a:cubicBezTo>
                    <a:cubicBezTo>
                      <a:pt x="1412" y="1821"/>
                      <a:pt x="1777" y="1554"/>
                      <a:pt x="1885" y="1147"/>
                    </a:cubicBezTo>
                    <a:cubicBezTo>
                      <a:pt x="2016" y="662"/>
                      <a:pt x="1729" y="163"/>
                      <a:pt x="1245" y="32"/>
                    </a:cubicBezTo>
                    <a:cubicBezTo>
                      <a:pt x="1166" y="11"/>
                      <a:pt x="1087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368938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6" y="1"/>
                      <a:pt x="1" y="407"/>
                      <a:pt x="1" y="910"/>
                    </a:cubicBezTo>
                    <a:cubicBezTo>
                      <a:pt x="1" y="1411"/>
                      <a:pt x="406" y="1818"/>
                      <a:pt x="909" y="1818"/>
                    </a:cubicBezTo>
                    <a:cubicBezTo>
                      <a:pt x="1411" y="1818"/>
                      <a:pt x="1820" y="1411"/>
                      <a:pt x="1820" y="910"/>
                    </a:cubicBezTo>
                    <a:cubicBezTo>
                      <a:pt x="1820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36970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11" y="0"/>
                    </a:moveTo>
                    <a:cubicBezTo>
                      <a:pt x="932" y="0"/>
                      <a:pt x="852" y="11"/>
                      <a:pt x="773" y="32"/>
                    </a:cubicBezTo>
                    <a:cubicBezTo>
                      <a:pt x="287" y="161"/>
                      <a:pt x="0" y="660"/>
                      <a:pt x="130" y="1144"/>
                    </a:cubicBezTo>
                    <a:cubicBezTo>
                      <a:pt x="238" y="1552"/>
                      <a:pt x="606" y="1820"/>
                      <a:pt x="1009" y="1820"/>
                    </a:cubicBezTo>
                    <a:cubicBezTo>
                      <a:pt x="1087" y="1820"/>
                      <a:pt x="1166" y="1810"/>
                      <a:pt x="1245" y="1789"/>
                    </a:cubicBezTo>
                    <a:cubicBezTo>
                      <a:pt x="1729" y="1658"/>
                      <a:pt x="2016" y="1158"/>
                      <a:pt x="1885" y="674"/>
                    </a:cubicBezTo>
                    <a:cubicBezTo>
                      <a:pt x="1777" y="268"/>
                      <a:pt x="1411" y="0"/>
                      <a:pt x="10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4" name="Google Shape;1814;p9"/>
              <p:cNvSpPr/>
              <p:nvPr/>
            </p:nvSpPr>
            <p:spPr>
              <a:xfrm>
                <a:off x="3725863" y="3520800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9" y="0"/>
                    </a:moveTo>
                    <a:cubicBezTo>
                      <a:pt x="885" y="0"/>
                      <a:pt x="729" y="39"/>
                      <a:pt x="586" y="122"/>
                    </a:cubicBezTo>
                    <a:cubicBezTo>
                      <a:pt x="150" y="373"/>
                      <a:pt x="0" y="928"/>
                      <a:pt x="253" y="1364"/>
                    </a:cubicBezTo>
                    <a:cubicBezTo>
                      <a:pt x="420" y="1656"/>
                      <a:pt x="726" y="1819"/>
                      <a:pt x="1041" y="1819"/>
                    </a:cubicBezTo>
                    <a:cubicBezTo>
                      <a:pt x="1196" y="1819"/>
                      <a:pt x="1352" y="1780"/>
                      <a:pt x="1495" y="1697"/>
                    </a:cubicBezTo>
                    <a:cubicBezTo>
                      <a:pt x="1930" y="1447"/>
                      <a:pt x="2078" y="891"/>
                      <a:pt x="1830" y="455"/>
                    </a:cubicBezTo>
                    <a:cubicBezTo>
                      <a:pt x="1660" y="163"/>
                      <a:pt x="1353" y="0"/>
                      <a:pt x="10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3725863" y="3224200"/>
                <a:ext cx="5195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2" extrusionOk="0">
                    <a:moveTo>
                      <a:pt x="1041" y="1"/>
                    </a:moveTo>
                    <a:cubicBezTo>
                      <a:pt x="726" y="1"/>
                      <a:pt x="420" y="164"/>
                      <a:pt x="253" y="456"/>
                    </a:cubicBezTo>
                    <a:cubicBezTo>
                      <a:pt x="0" y="891"/>
                      <a:pt x="150" y="1448"/>
                      <a:pt x="586" y="1699"/>
                    </a:cubicBezTo>
                    <a:cubicBezTo>
                      <a:pt x="729" y="1782"/>
                      <a:pt x="886" y="1821"/>
                      <a:pt x="1040" y="1821"/>
                    </a:cubicBezTo>
                    <a:cubicBezTo>
                      <a:pt x="1354" y="1821"/>
                      <a:pt x="1660" y="1658"/>
                      <a:pt x="1830" y="1364"/>
                    </a:cubicBezTo>
                    <a:cubicBezTo>
                      <a:pt x="2078" y="930"/>
                      <a:pt x="1930" y="373"/>
                      <a:pt x="1495" y="122"/>
                    </a:cubicBezTo>
                    <a:cubicBezTo>
                      <a:pt x="1352" y="40"/>
                      <a:pt x="1195" y="1"/>
                      <a:pt x="10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3774038" y="3582225"/>
                <a:ext cx="499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9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8"/>
                    </a:cubicBezTo>
                    <a:cubicBezTo>
                      <a:pt x="0" y="622"/>
                      <a:pt x="0" y="1198"/>
                      <a:pt x="354" y="1553"/>
                    </a:cubicBezTo>
                    <a:cubicBezTo>
                      <a:pt x="532" y="1730"/>
                      <a:pt x="765" y="1819"/>
                      <a:pt x="998" y="1819"/>
                    </a:cubicBezTo>
                    <a:cubicBezTo>
                      <a:pt x="1231" y="1819"/>
                      <a:pt x="1464" y="1730"/>
                      <a:pt x="1641" y="1553"/>
                    </a:cubicBezTo>
                    <a:cubicBezTo>
                      <a:pt x="1997" y="1198"/>
                      <a:pt x="1997" y="620"/>
                      <a:pt x="1641" y="268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7" name="Google Shape;1817;p9"/>
              <p:cNvSpPr/>
              <p:nvPr/>
            </p:nvSpPr>
            <p:spPr>
              <a:xfrm>
                <a:off x="37740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8" y="0"/>
                    </a:moveTo>
                    <a:cubicBezTo>
                      <a:pt x="766" y="0"/>
                      <a:pt x="533" y="89"/>
                      <a:pt x="356" y="266"/>
                    </a:cubicBezTo>
                    <a:cubicBezTo>
                      <a:pt x="0" y="623"/>
                      <a:pt x="0" y="1197"/>
                      <a:pt x="356" y="1554"/>
                    </a:cubicBezTo>
                    <a:cubicBezTo>
                      <a:pt x="533" y="1731"/>
                      <a:pt x="766" y="1820"/>
                      <a:pt x="998" y="1820"/>
                    </a:cubicBezTo>
                    <a:cubicBezTo>
                      <a:pt x="1231" y="1820"/>
                      <a:pt x="1464" y="1731"/>
                      <a:pt x="1641" y="1554"/>
                    </a:cubicBezTo>
                    <a:cubicBezTo>
                      <a:pt x="1997" y="1197"/>
                      <a:pt x="1997" y="623"/>
                      <a:pt x="1641" y="266"/>
                    </a:cubicBezTo>
                    <a:cubicBezTo>
                      <a:pt x="1464" y="89"/>
                      <a:pt x="1231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8" name="Google Shape;1818;p9"/>
              <p:cNvSpPr/>
              <p:nvPr/>
            </p:nvSpPr>
            <p:spPr>
              <a:xfrm>
                <a:off x="3834413" y="3629325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40" y="1"/>
                    </a:moveTo>
                    <a:cubicBezTo>
                      <a:pt x="726" y="1"/>
                      <a:pt x="420" y="164"/>
                      <a:pt x="252" y="456"/>
                    </a:cubicBezTo>
                    <a:cubicBezTo>
                      <a:pt x="0" y="891"/>
                      <a:pt x="148" y="1447"/>
                      <a:pt x="585" y="1699"/>
                    </a:cubicBezTo>
                    <a:cubicBezTo>
                      <a:pt x="728" y="1782"/>
                      <a:pt x="884" y="1821"/>
                      <a:pt x="1038" y="1821"/>
                    </a:cubicBezTo>
                    <a:cubicBezTo>
                      <a:pt x="1353" y="1821"/>
                      <a:pt x="1659" y="1658"/>
                      <a:pt x="1828" y="1366"/>
                    </a:cubicBezTo>
                    <a:cubicBezTo>
                      <a:pt x="2078" y="931"/>
                      <a:pt x="1929" y="375"/>
                      <a:pt x="1494" y="123"/>
                    </a:cubicBezTo>
                    <a:cubicBezTo>
                      <a:pt x="1351" y="40"/>
                      <a:pt x="1194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9" name="Google Shape;1819;p9"/>
              <p:cNvSpPr/>
              <p:nvPr/>
            </p:nvSpPr>
            <p:spPr>
              <a:xfrm>
                <a:off x="3834438" y="3115675"/>
                <a:ext cx="519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820" extrusionOk="0">
                    <a:moveTo>
                      <a:pt x="1038" y="0"/>
                    </a:moveTo>
                    <a:cubicBezTo>
                      <a:pt x="884" y="0"/>
                      <a:pt x="727" y="39"/>
                      <a:pt x="584" y="122"/>
                    </a:cubicBezTo>
                    <a:cubicBezTo>
                      <a:pt x="147" y="373"/>
                      <a:pt x="0" y="929"/>
                      <a:pt x="251" y="1364"/>
                    </a:cubicBezTo>
                    <a:cubicBezTo>
                      <a:pt x="419" y="1657"/>
                      <a:pt x="725" y="1819"/>
                      <a:pt x="1039" y="1819"/>
                    </a:cubicBezTo>
                    <a:cubicBezTo>
                      <a:pt x="1193" y="1819"/>
                      <a:pt x="1350" y="1780"/>
                      <a:pt x="1493" y="1698"/>
                    </a:cubicBezTo>
                    <a:cubicBezTo>
                      <a:pt x="1928" y="1446"/>
                      <a:pt x="2077" y="889"/>
                      <a:pt x="1829" y="455"/>
                    </a:cubicBezTo>
                    <a:cubicBezTo>
                      <a:pt x="1659" y="163"/>
                      <a:pt x="1353" y="0"/>
                      <a:pt x="10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0" name="Google Shape;1820;p9"/>
              <p:cNvSpPr/>
              <p:nvPr/>
            </p:nvSpPr>
            <p:spPr>
              <a:xfrm>
                <a:off x="39067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6" y="0"/>
                    </a:moveTo>
                    <a:cubicBezTo>
                      <a:pt x="605" y="0"/>
                      <a:pt x="241" y="269"/>
                      <a:pt x="131" y="675"/>
                    </a:cubicBezTo>
                    <a:cubicBezTo>
                      <a:pt x="1" y="1160"/>
                      <a:pt x="288" y="1658"/>
                      <a:pt x="773" y="1790"/>
                    </a:cubicBezTo>
                    <a:cubicBezTo>
                      <a:pt x="852" y="1810"/>
                      <a:pt x="930" y="1820"/>
                      <a:pt x="1008" y="1820"/>
                    </a:cubicBezTo>
                    <a:cubicBezTo>
                      <a:pt x="1410" y="1820"/>
                      <a:pt x="1778" y="1553"/>
                      <a:pt x="1887" y="1145"/>
                    </a:cubicBezTo>
                    <a:cubicBezTo>
                      <a:pt x="2018" y="659"/>
                      <a:pt x="1730" y="162"/>
                      <a:pt x="1244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1" name="Google Shape;1821;p9"/>
              <p:cNvSpPr/>
              <p:nvPr/>
            </p:nvSpPr>
            <p:spPr>
              <a:xfrm>
                <a:off x="39067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07" y="1"/>
                    </a:moveTo>
                    <a:cubicBezTo>
                      <a:pt x="930" y="1"/>
                      <a:pt x="851" y="10"/>
                      <a:pt x="773" y="31"/>
                    </a:cubicBezTo>
                    <a:cubicBezTo>
                      <a:pt x="288" y="163"/>
                      <a:pt x="1" y="660"/>
                      <a:pt x="131" y="1146"/>
                    </a:cubicBezTo>
                    <a:cubicBezTo>
                      <a:pt x="241" y="1552"/>
                      <a:pt x="606" y="1821"/>
                      <a:pt x="1008" y="1821"/>
                    </a:cubicBezTo>
                    <a:cubicBezTo>
                      <a:pt x="1086" y="1821"/>
                      <a:pt x="1165" y="1811"/>
                      <a:pt x="1244" y="1789"/>
                    </a:cubicBezTo>
                    <a:cubicBezTo>
                      <a:pt x="1730" y="1660"/>
                      <a:pt x="2018" y="1161"/>
                      <a:pt x="1887" y="675"/>
                    </a:cubicBezTo>
                    <a:cubicBezTo>
                      <a:pt x="1777" y="268"/>
                      <a:pt x="1409" y="1"/>
                      <a:pt x="10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2" name="Google Shape;1822;p9"/>
              <p:cNvSpPr/>
              <p:nvPr/>
            </p:nvSpPr>
            <p:spPr>
              <a:xfrm>
                <a:off x="3985938" y="3669075"/>
                <a:ext cx="455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0" extrusionOk="0">
                    <a:moveTo>
                      <a:pt x="910" y="0"/>
                    </a:moveTo>
                    <a:cubicBezTo>
                      <a:pt x="408" y="0"/>
                      <a:pt x="1" y="407"/>
                      <a:pt x="1" y="910"/>
                    </a:cubicBezTo>
                    <a:cubicBezTo>
                      <a:pt x="1" y="1412"/>
                      <a:pt x="408" y="1820"/>
                      <a:pt x="910" y="1820"/>
                    </a:cubicBezTo>
                    <a:cubicBezTo>
                      <a:pt x="1410" y="1820"/>
                      <a:pt x="1821" y="1412"/>
                      <a:pt x="1821" y="910"/>
                    </a:cubicBezTo>
                    <a:cubicBezTo>
                      <a:pt x="1821" y="407"/>
                      <a:pt x="1410" y="0"/>
                      <a:pt x="9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3" name="Google Shape;1823;p9"/>
              <p:cNvSpPr/>
              <p:nvPr/>
            </p:nvSpPr>
            <p:spPr>
              <a:xfrm>
                <a:off x="3985938" y="3075925"/>
                <a:ext cx="45525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22" extrusionOk="0">
                    <a:moveTo>
                      <a:pt x="910" y="1"/>
                    </a:moveTo>
                    <a:cubicBezTo>
                      <a:pt x="408" y="1"/>
                      <a:pt x="1" y="408"/>
                      <a:pt x="1" y="909"/>
                    </a:cubicBezTo>
                    <a:cubicBezTo>
                      <a:pt x="1" y="1412"/>
                      <a:pt x="408" y="1821"/>
                      <a:pt x="910" y="1821"/>
                    </a:cubicBezTo>
                    <a:cubicBezTo>
                      <a:pt x="1410" y="1821"/>
                      <a:pt x="1821" y="1412"/>
                      <a:pt x="1821" y="909"/>
                    </a:cubicBezTo>
                    <a:cubicBezTo>
                      <a:pt x="1821" y="408"/>
                      <a:pt x="1410" y="1"/>
                      <a:pt x="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4" name="Google Shape;1824;p9"/>
              <p:cNvSpPr/>
              <p:nvPr/>
            </p:nvSpPr>
            <p:spPr>
              <a:xfrm>
                <a:off x="4060213" y="365897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3" y="0"/>
                    </a:moveTo>
                    <a:cubicBezTo>
                      <a:pt x="934" y="0"/>
                      <a:pt x="854" y="11"/>
                      <a:pt x="775" y="32"/>
                    </a:cubicBezTo>
                    <a:cubicBezTo>
                      <a:pt x="290" y="162"/>
                      <a:pt x="1" y="659"/>
                      <a:pt x="131" y="1145"/>
                    </a:cubicBezTo>
                    <a:cubicBezTo>
                      <a:pt x="239" y="1553"/>
                      <a:pt x="608" y="1820"/>
                      <a:pt x="1010" y="1820"/>
                    </a:cubicBezTo>
                    <a:cubicBezTo>
                      <a:pt x="1088" y="1820"/>
                      <a:pt x="1167" y="1810"/>
                      <a:pt x="1245" y="1790"/>
                    </a:cubicBezTo>
                    <a:cubicBezTo>
                      <a:pt x="1731" y="1658"/>
                      <a:pt x="2017" y="1160"/>
                      <a:pt x="1889" y="675"/>
                    </a:cubicBezTo>
                    <a:cubicBezTo>
                      <a:pt x="1780" y="269"/>
                      <a:pt x="1413" y="0"/>
                      <a:pt x="10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5" name="Google Shape;1825;p9"/>
              <p:cNvSpPr/>
              <p:nvPr/>
            </p:nvSpPr>
            <p:spPr>
              <a:xfrm>
                <a:off x="4060213" y="3086025"/>
                <a:ext cx="504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21" extrusionOk="0">
                    <a:moveTo>
                      <a:pt x="1011" y="0"/>
                    </a:moveTo>
                    <a:cubicBezTo>
                      <a:pt x="608" y="0"/>
                      <a:pt x="239" y="268"/>
                      <a:pt x="131" y="675"/>
                    </a:cubicBezTo>
                    <a:cubicBezTo>
                      <a:pt x="1" y="1161"/>
                      <a:pt x="290" y="1660"/>
                      <a:pt x="775" y="1789"/>
                    </a:cubicBezTo>
                    <a:cubicBezTo>
                      <a:pt x="854" y="1811"/>
                      <a:pt x="933" y="1821"/>
                      <a:pt x="1011" y="1821"/>
                    </a:cubicBezTo>
                    <a:cubicBezTo>
                      <a:pt x="1413" y="1821"/>
                      <a:pt x="1779" y="1552"/>
                      <a:pt x="1889" y="1146"/>
                    </a:cubicBezTo>
                    <a:cubicBezTo>
                      <a:pt x="2017" y="660"/>
                      <a:pt x="1731" y="163"/>
                      <a:pt x="1245" y="31"/>
                    </a:cubicBezTo>
                    <a:cubicBezTo>
                      <a:pt x="1167" y="10"/>
                      <a:pt x="1088" y="0"/>
                      <a:pt x="10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6" name="Google Shape;1826;p9"/>
              <p:cNvSpPr/>
              <p:nvPr/>
            </p:nvSpPr>
            <p:spPr>
              <a:xfrm>
                <a:off x="4131013" y="3115650"/>
                <a:ext cx="519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1" extrusionOk="0">
                    <a:moveTo>
                      <a:pt x="1039" y="1"/>
                    </a:moveTo>
                    <a:cubicBezTo>
                      <a:pt x="724" y="1"/>
                      <a:pt x="419" y="164"/>
                      <a:pt x="251" y="456"/>
                    </a:cubicBezTo>
                    <a:cubicBezTo>
                      <a:pt x="1" y="890"/>
                      <a:pt x="148" y="1447"/>
                      <a:pt x="585" y="1699"/>
                    </a:cubicBezTo>
                    <a:cubicBezTo>
                      <a:pt x="728" y="1781"/>
                      <a:pt x="884" y="1820"/>
                      <a:pt x="1038" y="1820"/>
                    </a:cubicBezTo>
                    <a:cubicBezTo>
                      <a:pt x="1353" y="1820"/>
                      <a:pt x="1658" y="1657"/>
                      <a:pt x="1827" y="1365"/>
                    </a:cubicBezTo>
                    <a:cubicBezTo>
                      <a:pt x="2078" y="930"/>
                      <a:pt x="1926" y="373"/>
                      <a:pt x="1493" y="123"/>
                    </a:cubicBezTo>
                    <a:cubicBezTo>
                      <a:pt x="1350" y="40"/>
                      <a:pt x="1193" y="1"/>
                      <a:pt x="10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7" name="Google Shape;1827;p9"/>
              <p:cNvSpPr/>
              <p:nvPr/>
            </p:nvSpPr>
            <p:spPr>
              <a:xfrm>
                <a:off x="4131013" y="362935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885" y="0"/>
                      <a:pt x="729" y="40"/>
                      <a:pt x="585" y="123"/>
                    </a:cubicBezTo>
                    <a:cubicBezTo>
                      <a:pt x="148" y="374"/>
                      <a:pt x="1" y="930"/>
                      <a:pt x="251" y="1364"/>
                    </a:cubicBezTo>
                    <a:cubicBezTo>
                      <a:pt x="419" y="1657"/>
                      <a:pt x="726" y="1820"/>
                      <a:pt x="1041" y="1820"/>
                    </a:cubicBezTo>
                    <a:cubicBezTo>
                      <a:pt x="1194" y="1820"/>
                      <a:pt x="1350" y="1781"/>
                      <a:pt x="1493" y="1699"/>
                    </a:cubicBezTo>
                    <a:cubicBezTo>
                      <a:pt x="1928" y="1446"/>
                      <a:pt x="2078" y="890"/>
                      <a:pt x="1827" y="455"/>
                    </a:cubicBezTo>
                    <a:cubicBezTo>
                      <a:pt x="1659" y="163"/>
                      <a:pt x="1354" y="0"/>
                      <a:pt x="10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8" name="Google Shape;1828;p9"/>
              <p:cNvSpPr/>
              <p:nvPr/>
            </p:nvSpPr>
            <p:spPr>
              <a:xfrm>
                <a:off x="4282538" y="3372525"/>
                <a:ext cx="455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818" extrusionOk="0">
                    <a:moveTo>
                      <a:pt x="909" y="1"/>
                    </a:moveTo>
                    <a:cubicBezTo>
                      <a:pt x="408" y="1"/>
                      <a:pt x="0" y="407"/>
                      <a:pt x="0" y="910"/>
                    </a:cubicBezTo>
                    <a:cubicBezTo>
                      <a:pt x="0" y="1411"/>
                      <a:pt x="406" y="1818"/>
                      <a:pt x="909" y="1818"/>
                    </a:cubicBezTo>
                    <a:cubicBezTo>
                      <a:pt x="1411" y="1818"/>
                      <a:pt x="1821" y="1411"/>
                      <a:pt x="1821" y="910"/>
                    </a:cubicBezTo>
                    <a:cubicBezTo>
                      <a:pt x="1821" y="407"/>
                      <a:pt x="1411" y="1"/>
                      <a:pt x="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9" name="Google Shape;1829;p9"/>
              <p:cNvSpPr/>
              <p:nvPr/>
            </p:nvSpPr>
            <p:spPr>
              <a:xfrm>
                <a:off x="4269938" y="3295725"/>
                <a:ext cx="50475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821" extrusionOk="0">
                    <a:moveTo>
                      <a:pt x="1008" y="1"/>
                    </a:moveTo>
                    <a:cubicBezTo>
                      <a:pt x="931" y="1"/>
                      <a:pt x="852" y="11"/>
                      <a:pt x="774" y="32"/>
                    </a:cubicBezTo>
                    <a:cubicBezTo>
                      <a:pt x="288" y="163"/>
                      <a:pt x="0" y="661"/>
                      <a:pt x="131" y="1147"/>
                    </a:cubicBezTo>
                    <a:cubicBezTo>
                      <a:pt x="239" y="1553"/>
                      <a:pt x="605" y="1821"/>
                      <a:pt x="1007" y="1821"/>
                    </a:cubicBezTo>
                    <a:cubicBezTo>
                      <a:pt x="1085" y="1821"/>
                      <a:pt x="1165" y="1811"/>
                      <a:pt x="1245" y="1789"/>
                    </a:cubicBezTo>
                    <a:cubicBezTo>
                      <a:pt x="1729" y="1660"/>
                      <a:pt x="2018" y="1161"/>
                      <a:pt x="1886" y="676"/>
                    </a:cubicBezTo>
                    <a:cubicBezTo>
                      <a:pt x="1780" y="269"/>
                      <a:pt x="1411" y="1"/>
                      <a:pt x="1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0" name="Google Shape;1830;p9"/>
              <p:cNvSpPr/>
              <p:nvPr/>
            </p:nvSpPr>
            <p:spPr>
              <a:xfrm>
                <a:off x="4239563" y="3224225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38" y="0"/>
                    </a:moveTo>
                    <a:cubicBezTo>
                      <a:pt x="884" y="0"/>
                      <a:pt x="728" y="39"/>
                      <a:pt x="585" y="122"/>
                    </a:cubicBezTo>
                    <a:cubicBezTo>
                      <a:pt x="149" y="372"/>
                      <a:pt x="1" y="929"/>
                      <a:pt x="252" y="1364"/>
                    </a:cubicBezTo>
                    <a:cubicBezTo>
                      <a:pt x="420" y="1656"/>
                      <a:pt x="726" y="1820"/>
                      <a:pt x="1041" y="1820"/>
                    </a:cubicBezTo>
                    <a:cubicBezTo>
                      <a:pt x="1195" y="1820"/>
                      <a:pt x="1351" y="1780"/>
                      <a:pt x="1494" y="1698"/>
                    </a:cubicBezTo>
                    <a:cubicBezTo>
                      <a:pt x="1929" y="1447"/>
                      <a:pt x="2078" y="890"/>
                      <a:pt x="1827" y="455"/>
                    </a:cubicBezTo>
                    <a:cubicBezTo>
                      <a:pt x="1658" y="163"/>
                      <a:pt x="1352" y="0"/>
                      <a:pt x="10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1" name="Google Shape;1831;p9"/>
              <p:cNvSpPr/>
              <p:nvPr/>
            </p:nvSpPr>
            <p:spPr>
              <a:xfrm>
                <a:off x="4193438" y="3162800"/>
                <a:ext cx="4992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20" extrusionOk="0">
                    <a:moveTo>
                      <a:pt x="999" y="0"/>
                    </a:moveTo>
                    <a:cubicBezTo>
                      <a:pt x="766" y="0"/>
                      <a:pt x="534" y="89"/>
                      <a:pt x="356" y="266"/>
                    </a:cubicBezTo>
                    <a:cubicBezTo>
                      <a:pt x="1" y="623"/>
                      <a:pt x="1" y="1197"/>
                      <a:pt x="356" y="1554"/>
                    </a:cubicBezTo>
                    <a:cubicBezTo>
                      <a:pt x="532" y="1731"/>
                      <a:pt x="765" y="1820"/>
                      <a:pt x="998" y="1820"/>
                    </a:cubicBezTo>
                    <a:cubicBezTo>
                      <a:pt x="1232" y="1820"/>
                      <a:pt x="1465" y="1731"/>
                      <a:pt x="1642" y="1554"/>
                    </a:cubicBezTo>
                    <a:cubicBezTo>
                      <a:pt x="1997" y="1197"/>
                      <a:pt x="1997" y="622"/>
                      <a:pt x="1642" y="266"/>
                    </a:cubicBezTo>
                    <a:cubicBezTo>
                      <a:pt x="1465" y="89"/>
                      <a:pt x="1232" y="0"/>
                      <a:pt x="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2" name="Google Shape;1832;p9"/>
              <p:cNvSpPr/>
              <p:nvPr/>
            </p:nvSpPr>
            <p:spPr>
              <a:xfrm>
                <a:off x="4193438" y="3582225"/>
                <a:ext cx="4997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819" extrusionOk="0">
                    <a:moveTo>
                      <a:pt x="998" y="0"/>
                    </a:moveTo>
                    <a:cubicBezTo>
                      <a:pt x="765" y="0"/>
                      <a:pt x="532" y="89"/>
                      <a:pt x="356" y="268"/>
                    </a:cubicBezTo>
                    <a:cubicBezTo>
                      <a:pt x="1" y="622"/>
                      <a:pt x="1" y="1198"/>
                      <a:pt x="356" y="1553"/>
                    </a:cubicBezTo>
                    <a:cubicBezTo>
                      <a:pt x="534" y="1730"/>
                      <a:pt x="766" y="1819"/>
                      <a:pt x="999" y="1819"/>
                    </a:cubicBezTo>
                    <a:cubicBezTo>
                      <a:pt x="1232" y="1819"/>
                      <a:pt x="1465" y="1730"/>
                      <a:pt x="1642" y="1553"/>
                    </a:cubicBezTo>
                    <a:cubicBezTo>
                      <a:pt x="1997" y="1198"/>
                      <a:pt x="1999" y="622"/>
                      <a:pt x="1642" y="268"/>
                    </a:cubicBezTo>
                    <a:cubicBezTo>
                      <a:pt x="1465" y="89"/>
                      <a:pt x="1232" y="0"/>
                      <a:pt x="9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3" name="Google Shape;1833;p9"/>
              <p:cNvSpPr/>
              <p:nvPr/>
            </p:nvSpPr>
            <p:spPr>
              <a:xfrm>
                <a:off x="4239563" y="3520800"/>
                <a:ext cx="51975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820" extrusionOk="0">
                    <a:moveTo>
                      <a:pt x="1040" y="0"/>
                    </a:moveTo>
                    <a:cubicBezTo>
                      <a:pt x="725" y="0"/>
                      <a:pt x="420" y="163"/>
                      <a:pt x="252" y="455"/>
                    </a:cubicBezTo>
                    <a:cubicBezTo>
                      <a:pt x="1" y="891"/>
                      <a:pt x="149" y="1447"/>
                      <a:pt x="585" y="1697"/>
                    </a:cubicBezTo>
                    <a:cubicBezTo>
                      <a:pt x="727" y="1780"/>
                      <a:pt x="883" y="1819"/>
                      <a:pt x="1037" y="1819"/>
                    </a:cubicBezTo>
                    <a:cubicBezTo>
                      <a:pt x="1352" y="1819"/>
                      <a:pt x="1658" y="1656"/>
                      <a:pt x="1827" y="1364"/>
                    </a:cubicBezTo>
                    <a:cubicBezTo>
                      <a:pt x="2078" y="930"/>
                      <a:pt x="1929" y="373"/>
                      <a:pt x="1494" y="122"/>
                    </a:cubicBezTo>
                    <a:cubicBezTo>
                      <a:pt x="1351" y="39"/>
                      <a:pt x="1194" y="0"/>
                      <a:pt x="10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4" name="Google Shape;1834;p9"/>
              <p:cNvSpPr/>
              <p:nvPr/>
            </p:nvSpPr>
            <p:spPr>
              <a:xfrm>
                <a:off x="4269938" y="3449275"/>
                <a:ext cx="504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20" extrusionOk="0">
                    <a:moveTo>
                      <a:pt x="1006" y="0"/>
                    </a:moveTo>
                    <a:cubicBezTo>
                      <a:pt x="605" y="0"/>
                      <a:pt x="239" y="268"/>
                      <a:pt x="131" y="674"/>
                    </a:cubicBezTo>
                    <a:cubicBezTo>
                      <a:pt x="0" y="1159"/>
                      <a:pt x="288" y="1658"/>
                      <a:pt x="774" y="1789"/>
                    </a:cubicBezTo>
                    <a:cubicBezTo>
                      <a:pt x="852" y="1810"/>
                      <a:pt x="931" y="1820"/>
                      <a:pt x="1009" y="1820"/>
                    </a:cubicBezTo>
                    <a:cubicBezTo>
                      <a:pt x="1411" y="1820"/>
                      <a:pt x="1780" y="1552"/>
                      <a:pt x="1886" y="1144"/>
                    </a:cubicBezTo>
                    <a:cubicBezTo>
                      <a:pt x="2016" y="660"/>
                      <a:pt x="1731" y="162"/>
                      <a:pt x="1245" y="32"/>
                    </a:cubicBezTo>
                    <a:cubicBezTo>
                      <a:pt x="1165" y="11"/>
                      <a:pt x="1085" y="0"/>
                      <a:pt x="1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35" name="Google Shape;1835;p9"/>
          <p:cNvGrpSpPr/>
          <p:nvPr/>
        </p:nvGrpSpPr>
        <p:grpSpPr>
          <a:xfrm rot="10800000">
            <a:off x="2894522" y="363011"/>
            <a:ext cx="358207" cy="244657"/>
            <a:chOff x="1530450" y="3426875"/>
            <a:chExt cx="238725" cy="163050"/>
          </a:xfrm>
        </p:grpSpPr>
        <p:sp>
          <p:nvSpPr>
            <p:cNvPr id="1836" name="Google Shape;1836;p9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95600"/>
            <a:ext cx="6576000" cy="16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67" name="Google Shape;1967;p11"/>
          <p:cNvSpPr txBox="1">
            <a:spLocks noGrp="1"/>
          </p:cNvSpPr>
          <p:nvPr>
            <p:ph type="subTitle" idx="1"/>
          </p:nvPr>
        </p:nvSpPr>
        <p:spPr>
          <a:xfrm>
            <a:off x="1284000" y="3150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68" name="Google Shape;1968;p11"/>
          <p:cNvGrpSpPr/>
          <p:nvPr/>
        </p:nvGrpSpPr>
        <p:grpSpPr>
          <a:xfrm>
            <a:off x="-540265" y="1060297"/>
            <a:ext cx="1277041" cy="2767730"/>
            <a:chOff x="-540265" y="1060297"/>
            <a:chExt cx="1277041" cy="2767730"/>
          </a:xfrm>
        </p:grpSpPr>
        <p:sp>
          <p:nvSpPr>
            <p:cNvPr id="1969" name="Google Shape;1969;p11"/>
            <p:cNvSpPr/>
            <p:nvPr/>
          </p:nvSpPr>
          <p:spPr>
            <a:xfrm rot="3949421">
              <a:off x="-591826" y="2819292"/>
              <a:ext cx="1193042" cy="659128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11"/>
            <p:cNvSpPr/>
            <p:nvPr/>
          </p:nvSpPr>
          <p:spPr>
            <a:xfrm rot="3949421">
              <a:off x="309673" y="3524835"/>
              <a:ext cx="106643" cy="934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11"/>
            <p:cNvSpPr/>
            <p:nvPr/>
          </p:nvSpPr>
          <p:spPr>
            <a:xfrm rot="3949421">
              <a:off x="619047" y="1441862"/>
              <a:ext cx="106594" cy="93400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11"/>
            <p:cNvSpPr/>
            <p:nvPr/>
          </p:nvSpPr>
          <p:spPr>
            <a:xfrm rot="3949421">
              <a:off x="549363" y="3498156"/>
              <a:ext cx="145925" cy="127902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11"/>
            <p:cNvSpPr/>
            <p:nvPr/>
          </p:nvSpPr>
          <p:spPr>
            <a:xfrm rot="3949421">
              <a:off x="210374" y="1668968"/>
              <a:ext cx="211295" cy="185207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11"/>
            <p:cNvSpPr/>
            <p:nvPr/>
          </p:nvSpPr>
          <p:spPr>
            <a:xfrm rot="3949421">
              <a:off x="218453" y="1484779"/>
              <a:ext cx="150854" cy="132184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11"/>
            <p:cNvSpPr/>
            <p:nvPr/>
          </p:nvSpPr>
          <p:spPr>
            <a:xfrm rot="3949421">
              <a:off x="431226" y="1482437"/>
              <a:ext cx="104951" cy="91956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11"/>
            <p:cNvSpPr/>
            <p:nvPr/>
          </p:nvSpPr>
          <p:spPr>
            <a:xfrm rot="3949421">
              <a:off x="473783" y="1286598"/>
              <a:ext cx="163898" cy="143585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11"/>
            <p:cNvSpPr/>
            <p:nvPr/>
          </p:nvSpPr>
          <p:spPr>
            <a:xfrm rot="3949421">
              <a:off x="253735" y="1234403"/>
              <a:ext cx="104951" cy="91956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11"/>
            <p:cNvSpPr/>
            <p:nvPr/>
          </p:nvSpPr>
          <p:spPr>
            <a:xfrm rot="3949421">
              <a:off x="617662" y="1080999"/>
              <a:ext cx="104901" cy="91956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79" name="Google Shape;1979;p11"/>
          <p:cNvGrpSpPr/>
          <p:nvPr/>
        </p:nvGrpSpPr>
        <p:grpSpPr>
          <a:xfrm>
            <a:off x="8321300" y="959523"/>
            <a:ext cx="1209629" cy="2852135"/>
            <a:chOff x="8321300" y="959523"/>
            <a:chExt cx="1209629" cy="2852135"/>
          </a:xfrm>
        </p:grpSpPr>
        <p:sp>
          <p:nvSpPr>
            <p:cNvPr id="1980" name="Google Shape;1980;p11"/>
            <p:cNvSpPr/>
            <p:nvPr/>
          </p:nvSpPr>
          <p:spPr>
            <a:xfrm rot="-7418101">
              <a:off x="8329581" y="1309164"/>
              <a:ext cx="1193066" cy="659141"/>
            </a:xfrm>
            <a:custGeom>
              <a:avLst/>
              <a:gdLst/>
              <a:ahLst/>
              <a:cxnLst/>
              <a:rect l="l" t="t" r="r" b="b"/>
              <a:pathLst>
                <a:path w="23963" h="13239" extrusionOk="0">
                  <a:moveTo>
                    <a:pt x="11024" y="1"/>
                  </a:moveTo>
                  <a:cubicBezTo>
                    <a:pt x="5206" y="1"/>
                    <a:pt x="1" y="2782"/>
                    <a:pt x="1" y="2782"/>
                  </a:cubicBezTo>
                  <a:cubicBezTo>
                    <a:pt x="1" y="2782"/>
                    <a:pt x="8034" y="3076"/>
                    <a:pt x="12809" y="10593"/>
                  </a:cubicBezTo>
                  <a:cubicBezTo>
                    <a:pt x="13970" y="12419"/>
                    <a:pt x="15684" y="13239"/>
                    <a:pt x="17369" y="13239"/>
                  </a:cubicBezTo>
                  <a:cubicBezTo>
                    <a:pt x="19131" y="13239"/>
                    <a:pt x="20861" y="12342"/>
                    <a:pt x="21892" y="10761"/>
                  </a:cubicBezTo>
                  <a:cubicBezTo>
                    <a:pt x="23962" y="7588"/>
                    <a:pt x="20743" y="3313"/>
                    <a:pt x="18295" y="1857"/>
                  </a:cubicBezTo>
                  <a:cubicBezTo>
                    <a:pt x="15987" y="485"/>
                    <a:pt x="13452" y="1"/>
                    <a:pt x="1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11"/>
            <p:cNvSpPr/>
            <p:nvPr/>
          </p:nvSpPr>
          <p:spPr>
            <a:xfrm rot="-7418101">
              <a:off x="8449893" y="1233976"/>
              <a:ext cx="106646" cy="93402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5" y="0"/>
                    <a:pt x="737" y="44"/>
                    <a:pt x="585" y="136"/>
                  </a:cubicBezTo>
                  <a:cubicBezTo>
                    <a:pt x="142" y="404"/>
                    <a:pt x="0" y="982"/>
                    <a:pt x="269" y="1425"/>
                  </a:cubicBezTo>
                  <a:cubicBezTo>
                    <a:pt x="445" y="1715"/>
                    <a:pt x="754" y="1875"/>
                    <a:pt x="1071" y="1875"/>
                  </a:cubicBezTo>
                  <a:cubicBezTo>
                    <a:pt x="1237" y="1875"/>
                    <a:pt x="1404" y="1831"/>
                    <a:pt x="1556" y="1740"/>
                  </a:cubicBezTo>
                  <a:cubicBezTo>
                    <a:pt x="2000" y="1471"/>
                    <a:pt x="2141" y="895"/>
                    <a:pt x="1873" y="452"/>
                  </a:cubicBezTo>
                  <a:cubicBezTo>
                    <a:pt x="1697" y="161"/>
                    <a:pt x="1387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11"/>
            <p:cNvSpPr/>
            <p:nvPr/>
          </p:nvSpPr>
          <p:spPr>
            <a:xfrm rot="-7418101">
              <a:off x="8487084" y="3339509"/>
              <a:ext cx="106596" cy="93402"/>
            </a:xfrm>
            <a:custGeom>
              <a:avLst/>
              <a:gdLst/>
              <a:ahLst/>
              <a:cxnLst/>
              <a:rect l="l" t="t" r="r" b="b"/>
              <a:pathLst>
                <a:path w="2141" h="1876" extrusionOk="0">
                  <a:moveTo>
                    <a:pt x="1069" y="0"/>
                  </a:moveTo>
                  <a:cubicBezTo>
                    <a:pt x="904" y="0"/>
                    <a:pt x="736" y="44"/>
                    <a:pt x="584" y="136"/>
                  </a:cubicBezTo>
                  <a:cubicBezTo>
                    <a:pt x="141" y="405"/>
                    <a:pt x="0" y="981"/>
                    <a:pt x="269" y="1424"/>
                  </a:cubicBezTo>
                  <a:cubicBezTo>
                    <a:pt x="444" y="1715"/>
                    <a:pt x="754" y="1875"/>
                    <a:pt x="1071" y="1875"/>
                  </a:cubicBezTo>
                  <a:cubicBezTo>
                    <a:pt x="1236" y="1875"/>
                    <a:pt x="1404" y="1832"/>
                    <a:pt x="1555" y="1740"/>
                  </a:cubicBezTo>
                  <a:cubicBezTo>
                    <a:pt x="1998" y="1471"/>
                    <a:pt x="2140" y="894"/>
                    <a:pt x="1872" y="452"/>
                  </a:cubicBezTo>
                  <a:cubicBezTo>
                    <a:pt x="1696" y="161"/>
                    <a:pt x="1386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11"/>
            <p:cNvSpPr/>
            <p:nvPr/>
          </p:nvSpPr>
          <p:spPr>
            <a:xfrm rot="-7418101">
              <a:off x="8741351" y="2965743"/>
              <a:ext cx="211300" cy="185211"/>
            </a:xfrm>
            <a:custGeom>
              <a:avLst/>
              <a:gdLst/>
              <a:ahLst/>
              <a:cxnLst/>
              <a:rect l="l" t="t" r="r" b="b"/>
              <a:pathLst>
                <a:path w="4244" h="3720" extrusionOk="0">
                  <a:moveTo>
                    <a:pt x="2120" y="1"/>
                  </a:moveTo>
                  <a:cubicBezTo>
                    <a:pt x="1791" y="1"/>
                    <a:pt x="1459" y="88"/>
                    <a:pt x="1158" y="270"/>
                  </a:cubicBezTo>
                  <a:cubicBezTo>
                    <a:pt x="280" y="802"/>
                    <a:pt x="0" y="1945"/>
                    <a:pt x="532" y="2824"/>
                  </a:cubicBezTo>
                  <a:cubicBezTo>
                    <a:pt x="881" y="3401"/>
                    <a:pt x="1495" y="3720"/>
                    <a:pt x="2123" y="3720"/>
                  </a:cubicBezTo>
                  <a:cubicBezTo>
                    <a:pt x="2452" y="3720"/>
                    <a:pt x="2784" y="3633"/>
                    <a:pt x="3086" y="3450"/>
                  </a:cubicBezTo>
                  <a:cubicBezTo>
                    <a:pt x="3963" y="2918"/>
                    <a:pt x="4244" y="1775"/>
                    <a:pt x="3711" y="897"/>
                  </a:cubicBezTo>
                  <a:cubicBezTo>
                    <a:pt x="3362" y="320"/>
                    <a:pt x="2748" y="1"/>
                    <a:pt x="2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11"/>
            <p:cNvSpPr/>
            <p:nvPr/>
          </p:nvSpPr>
          <p:spPr>
            <a:xfrm rot="-7418101">
              <a:off x="8828040" y="3196457"/>
              <a:ext cx="150857" cy="132187"/>
            </a:xfrm>
            <a:custGeom>
              <a:avLst/>
              <a:gdLst/>
              <a:ahLst/>
              <a:cxnLst/>
              <a:rect l="l" t="t" r="r" b="b"/>
              <a:pathLst>
                <a:path w="3030" h="2655" extrusionOk="0">
                  <a:moveTo>
                    <a:pt x="1513" y="1"/>
                  </a:moveTo>
                  <a:cubicBezTo>
                    <a:pt x="1279" y="1"/>
                    <a:pt x="1042" y="63"/>
                    <a:pt x="827" y="193"/>
                  </a:cubicBezTo>
                  <a:cubicBezTo>
                    <a:pt x="201" y="572"/>
                    <a:pt x="0" y="1389"/>
                    <a:pt x="380" y="2015"/>
                  </a:cubicBezTo>
                  <a:cubicBezTo>
                    <a:pt x="629" y="2427"/>
                    <a:pt x="1068" y="2655"/>
                    <a:pt x="1517" y="2655"/>
                  </a:cubicBezTo>
                  <a:cubicBezTo>
                    <a:pt x="1751" y="2655"/>
                    <a:pt x="1988" y="2593"/>
                    <a:pt x="2202" y="2463"/>
                  </a:cubicBezTo>
                  <a:cubicBezTo>
                    <a:pt x="2829" y="2083"/>
                    <a:pt x="3029" y="1267"/>
                    <a:pt x="2650" y="640"/>
                  </a:cubicBezTo>
                  <a:cubicBezTo>
                    <a:pt x="2400" y="229"/>
                    <a:pt x="19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11"/>
            <p:cNvSpPr/>
            <p:nvPr/>
          </p:nvSpPr>
          <p:spPr>
            <a:xfrm rot="-7418101">
              <a:off x="8667437" y="3269917"/>
              <a:ext cx="104953" cy="91958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4" y="0"/>
                  </a:moveTo>
                  <a:cubicBezTo>
                    <a:pt x="891" y="0"/>
                    <a:pt x="726" y="44"/>
                    <a:pt x="576" y="134"/>
                  </a:cubicBezTo>
                  <a:cubicBezTo>
                    <a:pt x="140" y="398"/>
                    <a:pt x="1" y="966"/>
                    <a:pt x="264" y="1401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3"/>
                  </a:cubicBezTo>
                  <a:cubicBezTo>
                    <a:pt x="1968" y="1449"/>
                    <a:pt x="2107" y="881"/>
                    <a:pt x="1844" y="445"/>
                  </a:cubicBezTo>
                  <a:cubicBezTo>
                    <a:pt x="1670" y="158"/>
                    <a:pt x="1366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11"/>
            <p:cNvSpPr/>
            <p:nvPr/>
          </p:nvSpPr>
          <p:spPr>
            <a:xfrm rot="-7418101">
              <a:off x="8594852" y="3423656"/>
              <a:ext cx="163902" cy="143588"/>
            </a:xfrm>
            <a:custGeom>
              <a:avLst/>
              <a:gdLst/>
              <a:ahLst/>
              <a:cxnLst/>
              <a:rect l="l" t="t" r="r" b="b"/>
              <a:pathLst>
                <a:path w="3292" h="2884" extrusionOk="0">
                  <a:moveTo>
                    <a:pt x="1645" y="0"/>
                  </a:moveTo>
                  <a:cubicBezTo>
                    <a:pt x="1391" y="0"/>
                    <a:pt x="1133" y="68"/>
                    <a:pt x="900" y="209"/>
                  </a:cubicBezTo>
                  <a:cubicBezTo>
                    <a:pt x="219" y="621"/>
                    <a:pt x="1" y="1509"/>
                    <a:pt x="413" y="2189"/>
                  </a:cubicBezTo>
                  <a:cubicBezTo>
                    <a:pt x="684" y="2637"/>
                    <a:pt x="1160" y="2884"/>
                    <a:pt x="1648" y="2884"/>
                  </a:cubicBezTo>
                  <a:cubicBezTo>
                    <a:pt x="1903" y="2884"/>
                    <a:pt x="2161" y="2816"/>
                    <a:pt x="2394" y="2675"/>
                  </a:cubicBezTo>
                  <a:cubicBezTo>
                    <a:pt x="3075" y="2263"/>
                    <a:pt x="3292" y="1375"/>
                    <a:pt x="2879" y="694"/>
                  </a:cubicBezTo>
                  <a:cubicBezTo>
                    <a:pt x="2608" y="248"/>
                    <a:pt x="2133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11"/>
            <p:cNvSpPr/>
            <p:nvPr/>
          </p:nvSpPr>
          <p:spPr>
            <a:xfrm rot="-7418101">
              <a:off x="8883280" y="3485416"/>
              <a:ext cx="104953" cy="91958"/>
            </a:xfrm>
            <a:custGeom>
              <a:avLst/>
              <a:gdLst/>
              <a:ahLst/>
              <a:cxnLst/>
              <a:rect l="l" t="t" r="r" b="b"/>
              <a:pathLst>
                <a:path w="2108" h="1847" extrusionOk="0">
                  <a:moveTo>
                    <a:pt x="1052" y="0"/>
                  </a:moveTo>
                  <a:cubicBezTo>
                    <a:pt x="889" y="0"/>
                    <a:pt x="724" y="43"/>
                    <a:pt x="575" y="134"/>
                  </a:cubicBezTo>
                  <a:cubicBezTo>
                    <a:pt x="140" y="398"/>
                    <a:pt x="0" y="966"/>
                    <a:pt x="264" y="1402"/>
                  </a:cubicBezTo>
                  <a:cubicBezTo>
                    <a:pt x="438" y="1688"/>
                    <a:pt x="743" y="1846"/>
                    <a:pt x="1055" y="1846"/>
                  </a:cubicBezTo>
                  <a:cubicBezTo>
                    <a:pt x="1218" y="1846"/>
                    <a:pt x="1383" y="1803"/>
                    <a:pt x="1532" y="1712"/>
                  </a:cubicBezTo>
                  <a:cubicBezTo>
                    <a:pt x="1967" y="1449"/>
                    <a:pt x="2107" y="880"/>
                    <a:pt x="1843" y="445"/>
                  </a:cubicBezTo>
                  <a:cubicBezTo>
                    <a:pt x="1669" y="159"/>
                    <a:pt x="1364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11"/>
            <p:cNvSpPr/>
            <p:nvPr/>
          </p:nvSpPr>
          <p:spPr>
            <a:xfrm rot="-7418101">
              <a:off x="8549554" y="3696540"/>
              <a:ext cx="104903" cy="91958"/>
            </a:xfrm>
            <a:custGeom>
              <a:avLst/>
              <a:gdLst/>
              <a:ahLst/>
              <a:cxnLst/>
              <a:rect l="l" t="t" r="r" b="b"/>
              <a:pathLst>
                <a:path w="2107" h="1847" extrusionOk="0">
                  <a:moveTo>
                    <a:pt x="1052" y="1"/>
                  </a:moveTo>
                  <a:cubicBezTo>
                    <a:pt x="889" y="1"/>
                    <a:pt x="725" y="44"/>
                    <a:pt x="575" y="135"/>
                  </a:cubicBezTo>
                  <a:cubicBezTo>
                    <a:pt x="140" y="399"/>
                    <a:pt x="0" y="967"/>
                    <a:pt x="264" y="1403"/>
                  </a:cubicBezTo>
                  <a:cubicBezTo>
                    <a:pt x="437" y="1689"/>
                    <a:pt x="742" y="1847"/>
                    <a:pt x="1055" y="1847"/>
                  </a:cubicBezTo>
                  <a:cubicBezTo>
                    <a:pt x="1217" y="1847"/>
                    <a:pt x="1382" y="1804"/>
                    <a:pt x="1531" y="1713"/>
                  </a:cubicBezTo>
                  <a:cubicBezTo>
                    <a:pt x="1967" y="1449"/>
                    <a:pt x="2106" y="881"/>
                    <a:pt x="1843" y="445"/>
                  </a:cubicBezTo>
                  <a:cubicBezTo>
                    <a:pt x="1669" y="159"/>
                    <a:pt x="1365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9" name="Google Shape;1989;p11"/>
          <p:cNvGrpSpPr/>
          <p:nvPr/>
        </p:nvGrpSpPr>
        <p:grpSpPr>
          <a:xfrm>
            <a:off x="1574985" y="4311189"/>
            <a:ext cx="1342471" cy="1342373"/>
            <a:chOff x="1025700" y="3839850"/>
            <a:chExt cx="1367775" cy="1367675"/>
          </a:xfrm>
        </p:grpSpPr>
        <p:sp>
          <p:nvSpPr>
            <p:cNvPr id="1990" name="Google Shape;1990;p11"/>
            <p:cNvSpPr/>
            <p:nvPr/>
          </p:nvSpPr>
          <p:spPr>
            <a:xfrm>
              <a:off x="1042100" y="4310525"/>
              <a:ext cx="107950" cy="97475"/>
            </a:xfrm>
            <a:custGeom>
              <a:avLst/>
              <a:gdLst/>
              <a:ahLst/>
              <a:cxnLst/>
              <a:rect l="l" t="t" r="r" b="b"/>
              <a:pathLst>
                <a:path w="4318" h="3899" extrusionOk="0">
                  <a:moveTo>
                    <a:pt x="2159" y="1"/>
                  </a:moveTo>
                  <a:cubicBezTo>
                    <a:pt x="1298" y="1"/>
                    <a:pt x="510" y="574"/>
                    <a:pt x="277" y="1449"/>
                  </a:cubicBezTo>
                  <a:cubicBezTo>
                    <a:pt x="0" y="2488"/>
                    <a:pt x="614" y="3553"/>
                    <a:pt x="1653" y="3831"/>
                  </a:cubicBezTo>
                  <a:cubicBezTo>
                    <a:pt x="1823" y="3877"/>
                    <a:pt x="1993" y="3898"/>
                    <a:pt x="2161" y="3898"/>
                  </a:cubicBezTo>
                  <a:cubicBezTo>
                    <a:pt x="3021" y="3898"/>
                    <a:pt x="3805" y="3326"/>
                    <a:pt x="4037" y="2456"/>
                  </a:cubicBezTo>
                  <a:cubicBezTo>
                    <a:pt x="4317" y="1417"/>
                    <a:pt x="3702" y="351"/>
                    <a:pt x="2664" y="67"/>
                  </a:cubicBezTo>
                  <a:cubicBezTo>
                    <a:pt x="2495" y="22"/>
                    <a:pt x="2326" y="1"/>
                    <a:pt x="2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1025700" y="4475000"/>
              <a:ext cx="97450" cy="97350"/>
            </a:xfrm>
            <a:custGeom>
              <a:avLst/>
              <a:gdLst/>
              <a:ahLst/>
              <a:cxnLst/>
              <a:rect l="l" t="t" r="r" b="b"/>
              <a:pathLst>
                <a:path w="3898" h="3894" extrusionOk="0">
                  <a:moveTo>
                    <a:pt x="1947" y="1"/>
                  </a:moveTo>
                  <a:cubicBezTo>
                    <a:pt x="869" y="1"/>
                    <a:pt x="1" y="871"/>
                    <a:pt x="1" y="1948"/>
                  </a:cubicBezTo>
                  <a:cubicBezTo>
                    <a:pt x="1" y="3021"/>
                    <a:pt x="869" y="3893"/>
                    <a:pt x="1947" y="3893"/>
                  </a:cubicBezTo>
                  <a:cubicBezTo>
                    <a:pt x="3022" y="3893"/>
                    <a:pt x="3898" y="3021"/>
                    <a:pt x="3898" y="1948"/>
                  </a:cubicBezTo>
                  <a:cubicBezTo>
                    <a:pt x="3898" y="871"/>
                    <a:pt x="3022" y="1"/>
                    <a:pt x="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1042100" y="4639375"/>
              <a:ext cx="107950" cy="97400"/>
            </a:xfrm>
            <a:custGeom>
              <a:avLst/>
              <a:gdLst/>
              <a:ahLst/>
              <a:cxnLst/>
              <a:rect l="l" t="t" r="r" b="b"/>
              <a:pathLst>
                <a:path w="4318" h="3896" extrusionOk="0">
                  <a:moveTo>
                    <a:pt x="2163" y="0"/>
                  </a:moveTo>
                  <a:cubicBezTo>
                    <a:pt x="1994" y="0"/>
                    <a:pt x="1823" y="22"/>
                    <a:pt x="1653" y="68"/>
                  </a:cubicBezTo>
                  <a:cubicBezTo>
                    <a:pt x="614" y="346"/>
                    <a:pt x="0" y="1412"/>
                    <a:pt x="277" y="2451"/>
                  </a:cubicBezTo>
                  <a:cubicBezTo>
                    <a:pt x="510" y="3322"/>
                    <a:pt x="1296" y="3896"/>
                    <a:pt x="2156" y="3896"/>
                  </a:cubicBezTo>
                  <a:cubicBezTo>
                    <a:pt x="2324" y="3896"/>
                    <a:pt x="2494" y="3874"/>
                    <a:pt x="2664" y="3828"/>
                  </a:cubicBezTo>
                  <a:cubicBezTo>
                    <a:pt x="3702" y="3552"/>
                    <a:pt x="4317" y="2480"/>
                    <a:pt x="4037" y="1443"/>
                  </a:cubicBezTo>
                  <a:cubicBezTo>
                    <a:pt x="3805" y="574"/>
                    <a:pt x="3022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110380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6" y="1"/>
                  </a:moveTo>
                  <a:cubicBezTo>
                    <a:pt x="1896" y="1"/>
                    <a:pt x="1562" y="85"/>
                    <a:pt x="1256" y="262"/>
                  </a:cubicBezTo>
                  <a:cubicBezTo>
                    <a:pt x="322" y="800"/>
                    <a:pt x="0" y="1989"/>
                    <a:pt x="541" y="2920"/>
                  </a:cubicBezTo>
                  <a:cubicBezTo>
                    <a:pt x="901" y="3546"/>
                    <a:pt x="1557" y="3896"/>
                    <a:pt x="2231" y="3896"/>
                  </a:cubicBezTo>
                  <a:cubicBezTo>
                    <a:pt x="2562" y="3896"/>
                    <a:pt x="2896" y="3812"/>
                    <a:pt x="3203" y="3635"/>
                  </a:cubicBezTo>
                  <a:cubicBezTo>
                    <a:pt x="4134" y="3100"/>
                    <a:pt x="4450" y="1906"/>
                    <a:pt x="3917" y="974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110380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8" y="0"/>
                  </a:moveTo>
                  <a:cubicBezTo>
                    <a:pt x="1554" y="0"/>
                    <a:pt x="901" y="349"/>
                    <a:pt x="541" y="975"/>
                  </a:cubicBezTo>
                  <a:cubicBezTo>
                    <a:pt x="0" y="1908"/>
                    <a:pt x="322" y="3099"/>
                    <a:pt x="1256" y="3636"/>
                  </a:cubicBezTo>
                  <a:cubicBezTo>
                    <a:pt x="1561" y="3813"/>
                    <a:pt x="1895" y="3898"/>
                    <a:pt x="2225" y="3898"/>
                  </a:cubicBezTo>
                  <a:cubicBezTo>
                    <a:pt x="2898" y="3898"/>
                    <a:pt x="3555" y="3548"/>
                    <a:pt x="3917" y="2921"/>
                  </a:cubicBezTo>
                  <a:cubicBezTo>
                    <a:pt x="4450" y="1991"/>
                    <a:pt x="4134" y="798"/>
                    <a:pt x="3203" y="261"/>
                  </a:cubicBezTo>
                  <a:cubicBezTo>
                    <a:pt x="2895" y="84"/>
                    <a:pt x="2559" y="0"/>
                    <a:pt x="2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1206975" y="49240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2"/>
                    <a:pt x="761" y="574"/>
                  </a:cubicBezTo>
                  <a:cubicBezTo>
                    <a:pt x="0" y="1331"/>
                    <a:pt x="0" y="2565"/>
                    <a:pt x="758" y="3327"/>
                  </a:cubicBezTo>
                  <a:cubicBezTo>
                    <a:pt x="1139" y="3707"/>
                    <a:pt x="1639" y="3896"/>
                    <a:pt x="2137" y="3896"/>
                  </a:cubicBezTo>
                  <a:cubicBezTo>
                    <a:pt x="2636" y="3896"/>
                    <a:pt x="3135" y="3707"/>
                    <a:pt x="3514" y="3327"/>
                  </a:cubicBezTo>
                  <a:cubicBezTo>
                    <a:pt x="4276" y="2565"/>
                    <a:pt x="4276" y="1330"/>
                    <a:pt x="3514" y="574"/>
                  </a:cubicBezTo>
                  <a:cubicBezTo>
                    <a:pt x="3135" y="192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1206975" y="4025875"/>
              <a:ext cx="106925" cy="97425"/>
            </a:xfrm>
            <a:custGeom>
              <a:avLst/>
              <a:gdLst/>
              <a:ahLst/>
              <a:cxnLst/>
              <a:rect l="l" t="t" r="r" b="b"/>
              <a:pathLst>
                <a:path w="4277" h="3897" extrusionOk="0">
                  <a:moveTo>
                    <a:pt x="2138" y="1"/>
                  </a:moveTo>
                  <a:cubicBezTo>
                    <a:pt x="1639" y="1"/>
                    <a:pt x="1141" y="190"/>
                    <a:pt x="761" y="568"/>
                  </a:cubicBezTo>
                  <a:cubicBezTo>
                    <a:pt x="0" y="1332"/>
                    <a:pt x="0" y="2563"/>
                    <a:pt x="761" y="3325"/>
                  </a:cubicBezTo>
                  <a:cubicBezTo>
                    <a:pt x="1141" y="3706"/>
                    <a:pt x="1639" y="3896"/>
                    <a:pt x="2138" y="3896"/>
                  </a:cubicBezTo>
                  <a:cubicBezTo>
                    <a:pt x="2636" y="3896"/>
                    <a:pt x="3135" y="3706"/>
                    <a:pt x="3514" y="3325"/>
                  </a:cubicBezTo>
                  <a:cubicBezTo>
                    <a:pt x="4276" y="2563"/>
                    <a:pt x="4276" y="1332"/>
                    <a:pt x="3514" y="568"/>
                  </a:cubicBezTo>
                  <a:cubicBezTo>
                    <a:pt x="3135" y="190"/>
                    <a:pt x="2636" y="1"/>
                    <a:pt x="2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1336300" y="5025025"/>
              <a:ext cx="111250" cy="97425"/>
            </a:xfrm>
            <a:custGeom>
              <a:avLst/>
              <a:gdLst/>
              <a:ahLst/>
              <a:cxnLst/>
              <a:rect l="l" t="t" r="r" b="b"/>
              <a:pathLst>
                <a:path w="4450" h="3897" extrusionOk="0">
                  <a:moveTo>
                    <a:pt x="2227" y="0"/>
                  </a:moveTo>
                  <a:cubicBezTo>
                    <a:pt x="1553" y="0"/>
                    <a:pt x="899" y="349"/>
                    <a:pt x="539" y="975"/>
                  </a:cubicBezTo>
                  <a:cubicBezTo>
                    <a:pt x="0" y="1905"/>
                    <a:pt x="318" y="3097"/>
                    <a:pt x="1252" y="3637"/>
                  </a:cubicBezTo>
                  <a:cubicBezTo>
                    <a:pt x="1558" y="3813"/>
                    <a:pt x="1892" y="3897"/>
                    <a:pt x="2223" y="3897"/>
                  </a:cubicBezTo>
                  <a:cubicBezTo>
                    <a:pt x="2896" y="3897"/>
                    <a:pt x="3552" y="3548"/>
                    <a:pt x="3913" y="2924"/>
                  </a:cubicBezTo>
                  <a:cubicBezTo>
                    <a:pt x="4449" y="1992"/>
                    <a:pt x="4130" y="799"/>
                    <a:pt x="3200" y="261"/>
                  </a:cubicBezTo>
                  <a:cubicBezTo>
                    <a:pt x="2893" y="84"/>
                    <a:pt x="2557" y="0"/>
                    <a:pt x="2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1336275" y="3924900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6" y="1"/>
                  </a:moveTo>
                  <a:cubicBezTo>
                    <a:pt x="1895" y="1"/>
                    <a:pt x="1560" y="85"/>
                    <a:pt x="1253" y="262"/>
                  </a:cubicBezTo>
                  <a:cubicBezTo>
                    <a:pt x="318" y="801"/>
                    <a:pt x="0" y="1991"/>
                    <a:pt x="540" y="2922"/>
                  </a:cubicBezTo>
                  <a:cubicBezTo>
                    <a:pt x="900" y="3548"/>
                    <a:pt x="1554" y="3897"/>
                    <a:pt x="2227" y="3897"/>
                  </a:cubicBezTo>
                  <a:cubicBezTo>
                    <a:pt x="2558" y="3897"/>
                    <a:pt x="2893" y="3813"/>
                    <a:pt x="3201" y="3635"/>
                  </a:cubicBezTo>
                  <a:cubicBezTo>
                    <a:pt x="4131" y="3098"/>
                    <a:pt x="4450" y="1906"/>
                    <a:pt x="3917" y="975"/>
                  </a:cubicBezTo>
                  <a:cubicBezTo>
                    <a:pt x="3555" y="350"/>
                    <a:pt x="2899" y="1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1491150" y="5088475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7" y="0"/>
                  </a:moveTo>
                  <a:cubicBezTo>
                    <a:pt x="1296" y="0"/>
                    <a:pt x="514" y="575"/>
                    <a:pt x="279" y="1445"/>
                  </a:cubicBezTo>
                  <a:cubicBezTo>
                    <a:pt x="0" y="2485"/>
                    <a:pt x="615" y="3550"/>
                    <a:pt x="1656" y="3832"/>
                  </a:cubicBezTo>
                  <a:cubicBezTo>
                    <a:pt x="1824" y="3876"/>
                    <a:pt x="1993" y="3898"/>
                    <a:pt x="2159" y="3898"/>
                  </a:cubicBezTo>
                  <a:cubicBezTo>
                    <a:pt x="3019" y="3898"/>
                    <a:pt x="3806" y="3326"/>
                    <a:pt x="4041" y="2453"/>
                  </a:cubicBezTo>
                  <a:cubicBezTo>
                    <a:pt x="4321" y="1413"/>
                    <a:pt x="3704" y="344"/>
                    <a:pt x="2665" y="68"/>
                  </a:cubicBezTo>
                  <a:cubicBezTo>
                    <a:pt x="2495" y="22"/>
                    <a:pt x="2324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1491150" y="3861450"/>
              <a:ext cx="108025" cy="97450"/>
            </a:xfrm>
            <a:custGeom>
              <a:avLst/>
              <a:gdLst/>
              <a:ahLst/>
              <a:cxnLst/>
              <a:rect l="l" t="t" r="r" b="b"/>
              <a:pathLst>
                <a:path w="4321" h="3898" extrusionOk="0">
                  <a:moveTo>
                    <a:pt x="2156" y="0"/>
                  </a:moveTo>
                  <a:cubicBezTo>
                    <a:pt x="1991" y="0"/>
                    <a:pt x="1823" y="22"/>
                    <a:pt x="1656" y="66"/>
                  </a:cubicBezTo>
                  <a:cubicBezTo>
                    <a:pt x="615" y="346"/>
                    <a:pt x="0" y="1413"/>
                    <a:pt x="279" y="2453"/>
                  </a:cubicBezTo>
                  <a:cubicBezTo>
                    <a:pt x="514" y="3322"/>
                    <a:pt x="1296" y="3898"/>
                    <a:pt x="2155" y="3898"/>
                  </a:cubicBezTo>
                  <a:cubicBezTo>
                    <a:pt x="2323" y="3898"/>
                    <a:pt x="2494" y="3876"/>
                    <a:pt x="2665" y="3830"/>
                  </a:cubicBezTo>
                  <a:cubicBezTo>
                    <a:pt x="3704" y="3553"/>
                    <a:pt x="4321" y="2486"/>
                    <a:pt x="4041" y="1445"/>
                  </a:cubicBezTo>
                  <a:cubicBezTo>
                    <a:pt x="3806" y="575"/>
                    <a:pt x="3017" y="0"/>
                    <a:pt x="2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1660775" y="5110075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1"/>
                  </a:moveTo>
                  <a:cubicBezTo>
                    <a:pt x="875" y="1"/>
                    <a:pt x="1" y="873"/>
                    <a:pt x="1" y="1951"/>
                  </a:cubicBezTo>
                  <a:cubicBezTo>
                    <a:pt x="1" y="3025"/>
                    <a:pt x="875" y="3897"/>
                    <a:pt x="1949" y="3897"/>
                  </a:cubicBezTo>
                  <a:cubicBezTo>
                    <a:pt x="3022" y="3897"/>
                    <a:pt x="3899" y="3025"/>
                    <a:pt x="3899" y="1951"/>
                  </a:cubicBezTo>
                  <a:cubicBezTo>
                    <a:pt x="3899" y="873"/>
                    <a:pt x="3022" y="1"/>
                    <a:pt x="1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1660775" y="3839850"/>
              <a:ext cx="97500" cy="97450"/>
            </a:xfrm>
            <a:custGeom>
              <a:avLst/>
              <a:gdLst/>
              <a:ahLst/>
              <a:cxnLst/>
              <a:rect l="l" t="t" r="r" b="b"/>
              <a:pathLst>
                <a:path w="3900" h="3898" extrusionOk="0">
                  <a:moveTo>
                    <a:pt x="1949" y="0"/>
                  </a:moveTo>
                  <a:cubicBezTo>
                    <a:pt x="875" y="0"/>
                    <a:pt x="1" y="872"/>
                    <a:pt x="1" y="1945"/>
                  </a:cubicBezTo>
                  <a:cubicBezTo>
                    <a:pt x="1" y="3020"/>
                    <a:pt x="875" y="3898"/>
                    <a:pt x="1949" y="3898"/>
                  </a:cubicBezTo>
                  <a:cubicBezTo>
                    <a:pt x="3022" y="3898"/>
                    <a:pt x="3899" y="3020"/>
                    <a:pt x="3899" y="1945"/>
                  </a:cubicBezTo>
                  <a:cubicBezTo>
                    <a:pt x="3899" y="872"/>
                    <a:pt x="3022" y="0"/>
                    <a:pt x="1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1819875" y="5088475"/>
              <a:ext cx="108000" cy="97450"/>
            </a:xfrm>
            <a:custGeom>
              <a:avLst/>
              <a:gdLst/>
              <a:ahLst/>
              <a:cxnLst/>
              <a:rect l="l" t="t" r="r" b="b"/>
              <a:pathLst>
                <a:path w="4320" h="3898" extrusionOk="0">
                  <a:moveTo>
                    <a:pt x="2166" y="0"/>
                  </a:moveTo>
                  <a:cubicBezTo>
                    <a:pt x="1999" y="0"/>
                    <a:pt x="1829" y="22"/>
                    <a:pt x="1659" y="68"/>
                  </a:cubicBezTo>
                  <a:cubicBezTo>
                    <a:pt x="620" y="344"/>
                    <a:pt x="1" y="1413"/>
                    <a:pt x="281" y="2453"/>
                  </a:cubicBezTo>
                  <a:cubicBezTo>
                    <a:pt x="511" y="3326"/>
                    <a:pt x="1301" y="3898"/>
                    <a:pt x="2162" y="3898"/>
                  </a:cubicBezTo>
                  <a:cubicBezTo>
                    <a:pt x="2328" y="3898"/>
                    <a:pt x="2497" y="3876"/>
                    <a:pt x="2665" y="3832"/>
                  </a:cubicBezTo>
                  <a:cubicBezTo>
                    <a:pt x="3708" y="3550"/>
                    <a:pt x="4320" y="2485"/>
                    <a:pt x="4045" y="1445"/>
                  </a:cubicBezTo>
                  <a:cubicBezTo>
                    <a:pt x="3811" y="575"/>
                    <a:pt x="3025" y="0"/>
                    <a:pt x="2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1819875" y="3861425"/>
              <a:ext cx="108000" cy="97475"/>
            </a:xfrm>
            <a:custGeom>
              <a:avLst/>
              <a:gdLst/>
              <a:ahLst/>
              <a:cxnLst/>
              <a:rect l="l" t="t" r="r" b="b"/>
              <a:pathLst>
                <a:path w="4320" h="3899" extrusionOk="0">
                  <a:moveTo>
                    <a:pt x="2163" y="1"/>
                  </a:moveTo>
                  <a:cubicBezTo>
                    <a:pt x="1301" y="1"/>
                    <a:pt x="511" y="576"/>
                    <a:pt x="281" y="1446"/>
                  </a:cubicBezTo>
                  <a:cubicBezTo>
                    <a:pt x="1" y="2487"/>
                    <a:pt x="620" y="3554"/>
                    <a:pt x="1659" y="3831"/>
                  </a:cubicBezTo>
                  <a:cubicBezTo>
                    <a:pt x="1829" y="3877"/>
                    <a:pt x="2000" y="3899"/>
                    <a:pt x="2168" y="3899"/>
                  </a:cubicBezTo>
                  <a:cubicBezTo>
                    <a:pt x="3026" y="3899"/>
                    <a:pt x="3811" y="3323"/>
                    <a:pt x="4045" y="2454"/>
                  </a:cubicBezTo>
                  <a:cubicBezTo>
                    <a:pt x="4320" y="1414"/>
                    <a:pt x="3708" y="347"/>
                    <a:pt x="2665" y="67"/>
                  </a:cubicBezTo>
                  <a:cubicBezTo>
                    <a:pt x="2498" y="22"/>
                    <a:pt x="232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1971500" y="3924875"/>
              <a:ext cx="111225" cy="97450"/>
            </a:xfrm>
            <a:custGeom>
              <a:avLst/>
              <a:gdLst/>
              <a:ahLst/>
              <a:cxnLst/>
              <a:rect l="l" t="t" r="r" b="b"/>
              <a:pathLst>
                <a:path w="4449" h="3898" extrusionOk="0">
                  <a:moveTo>
                    <a:pt x="2225" y="0"/>
                  </a:moveTo>
                  <a:cubicBezTo>
                    <a:pt x="1552" y="0"/>
                    <a:pt x="897" y="350"/>
                    <a:pt x="537" y="976"/>
                  </a:cubicBezTo>
                  <a:cubicBezTo>
                    <a:pt x="0" y="1907"/>
                    <a:pt x="317" y="3099"/>
                    <a:pt x="1252" y="3636"/>
                  </a:cubicBezTo>
                  <a:cubicBezTo>
                    <a:pt x="1558" y="3814"/>
                    <a:pt x="1893" y="3898"/>
                    <a:pt x="2224" y="3898"/>
                  </a:cubicBezTo>
                  <a:cubicBezTo>
                    <a:pt x="2897" y="3898"/>
                    <a:pt x="3551" y="3548"/>
                    <a:pt x="3912" y="2923"/>
                  </a:cubicBezTo>
                  <a:cubicBezTo>
                    <a:pt x="4449" y="1992"/>
                    <a:pt x="4125" y="800"/>
                    <a:pt x="3197" y="262"/>
                  </a:cubicBezTo>
                  <a:cubicBezTo>
                    <a:pt x="2891" y="85"/>
                    <a:pt x="2556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1971500" y="5025050"/>
              <a:ext cx="111225" cy="97400"/>
            </a:xfrm>
            <a:custGeom>
              <a:avLst/>
              <a:gdLst/>
              <a:ahLst/>
              <a:cxnLst/>
              <a:rect l="l" t="t" r="r" b="b"/>
              <a:pathLst>
                <a:path w="4449" h="3896" extrusionOk="0">
                  <a:moveTo>
                    <a:pt x="2226" y="0"/>
                  </a:moveTo>
                  <a:cubicBezTo>
                    <a:pt x="1895" y="0"/>
                    <a:pt x="1559" y="85"/>
                    <a:pt x="1252" y="262"/>
                  </a:cubicBezTo>
                  <a:cubicBezTo>
                    <a:pt x="317" y="798"/>
                    <a:pt x="0" y="1991"/>
                    <a:pt x="537" y="2921"/>
                  </a:cubicBezTo>
                  <a:cubicBezTo>
                    <a:pt x="897" y="3547"/>
                    <a:pt x="1554" y="3896"/>
                    <a:pt x="2228" y="3896"/>
                  </a:cubicBezTo>
                  <a:cubicBezTo>
                    <a:pt x="2558" y="3896"/>
                    <a:pt x="2892" y="3812"/>
                    <a:pt x="3197" y="3636"/>
                  </a:cubicBezTo>
                  <a:cubicBezTo>
                    <a:pt x="4128" y="3096"/>
                    <a:pt x="4449" y="1904"/>
                    <a:pt x="3912" y="974"/>
                  </a:cubicBezTo>
                  <a:cubicBezTo>
                    <a:pt x="3552" y="349"/>
                    <a:pt x="2898" y="0"/>
                    <a:pt x="2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2295975" y="4475000"/>
              <a:ext cx="97500" cy="97350"/>
            </a:xfrm>
            <a:custGeom>
              <a:avLst/>
              <a:gdLst/>
              <a:ahLst/>
              <a:cxnLst/>
              <a:rect l="l" t="t" r="r" b="b"/>
              <a:pathLst>
                <a:path w="3900" h="3894" extrusionOk="0">
                  <a:moveTo>
                    <a:pt x="1948" y="1"/>
                  </a:moveTo>
                  <a:cubicBezTo>
                    <a:pt x="873" y="1"/>
                    <a:pt x="1" y="871"/>
                    <a:pt x="1" y="1948"/>
                  </a:cubicBezTo>
                  <a:cubicBezTo>
                    <a:pt x="1" y="3021"/>
                    <a:pt x="873" y="3893"/>
                    <a:pt x="1948" y="3893"/>
                  </a:cubicBezTo>
                  <a:cubicBezTo>
                    <a:pt x="3022" y="3893"/>
                    <a:pt x="3899" y="3021"/>
                    <a:pt x="3899" y="1948"/>
                  </a:cubicBezTo>
                  <a:cubicBezTo>
                    <a:pt x="3899" y="871"/>
                    <a:pt x="3022" y="1"/>
                    <a:pt x="1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2269050" y="4310525"/>
              <a:ext cx="108025" cy="97475"/>
            </a:xfrm>
            <a:custGeom>
              <a:avLst/>
              <a:gdLst/>
              <a:ahLst/>
              <a:cxnLst/>
              <a:rect l="l" t="t" r="r" b="b"/>
              <a:pathLst>
                <a:path w="4321" h="3899" extrusionOk="0">
                  <a:moveTo>
                    <a:pt x="2160" y="1"/>
                  </a:moveTo>
                  <a:cubicBezTo>
                    <a:pt x="1993" y="1"/>
                    <a:pt x="1824" y="22"/>
                    <a:pt x="1656" y="67"/>
                  </a:cubicBezTo>
                  <a:cubicBezTo>
                    <a:pt x="617" y="351"/>
                    <a:pt x="1" y="1415"/>
                    <a:pt x="279" y="2456"/>
                  </a:cubicBezTo>
                  <a:cubicBezTo>
                    <a:pt x="510" y="3325"/>
                    <a:pt x="1296" y="3898"/>
                    <a:pt x="2156" y="3898"/>
                  </a:cubicBezTo>
                  <a:cubicBezTo>
                    <a:pt x="2324" y="3898"/>
                    <a:pt x="2495" y="3877"/>
                    <a:pt x="2664" y="3831"/>
                  </a:cubicBezTo>
                  <a:cubicBezTo>
                    <a:pt x="3702" y="3553"/>
                    <a:pt x="4320" y="2486"/>
                    <a:pt x="4039" y="1449"/>
                  </a:cubicBezTo>
                  <a:cubicBezTo>
                    <a:pt x="3808" y="574"/>
                    <a:pt x="3020" y="1"/>
                    <a:pt x="2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2203950" y="4157375"/>
              <a:ext cx="111275" cy="97450"/>
            </a:xfrm>
            <a:custGeom>
              <a:avLst/>
              <a:gdLst/>
              <a:ahLst/>
              <a:cxnLst/>
              <a:rect l="l" t="t" r="r" b="b"/>
              <a:pathLst>
                <a:path w="4451" h="3898" extrusionOk="0">
                  <a:moveTo>
                    <a:pt x="2223" y="0"/>
                  </a:moveTo>
                  <a:cubicBezTo>
                    <a:pt x="1893" y="0"/>
                    <a:pt x="1559" y="84"/>
                    <a:pt x="1254" y="261"/>
                  </a:cubicBezTo>
                  <a:cubicBezTo>
                    <a:pt x="319" y="798"/>
                    <a:pt x="1" y="1991"/>
                    <a:pt x="540" y="2922"/>
                  </a:cubicBezTo>
                  <a:cubicBezTo>
                    <a:pt x="900" y="3547"/>
                    <a:pt x="1556" y="3897"/>
                    <a:pt x="2229" y="3897"/>
                  </a:cubicBezTo>
                  <a:cubicBezTo>
                    <a:pt x="2560" y="3897"/>
                    <a:pt x="2894" y="3813"/>
                    <a:pt x="3200" y="3636"/>
                  </a:cubicBezTo>
                  <a:cubicBezTo>
                    <a:pt x="4132" y="3099"/>
                    <a:pt x="4451" y="1906"/>
                    <a:pt x="3914" y="975"/>
                  </a:cubicBezTo>
                  <a:cubicBezTo>
                    <a:pt x="3551" y="349"/>
                    <a:pt x="2895" y="0"/>
                    <a:pt x="2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2105175" y="4025850"/>
              <a:ext cx="106925" cy="97450"/>
            </a:xfrm>
            <a:custGeom>
              <a:avLst/>
              <a:gdLst/>
              <a:ahLst/>
              <a:cxnLst/>
              <a:rect l="l" t="t" r="r" b="b"/>
              <a:pathLst>
                <a:path w="4277" h="3898" extrusionOk="0">
                  <a:moveTo>
                    <a:pt x="2141" y="1"/>
                  </a:moveTo>
                  <a:cubicBezTo>
                    <a:pt x="1642" y="1"/>
                    <a:pt x="1143" y="191"/>
                    <a:pt x="762" y="569"/>
                  </a:cubicBezTo>
                  <a:cubicBezTo>
                    <a:pt x="1" y="1333"/>
                    <a:pt x="1" y="2564"/>
                    <a:pt x="762" y="3326"/>
                  </a:cubicBezTo>
                  <a:cubicBezTo>
                    <a:pt x="1141" y="3707"/>
                    <a:pt x="1640" y="3897"/>
                    <a:pt x="2139" y="3897"/>
                  </a:cubicBezTo>
                  <a:cubicBezTo>
                    <a:pt x="2638" y="3897"/>
                    <a:pt x="3136" y="3707"/>
                    <a:pt x="3516" y="3326"/>
                  </a:cubicBezTo>
                  <a:cubicBezTo>
                    <a:pt x="4277" y="2564"/>
                    <a:pt x="4277" y="1331"/>
                    <a:pt x="3516" y="569"/>
                  </a:cubicBezTo>
                  <a:cubicBezTo>
                    <a:pt x="3137" y="190"/>
                    <a:pt x="2639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2105175" y="4924075"/>
              <a:ext cx="107000" cy="97425"/>
            </a:xfrm>
            <a:custGeom>
              <a:avLst/>
              <a:gdLst/>
              <a:ahLst/>
              <a:cxnLst/>
              <a:rect l="l" t="t" r="r" b="b"/>
              <a:pathLst>
                <a:path w="4280" h="3897" extrusionOk="0">
                  <a:moveTo>
                    <a:pt x="2139" y="1"/>
                  </a:moveTo>
                  <a:cubicBezTo>
                    <a:pt x="1640" y="1"/>
                    <a:pt x="1141" y="192"/>
                    <a:pt x="762" y="574"/>
                  </a:cubicBezTo>
                  <a:cubicBezTo>
                    <a:pt x="1" y="1331"/>
                    <a:pt x="1" y="2565"/>
                    <a:pt x="762" y="3327"/>
                  </a:cubicBezTo>
                  <a:cubicBezTo>
                    <a:pt x="1143" y="3707"/>
                    <a:pt x="1642" y="3896"/>
                    <a:pt x="2140" y="3896"/>
                  </a:cubicBezTo>
                  <a:cubicBezTo>
                    <a:pt x="2638" y="3896"/>
                    <a:pt x="3136" y="3707"/>
                    <a:pt x="3516" y="3327"/>
                  </a:cubicBezTo>
                  <a:cubicBezTo>
                    <a:pt x="4277" y="2565"/>
                    <a:pt x="4280" y="1331"/>
                    <a:pt x="3516" y="574"/>
                  </a:cubicBezTo>
                  <a:cubicBezTo>
                    <a:pt x="3136" y="192"/>
                    <a:pt x="2638" y="1"/>
                    <a:pt x="2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2203950" y="4792550"/>
              <a:ext cx="111275" cy="97400"/>
            </a:xfrm>
            <a:custGeom>
              <a:avLst/>
              <a:gdLst/>
              <a:ahLst/>
              <a:cxnLst/>
              <a:rect l="l" t="t" r="r" b="b"/>
              <a:pathLst>
                <a:path w="4451" h="3896" extrusionOk="0">
                  <a:moveTo>
                    <a:pt x="2227" y="1"/>
                  </a:moveTo>
                  <a:cubicBezTo>
                    <a:pt x="1554" y="1"/>
                    <a:pt x="900" y="350"/>
                    <a:pt x="540" y="974"/>
                  </a:cubicBezTo>
                  <a:cubicBezTo>
                    <a:pt x="1" y="1906"/>
                    <a:pt x="319" y="3100"/>
                    <a:pt x="1254" y="3635"/>
                  </a:cubicBezTo>
                  <a:cubicBezTo>
                    <a:pt x="1558" y="3812"/>
                    <a:pt x="1892" y="3896"/>
                    <a:pt x="2221" y="3896"/>
                  </a:cubicBezTo>
                  <a:cubicBezTo>
                    <a:pt x="2894" y="3896"/>
                    <a:pt x="3551" y="3546"/>
                    <a:pt x="3914" y="2920"/>
                  </a:cubicBezTo>
                  <a:cubicBezTo>
                    <a:pt x="4451" y="1991"/>
                    <a:pt x="4132" y="800"/>
                    <a:pt x="3200" y="262"/>
                  </a:cubicBezTo>
                  <a:cubicBezTo>
                    <a:pt x="2893" y="85"/>
                    <a:pt x="2558" y="1"/>
                    <a:pt x="2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2269050" y="4639350"/>
              <a:ext cx="107925" cy="97425"/>
            </a:xfrm>
            <a:custGeom>
              <a:avLst/>
              <a:gdLst/>
              <a:ahLst/>
              <a:cxnLst/>
              <a:rect l="l" t="t" r="r" b="b"/>
              <a:pathLst>
                <a:path w="4317" h="3897" extrusionOk="0">
                  <a:moveTo>
                    <a:pt x="2153" y="1"/>
                  </a:moveTo>
                  <a:cubicBezTo>
                    <a:pt x="1294" y="1"/>
                    <a:pt x="510" y="576"/>
                    <a:pt x="279" y="1444"/>
                  </a:cubicBezTo>
                  <a:cubicBezTo>
                    <a:pt x="1" y="2484"/>
                    <a:pt x="617" y="3553"/>
                    <a:pt x="1656" y="3829"/>
                  </a:cubicBezTo>
                  <a:cubicBezTo>
                    <a:pt x="1825" y="3875"/>
                    <a:pt x="1994" y="3896"/>
                    <a:pt x="2162" y="3896"/>
                  </a:cubicBezTo>
                  <a:cubicBezTo>
                    <a:pt x="3021" y="3896"/>
                    <a:pt x="3809" y="3323"/>
                    <a:pt x="4039" y="2452"/>
                  </a:cubicBezTo>
                  <a:cubicBezTo>
                    <a:pt x="4316" y="1413"/>
                    <a:pt x="3705" y="347"/>
                    <a:pt x="2664" y="69"/>
                  </a:cubicBezTo>
                  <a:cubicBezTo>
                    <a:pt x="2494" y="23"/>
                    <a:pt x="2322" y="1"/>
                    <a:pt x="2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1169775" y="43513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44" y="0"/>
                  </a:moveTo>
                  <a:cubicBezTo>
                    <a:pt x="1049" y="0"/>
                    <a:pt x="413" y="463"/>
                    <a:pt x="222" y="1171"/>
                  </a:cubicBezTo>
                  <a:cubicBezTo>
                    <a:pt x="0" y="2010"/>
                    <a:pt x="496" y="2873"/>
                    <a:pt x="1337" y="3097"/>
                  </a:cubicBezTo>
                  <a:cubicBezTo>
                    <a:pt x="1475" y="3134"/>
                    <a:pt x="1614" y="3152"/>
                    <a:pt x="1750" y="3152"/>
                  </a:cubicBezTo>
                  <a:cubicBezTo>
                    <a:pt x="2444" y="3152"/>
                    <a:pt x="3078" y="2689"/>
                    <a:pt x="3265" y="1985"/>
                  </a:cubicBezTo>
                  <a:cubicBezTo>
                    <a:pt x="3491" y="1145"/>
                    <a:pt x="2995" y="282"/>
                    <a:pt x="2154" y="55"/>
                  </a:cubicBezTo>
                  <a:cubicBezTo>
                    <a:pt x="2017" y="18"/>
                    <a:pt x="1879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1156525" y="4484350"/>
              <a:ext cx="78800" cy="78700"/>
            </a:xfrm>
            <a:custGeom>
              <a:avLst/>
              <a:gdLst/>
              <a:ahLst/>
              <a:cxnLst/>
              <a:rect l="l" t="t" r="r" b="b"/>
              <a:pathLst>
                <a:path w="3152" h="3148" extrusionOk="0">
                  <a:moveTo>
                    <a:pt x="1574" y="0"/>
                  </a:moveTo>
                  <a:cubicBezTo>
                    <a:pt x="703" y="0"/>
                    <a:pt x="1" y="704"/>
                    <a:pt x="1" y="1574"/>
                  </a:cubicBezTo>
                  <a:cubicBezTo>
                    <a:pt x="1" y="2441"/>
                    <a:pt x="703" y="3147"/>
                    <a:pt x="1574" y="3147"/>
                  </a:cubicBezTo>
                  <a:cubicBezTo>
                    <a:pt x="2444" y="3147"/>
                    <a:pt x="3152" y="2441"/>
                    <a:pt x="3152" y="1574"/>
                  </a:cubicBezTo>
                  <a:cubicBezTo>
                    <a:pt x="3152" y="704"/>
                    <a:pt x="2444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1169775" y="4617225"/>
              <a:ext cx="87275" cy="78800"/>
            </a:xfrm>
            <a:custGeom>
              <a:avLst/>
              <a:gdLst/>
              <a:ahLst/>
              <a:cxnLst/>
              <a:rect l="l" t="t" r="r" b="b"/>
              <a:pathLst>
                <a:path w="3491" h="3152" extrusionOk="0">
                  <a:moveTo>
                    <a:pt x="1750" y="0"/>
                  </a:moveTo>
                  <a:cubicBezTo>
                    <a:pt x="1614" y="0"/>
                    <a:pt x="1475" y="18"/>
                    <a:pt x="1337" y="56"/>
                  </a:cubicBezTo>
                  <a:cubicBezTo>
                    <a:pt x="496" y="280"/>
                    <a:pt x="0" y="1144"/>
                    <a:pt x="222" y="1983"/>
                  </a:cubicBezTo>
                  <a:cubicBezTo>
                    <a:pt x="413" y="2688"/>
                    <a:pt x="1051" y="3151"/>
                    <a:pt x="1746" y="3151"/>
                  </a:cubicBezTo>
                  <a:cubicBezTo>
                    <a:pt x="1881" y="3151"/>
                    <a:pt x="2018" y="3134"/>
                    <a:pt x="2154" y="3098"/>
                  </a:cubicBezTo>
                  <a:cubicBezTo>
                    <a:pt x="2995" y="2874"/>
                    <a:pt x="3491" y="2006"/>
                    <a:pt x="3265" y="1168"/>
                  </a:cubicBezTo>
                  <a:cubicBezTo>
                    <a:pt x="3078" y="464"/>
                    <a:pt x="2444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1219650" y="4741100"/>
              <a:ext cx="90000" cy="78800"/>
            </a:xfrm>
            <a:custGeom>
              <a:avLst/>
              <a:gdLst/>
              <a:ahLst/>
              <a:cxnLst/>
              <a:rect l="l" t="t" r="r" b="b"/>
              <a:pathLst>
                <a:path w="3600" h="3152" extrusionOk="0">
                  <a:moveTo>
                    <a:pt x="1801" y="0"/>
                  </a:moveTo>
                  <a:cubicBezTo>
                    <a:pt x="1534" y="0"/>
                    <a:pt x="1264" y="69"/>
                    <a:pt x="1016" y="212"/>
                  </a:cubicBezTo>
                  <a:cubicBezTo>
                    <a:pt x="260" y="647"/>
                    <a:pt x="0" y="1608"/>
                    <a:pt x="438" y="2363"/>
                  </a:cubicBezTo>
                  <a:cubicBezTo>
                    <a:pt x="729" y="2869"/>
                    <a:pt x="1259" y="3152"/>
                    <a:pt x="1803" y="3152"/>
                  </a:cubicBezTo>
                  <a:cubicBezTo>
                    <a:pt x="2071" y="3152"/>
                    <a:pt x="2343" y="3083"/>
                    <a:pt x="2591" y="2939"/>
                  </a:cubicBezTo>
                  <a:cubicBezTo>
                    <a:pt x="3345" y="2507"/>
                    <a:pt x="3600" y="1543"/>
                    <a:pt x="3169" y="789"/>
                  </a:cubicBezTo>
                  <a:cubicBezTo>
                    <a:pt x="2876" y="283"/>
                    <a:pt x="2345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1219650" y="4227450"/>
              <a:ext cx="90000" cy="78775"/>
            </a:xfrm>
            <a:custGeom>
              <a:avLst/>
              <a:gdLst/>
              <a:ahLst/>
              <a:cxnLst/>
              <a:rect l="l" t="t" r="r" b="b"/>
              <a:pathLst>
                <a:path w="3600" h="3151" extrusionOk="0">
                  <a:moveTo>
                    <a:pt x="1803" y="0"/>
                  </a:moveTo>
                  <a:cubicBezTo>
                    <a:pt x="1258" y="0"/>
                    <a:pt x="729" y="283"/>
                    <a:pt x="438" y="789"/>
                  </a:cubicBezTo>
                  <a:cubicBezTo>
                    <a:pt x="0" y="1542"/>
                    <a:pt x="260" y="2506"/>
                    <a:pt x="1016" y="2939"/>
                  </a:cubicBezTo>
                  <a:cubicBezTo>
                    <a:pt x="1264" y="3082"/>
                    <a:pt x="1534" y="3151"/>
                    <a:pt x="1802" y="3151"/>
                  </a:cubicBezTo>
                  <a:cubicBezTo>
                    <a:pt x="2346" y="3151"/>
                    <a:pt x="2876" y="2868"/>
                    <a:pt x="3169" y="2362"/>
                  </a:cubicBezTo>
                  <a:cubicBezTo>
                    <a:pt x="3600" y="1610"/>
                    <a:pt x="3345" y="645"/>
                    <a:pt x="2591" y="211"/>
                  </a:cubicBezTo>
                  <a:cubicBezTo>
                    <a:pt x="2342" y="68"/>
                    <a:pt x="2071" y="0"/>
                    <a:pt x="1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1303125" y="4847500"/>
              <a:ext cx="86475" cy="78750"/>
            </a:xfrm>
            <a:custGeom>
              <a:avLst/>
              <a:gdLst/>
              <a:ahLst/>
              <a:cxnLst/>
              <a:rect l="l" t="t" r="r" b="b"/>
              <a:pathLst>
                <a:path w="3459" h="3150" extrusionOk="0">
                  <a:moveTo>
                    <a:pt x="1728" y="1"/>
                  </a:moveTo>
                  <a:cubicBezTo>
                    <a:pt x="1325" y="1"/>
                    <a:pt x="921" y="155"/>
                    <a:pt x="614" y="464"/>
                  </a:cubicBezTo>
                  <a:cubicBezTo>
                    <a:pt x="1" y="1077"/>
                    <a:pt x="1" y="2074"/>
                    <a:pt x="613" y="2690"/>
                  </a:cubicBezTo>
                  <a:cubicBezTo>
                    <a:pt x="921" y="2996"/>
                    <a:pt x="1325" y="3150"/>
                    <a:pt x="1728" y="3150"/>
                  </a:cubicBezTo>
                  <a:cubicBezTo>
                    <a:pt x="2131" y="3150"/>
                    <a:pt x="2535" y="2996"/>
                    <a:pt x="2841" y="2690"/>
                  </a:cubicBezTo>
                  <a:cubicBezTo>
                    <a:pt x="3458" y="2074"/>
                    <a:pt x="3458" y="1075"/>
                    <a:pt x="2841" y="464"/>
                  </a:cubicBezTo>
                  <a:cubicBezTo>
                    <a:pt x="2535" y="155"/>
                    <a:pt x="2131" y="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1303125" y="4121075"/>
              <a:ext cx="86475" cy="78800"/>
            </a:xfrm>
            <a:custGeom>
              <a:avLst/>
              <a:gdLst/>
              <a:ahLst/>
              <a:cxnLst/>
              <a:rect l="l" t="t" r="r" b="b"/>
              <a:pathLst>
                <a:path w="3459" h="3152" extrusionOk="0">
                  <a:moveTo>
                    <a:pt x="1728" y="0"/>
                  </a:moveTo>
                  <a:cubicBezTo>
                    <a:pt x="1325" y="0"/>
                    <a:pt x="921" y="154"/>
                    <a:pt x="614" y="461"/>
                  </a:cubicBezTo>
                  <a:cubicBezTo>
                    <a:pt x="1" y="1078"/>
                    <a:pt x="1" y="2074"/>
                    <a:pt x="614" y="2690"/>
                  </a:cubicBezTo>
                  <a:cubicBezTo>
                    <a:pt x="921" y="2998"/>
                    <a:pt x="1325" y="3151"/>
                    <a:pt x="1728" y="3151"/>
                  </a:cubicBezTo>
                  <a:cubicBezTo>
                    <a:pt x="2131" y="3151"/>
                    <a:pt x="2535" y="2998"/>
                    <a:pt x="2841" y="2690"/>
                  </a:cubicBezTo>
                  <a:cubicBezTo>
                    <a:pt x="3458" y="2074"/>
                    <a:pt x="3458" y="1078"/>
                    <a:pt x="2841" y="461"/>
                  </a:cubicBezTo>
                  <a:cubicBezTo>
                    <a:pt x="2535" y="154"/>
                    <a:pt x="2131" y="0"/>
                    <a:pt x="1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1407700" y="4929100"/>
              <a:ext cx="89975" cy="78825"/>
            </a:xfrm>
            <a:custGeom>
              <a:avLst/>
              <a:gdLst/>
              <a:ahLst/>
              <a:cxnLst/>
              <a:rect l="l" t="t" r="r" b="b"/>
              <a:pathLst>
                <a:path w="3599" h="3153" extrusionOk="0">
                  <a:moveTo>
                    <a:pt x="1802" y="1"/>
                  </a:moveTo>
                  <a:cubicBezTo>
                    <a:pt x="1257" y="1"/>
                    <a:pt x="727" y="282"/>
                    <a:pt x="436" y="788"/>
                  </a:cubicBezTo>
                  <a:cubicBezTo>
                    <a:pt x="0" y="1542"/>
                    <a:pt x="256" y="2506"/>
                    <a:pt x="1012" y="2943"/>
                  </a:cubicBezTo>
                  <a:cubicBezTo>
                    <a:pt x="1260" y="3085"/>
                    <a:pt x="1530" y="3153"/>
                    <a:pt x="1798" y="3153"/>
                  </a:cubicBezTo>
                  <a:cubicBezTo>
                    <a:pt x="2343" y="3153"/>
                    <a:pt x="2874" y="2871"/>
                    <a:pt x="3163" y="2366"/>
                  </a:cubicBezTo>
                  <a:cubicBezTo>
                    <a:pt x="3598" y="1613"/>
                    <a:pt x="3340" y="648"/>
                    <a:pt x="2588" y="211"/>
                  </a:cubicBezTo>
                  <a:cubicBezTo>
                    <a:pt x="2340" y="68"/>
                    <a:pt x="2069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1407700" y="4039425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799" y="0"/>
                  </a:moveTo>
                  <a:cubicBezTo>
                    <a:pt x="1531" y="0"/>
                    <a:pt x="1260" y="69"/>
                    <a:pt x="1012" y="212"/>
                  </a:cubicBezTo>
                  <a:cubicBezTo>
                    <a:pt x="256" y="648"/>
                    <a:pt x="0" y="1610"/>
                    <a:pt x="436" y="2364"/>
                  </a:cubicBezTo>
                  <a:cubicBezTo>
                    <a:pt x="726" y="2870"/>
                    <a:pt x="1256" y="3151"/>
                    <a:pt x="1800" y="3151"/>
                  </a:cubicBezTo>
                  <a:cubicBezTo>
                    <a:pt x="2068" y="3151"/>
                    <a:pt x="2339" y="3083"/>
                    <a:pt x="2588" y="2940"/>
                  </a:cubicBezTo>
                  <a:cubicBezTo>
                    <a:pt x="3340" y="2505"/>
                    <a:pt x="3598" y="1541"/>
                    <a:pt x="3168" y="789"/>
                  </a:cubicBezTo>
                  <a:cubicBezTo>
                    <a:pt x="2875" y="283"/>
                    <a:pt x="2344" y="0"/>
                    <a:pt x="1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1532900" y="4980425"/>
              <a:ext cx="87400" cy="78825"/>
            </a:xfrm>
            <a:custGeom>
              <a:avLst/>
              <a:gdLst/>
              <a:ahLst/>
              <a:cxnLst/>
              <a:rect l="l" t="t" r="r" b="b"/>
              <a:pathLst>
                <a:path w="3496" h="3153" extrusionOk="0">
                  <a:moveTo>
                    <a:pt x="1745" y="0"/>
                  </a:moveTo>
                  <a:cubicBezTo>
                    <a:pt x="1050" y="0"/>
                    <a:pt x="417" y="466"/>
                    <a:pt x="228" y="1170"/>
                  </a:cubicBezTo>
                  <a:cubicBezTo>
                    <a:pt x="0" y="2011"/>
                    <a:pt x="499" y="2870"/>
                    <a:pt x="1340" y="3099"/>
                  </a:cubicBezTo>
                  <a:cubicBezTo>
                    <a:pt x="1476" y="3135"/>
                    <a:pt x="1613" y="3152"/>
                    <a:pt x="1747" y="3152"/>
                  </a:cubicBezTo>
                  <a:cubicBezTo>
                    <a:pt x="2442" y="3152"/>
                    <a:pt x="3079" y="2689"/>
                    <a:pt x="3269" y="1984"/>
                  </a:cubicBezTo>
                  <a:cubicBezTo>
                    <a:pt x="3496" y="1143"/>
                    <a:pt x="2996" y="279"/>
                    <a:pt x="2156" y="55"/>
                  </a:cubicBezTo>
                  <a:cubicBezTo>
                    <a:pt x="2019" y="18"/>
                    <a:pt x="188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1532900" y="3988125"/>
              <a:ext cx="87400" cy="78800"/>
            </a:xfrm>
            <a:custGeom>
              <a:avLst/>
              <a:gdLst/>
              <a:ahLst/>
              <a:cxnLst/>
              <a:rect l="l" t="t" r="r" b="b"/>
              <a:pathLst>
                <a:path w="3496" h="3152" extrusionOk="0">
                  <a:moveTo>
                    <a:pt x="1745" y="0"/>
                  </a:moveTo>
                  <a:cubicBezTo>
                    <a:pt x="1612" y="0"/>
                    <a:pt x="1476" y="17"/>
                    <a:pt x="1340" y="53"/>
                  </a:cubicBezTo>
                  <a:cubicBezTo>
                    <a:pt x="499" y="281"/>
                    <a:pt x="0" y="1142"/>
                    <a:pt x="228" y="1986"/>
                  </a:cubicBezTo>
                  <a:cubicBezTo>
                    <a:pt x="417" y="2687"/>
                    <a:pt x="1048" y="3152"/>
                    <a:pt x="1743" y="3152"/>
                  </a:cubicBezTo>
                  <a:cubicBezTo>
                    <a:pt x="1879" y="3152"/>
                    <a:pt x="2018" y="3134"/>
                    <a:pt x="2156" y="3096"/>
                  </a:cubicBezTo>
                  <a:cubicBezTo>
                    <a:pt x="2996" y="2873"/>
                    <a:pt x="3496" y="2009"/>
                    <a:pt x="3269" y="1168"/>
                  </a:cubicBezTo>
                  <a:cubicBezTo>
                    <a:pt x="3079" y="465"/>
                    <a:pt x="2441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1670125" y="4997925"/>
              <a:ext cx="78850" cy="78800"/>
            </a:xfrm>
            <a:custGeom>
              <a:avLst/>
              <a:gdLst/>
              <a:ahLst/>
              <a:cxnLst/>
              <a:rect l="l" t="t" r="r" b="b"/>
              <a:pathLst>
                <a:path w="3154" h="3152" extrusionOk="0">
                  <a:moveTo>
                    <a:pt x="1575" y="1"/>
                  </a:moveTo>
                  <a:cubicBezTo>
                    <a:pt x="707" y="1"/>
                    <a:pt x="0" y="704"/>
                    <a:pt x="0" y="1577"/>
                  </a:cubicBezTo>
                  <a:cubicBezTo>
                    <a:pt x="0" y="2446"/>
                    <a:pt x="707" y="3152"/>
                    <a:pt x="1575" y="3152"/>
                  </a:cubicBezTo>
                  <a:cubicBezTo>
                    <a:pt x="2444" y="3152"/>
                    <a:pt x="3153" y="2446"/>
                    <a:pt x="3153" y="1577"/>
                  </a:cubicBezTo>
                  <a:cubicBezTo>
                    <a:pt x="3153" y="704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1670125" y="3970625"/>
              <a:ext cx="78850" cy="78825"/>
            </a:xfrm>
            <a:custGeom>
              <a:avLst/>
              <a:gdLst/>
              <a:ahLst/>
              <a:cxnLst/>
              <a:rect l="l" t="t" r="r" b="b"/>
              <a:pathLst>
                <a:path w="3154" h="3153" extrusionOk="0">
                  <a:moveTo>
                    <a:pt x="1575" y="1"/>
                  </a:moveTo>
                  <a:cubicBezTo>
                    <a:pt x="707" y="1"/>
                    <a:pt x="0" y="707"/>
                    <a:pt x="0" y="1574"/>
                  </a:cubicBezTo>
                  <a:cubicBezTo>
                    <a:pt x="0" y="2444"/>
                    <a:pt x="707" y="3153"/>
                    <a:pt x="1575" y="3153"/>
                  </a:cubicBezTo>
                  <a:cubicBezTo>
                    <a:pt x="2444" y="3153"/>
                    <a:pt x="3153" y="2444"/>
                    <a:pt x="3153" y="1574"/>
                  </a:cubicBezTo>
                  <a:cubicBezTo>
                    <a:pt x="3153" y="707"/>
                    <a:pt x="2444" y="1"/>
                    <a:pt x="1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1798800" y="4980425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51" y="0"/>
                  </a:moveTo>
                  <a:cubicBezTo>
                    <a:pt x="1616" y="0"/>
                    <a:pt x="1478" y="18"/>
                    <a:pt x="1341" y="55"/>
                  </a:cubicBezTo>
                  <a:cubicBezTo>
                    <a:pt x="499" y="279"/>
                    <a:pt x="0" y="1143"/>
                    <a:pt x="228" y="1984"/>
                  </a:cubicBezTo>
                  <a:cubicBezTo>
                    <a:pt x="414" y="2689"/>
                    <a:pt x="1051" y="3152"/>
                    <a:pt x="1747" y="3152"/>
                  </a:cubicBezTo>
                  <a:cubicBezTo>
                    <a:pt x="1882" y="3152"/>
                    <a:pt x="2019" y="3135"/>
                    <a:pt x="2155" y="3099"/>
                  </a:cubicBezTo>
                  <a:cubicBezTo>
                    <a:pt x="2997" y="2870"/>
                    <a:pt x="3494" y="2011"/>
                    <a:pt x="3270" y="1170"/>
                  </a:cubicBezTo>
                  <a:cubicBezTo>
                    <a:pt x="3080" y="466"/>
                    <a:pt x="2445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1798800" y="3988100"/>
              <a:ext cx="87350" cy="78825"/>
            </a:xfrm>
            <a:custGeom>
              <a:avLst/>
              <a:gdLst/>
              <a:ahLst/>
              <a:cxnLst/>
              <a:rect l="l" t="t" r="r" b="b"/>
              <a:pathLst>
                <a:path w="3494" h="3153" extrusionOk="0">
                  <a:moveTo>
                    <a:pt x="1747" y="0"/>
                  </a:moveTo>
                  <a:cubicBezTo>
                    <a:pt x="1051" y="0"/>
                    <a:pt x="414" y="467"/>
                    <a:pt x="228" y="1169"/>
                  </a:cubicBezTo>
                  <a:cubicBezTo>
                    <a:pt x="0" y="2010"/>
                    <a:pt x="500" y="2874"/>
                    <a:pt x="1341" y="3097"/>
                  </a:cubicBezTo>
                  <a:cubicBezTo>
                    <a:pt x="1479" y="3135"/>
                    <a:pt x="1617" y="3153"/>
                    <a:pt x="1753" y="3153"/>
                  </a:cubicBezTo>
                  <a:cubicBezTo>
                    <a:pt x="2447" y="3153"/>
                    <a:pt x="3080" y="2688"/>
                    <a:pt x="3270" y="1987"/>
                  </a:cubicBezTo>
                  <a:cubicBezTo>
                    <a:pt x="3494" y="1143"/>
                    <a:pt x="2997" y="282"/>
                    <a:pt x="2155" y="54"/>
                  </a:cubicBezTo>
                  <a:cubicBezTo>
                    <a:pt x="2019" y="18"/>
                    <a:pt x="1882" y="0"/>
                    <a:pt x="1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1921350" y="4039425"/>
              <a:ext cx="90025" cy="78775"/>
            </a:xfrm>
            <a:custGeom>
              <a:avLst/>
              <a:gdLst/>
              <a:ahLst/>
              <a:cxnLst/>
              <a:rect l="l" t="t" r="r" b="b"/>
              <a:pathLst>
                <a:path w="3601" h="3151" extrusionOk="0">
                  <a:moveTo>
                    <a:pt x="1802" y="0"/>
                  </a:moveTo>
                  <a:cubicBezTo>
                    <a:pt x="1258" y="0"/>
                    <a:pt x="727" y="283"/>
                    <a:pt x="436" y="788"/>
                  </a:cubicBezTo>
                  <a:cubicBezTo>
                    <a:pt x="1" y="1541"/>
                    <a:pt x="258" y="2505"/>
                    <a:pt x="1014" y="2940"/>
                  </a:cubicBezTo>
                  <a:cubicBezTo>
                    <a:pt x="1262" y="3083"/>
                    <a:pt x="1533" y="3151"/>
                    <a:pt x="1801" y="3151"/>
                  </a:cubicBezTo>
                  <a:cubicBezTo>
                    <a:pt x="2345" y="3151"/>
                    <a:pt x="2875" y="2869"/>
                    <a:pt x="3167" y="2364"/>
                  </a:cubicBezTo>
                  <a:cubicBezTo>
                    <a:pt x="3600" y="1609"/>
                    <a:pt x="3338" y="646"/>
                    <a:pt x="2588" y="211"/>
                  </a:cubicBezTo>
                  <a:cubicBezTo>
                    <a:pt x="2340" y="68"/>
                    <a:pt x="2069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1921350" y="4929125"/>
              <a:ext cx="90025" cy="78825"/>
            </a:xfrm>
            <a:custGeom>
              <a:avLst/>
              <a:gdLst/>
              <a:ahLst/>
              <a:cxnLst/>
              <a:rect l="l" t="t" r="r" b="b"/>
              <a:pathLst>
                <a:path w="3601" h="3153" extrusionOk="0">
                  <a:moveTo>
                    <a:pt x="1802" y="1"/>
                  </a:moveTo>
                  <a:cubicBezTo>
                    <a:pt x="1534" y="1"/>
                    <a:pt x="1263" y="69"/>
                    <a:pt x="1014" y="213"/>
                  </a:cubicBezTo>
                  <a:cubicBezTo>
                    <a:pt x="258" y="647"/>
                    <a:pt x="1" y="1612"/>
                    <a:pt x="436" y="2363"/>
                  </a:cubicBezTo>
                  <a:cubicBezTo>
                    <a:pt x="728" y="2870"/>
                    <a:pt x="1258" y="3152"/>
                    <a:pt x="1803" y="3152"/>
                  </a:cubicBezTo>
                  <a:cubicBezTo>
                    <a:pt x="2070" y="3152"/>
                    <a:pt x="2341" y="3084"/>
                    <a:pt x="2588" y="2942"/>
                  </a:cubicBezTo>
                  <a:cubicBezTo>
                    <a:pt x="3340" y="2505"/>
                    <a:pt x="3600" y="1541"/>
                    <a:pt x="3167" y="789"/>
                  </a:cubicBezTo>
                  <a:cubicBezTo>
                    <a:pt x="2875" y="282"/>
                    <a:pt x="2346" y="1"/>
                    <a:pt x="1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2183800" y="4484350"/>
              <a:ext cx="78850" cy="78700"/>
            </a:xfrm>
            <a:custGeom>
              <a:avLst/>
              <a:gdLst/>
              <a:ahLst/>
              <a:cxnLst/>
              <a:rect l="l" t="t" r="r" b="b"/>
              <a:pathLst>
                <a:path w="3154" h="3148" extrusionOk="0">
                  <a:moveTo>
                    <a:pt x="1576" y="0"/>
                  </a:moveTo>
                  <a:cubicBezTo>
                    <a:pt x="705" y="0"/>
                    <a:pt x="1" y="704"/>
                    <a:pt x="1" y="1574"/>
                  </a:cubicBezTo>
                  <a:cubicBezTo>
                    <a:pt x="1" y="2441"/>
                    <a:pt x="705" y="3147"/>
                    <a:pt x="1576" y="3147"/>
                  </a:cubicBezTo>
                  <a:cubicBezTo>
                    <a:pt x="2444" y="3147"/>
                    <a:pt x="3154" y="2441"/>
                    <a:pt x="3154" y="1574"/>
                  </a:cubicBezTo>
                  <a:cubicBezTo>
                    <a:pt x="3154" y="704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2162025" y="4351325"/>
              <a:ext cx="87350" cy="78800"/>
            </a:xfrm>
            <a:custGeom>
              <a:avLst/>
              <a:gdLst/>
              <a:ahLst/>
              <a:cxnLst/>
              <a:rect l="l" t="t" r="r" b="b"/>
              <a:pathLst>
                <a:path w="3494" h="3152" extrusionOk="0">
                  <a:moveTo>
                    <a:pt x="1750" y="0"/>
                  </a:moveTo>
                  <a:cubicBezTo>
                    <a:pt x="1615" y="0"/>
                    <a:pt x="1477" y="18"/>
                    <a:pt x="1340" y="55"/>
                  </a:cubicBezTo>
                  <a:cubicBezTo>
                    <a:pt x="500" y="282"/>
                    <a:pt x="1" y="1144"/>
                    <a:pt x="225" y="1985"/>
                  </a:cubicBezTo>
                  <a:cubicBezTo>
                    <a:pt x="413" y="2687"/>
                    <a:pt x="1048" y="3152"/>
                    <a:pt x="1744" y="3152"/>
                  </a:cubicBezTo>
                  <a:cubicBezTo>
                    <a:pt x="1880" y="3152"/>
                    <a:pt x="2018" y="3134"/>
                    <a:pt x="2156" y="3097"/>
                  </a:cubicBezTo>
                  <a:cubicBezTo>
                    <a:pt x="2994" y="2873"/>
                    <a:pt x="3493" y="2010"/>
                    <a:pt x="3267" y="1171"/>
                  </a:cubicBezTo>
                  <a:cubicBezTo>
                    <a:pt x="3082" y="463"/>
                    <a:pt x="2446" y="0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2109400" y="4227450"/>
              <a:ext cx="89975" cy="78775"/>
            </a:xfrm>
            <a:custGeom>
              <a:avLst/>
              <a:gdLst/>
              <a:ahLst/>
              <a:cxnLst/>
              <a:rect l="l" t="t" r="r" b="b"/>
              <a:pathLst>
                <a:path w="3599" h="3151" extrusionOk="0">
                  <a:moveTo>
                    <a:pt x="1797" y="0"/>
                  </a:moveTo>
                  <a:cubicBezTo>
                    <a:pt x="1530" y="0"/>
                    <a:pt x="1259" y="68"/>
                    <a:pt x="1012" y="211"/>
                  </a:cubicBezTo>
                  <a:cubicBezTo>
                    <a:pt x="257" y="645"/>
                    <a:pt x="0" y="1610"/>
                    <a:pt x="436" y="2364"/>
                  </a:cubicBezTo>
                  <a:cubicBezTo>
                    <a:pt x="727" y="2868"/>
                    <a:pt x="1256" y="3151"/>
                    <a:pt x="1801" y="3151"/>
                  </a:cubicBezTo>
                  <a:cubicBezTo>
                    <a:pt x="2068" y="3151"/>
                    <a:pt x="2340" y="3083"/>
                    <a:pt x="2588" y="2939"/>
                  </a:cubicBezTo>
                  <a:cubicBezTo>
                    <a:pt x="3341" y="2506"/>
                    <a:pt x="3599" y="1541"/>
                    <a:pt x="3165" y="789"/>
                  </a:cubicBezTo>
                  <a:cubicBezTo>
                    <a:pt x="2872" y="283"/>
                    <a:pt x="2341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2029500" y="4121050"/>
              <a:ext cx="86500" cy="78825"/>
            </a:xfrm>
            <a:custGeom>
              <a:avLst/>
              <a:gdLst/>
              <a:ahLst/>
              <a:cxnLst/>
              <a:rect l="l" t="t" r="r" b="b"/>
              <a:pathLst>
                <a:path w="3460" h="3153" extrusionOk="0">
                  <a:moveTo>
                    <a:pt x="1732" y="0"/>
                  </a:moveTo>
                  <a:cubicBezTo>
                    <a:pt x="1328" y="0"/>
                    <a:pt x="924" y="154"/>
                    <a:pt x="616" y="462"/>
                  </a:cubicBezTo>
                  <a:cubicBezTo>
                    <a:pt x="0" y="1079"/>
                    <a:pt x="0" y="2075"/>
                    <a:pt x="616" y="2691"/>
                  </a:cubicBezTo>
                  <a:cubicBezTo>
                    <a:pt x="923" y="2999"/>
                    <a:pt x="1326" y="3152"/>
                    <a:pt x="1730" y="3152"/>
                  </a:cubicBezTo>
                  <a:cubicBezTo>
                    <a:pt x="2133" y="3152"/>
                    <a:pt x="2537" y="2999"/>
                    <a:pt x="2844" y="2691"/>
                  </a:cubicBezTo>
                  <a:cubicBezTo>
                    <a:pt x="3460" y="2075"/>
                    <a:pt x="3460" y="1077"/>
                    <a:pt x="2844" y="462"/>
                  </a:cubicBezTo>
                  <a:cubicBezTo>
                    <a:pt x="2537" y="154"/>
                    <a:pt x="2135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2029500" y="4847500"/>
              <a:ext cx="86575" cy="78750"/>
            </a:xfrm>
            <a:custGeom>
              <a:avLst/>
              <a:gdLst/>
              <a:ahLst/>
              <a:cxnLst/>
              <a:rect l="l" t="t" r="r" b="b"/>
              <a:pathLst>
                <a:path w="3463" h="3150" extrusionOk="0">
                  <a:moveTo>
                    <a:pt x="1730" y="1"/>
                  </a:moveTo>
                  <a:cubicBezTo>
                    <a:pt x="1326" y="1"/>
                    <a:pt x="923" y="155"/>
                    <a:pt x="616" y="464"/>
                  </a:cubicBezTo>
                  <a:cubicBezTo>
                    <a:pt x="0" y="1077"/>
                    <a:pt x="0" y="2074"/>
                    <a:pt x="616" y="2690"/>
                  </a:cubicBezTo>
                  <a:cubicBezTo>
                    <a:pt x="924" y="2996"/>
                    <a:pt x="1328" y="3150"/>
                    <a:pt x="1731" y="3150"/>
                  </a:cubicBezTo>
                  <a:cubicBezTo>
                    <a:pt x="2134" y="3150"/>
                    <a:pt x="2537" y="2996"/>
                    <a:pt x="2844" y="2690"/>
                  </a:cubicBezTo>
                  <a:cubicBezTo>
                    <a:pt x="3460" y="2074"/>
                    <a:pt x="3463" y="1077"/>
                    <a:pt x="2844" y="464"/>
                  </a:cubicBezTo>
                  <a:cubicBezTo>
                    <a:pt x="2537" y="155"/>
                    <a:pt x="2133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2109400" y="4741100"/>
              <a:ext cx="89975" cy="78800"/>
            </a:xfrm>
            <a:custGeom>
              <a:avLst/>
              <a:gdLst/>
              <a:ahLst/>
              <a:cxnLst/>
              <a:rect l="l" t="t" r="r" b="b"/>
              <a:pathLst>
                <a:path w="3599" h="3152" extrusionOk="0">
                  <a:moveTo>
                    <a:pt x="1801" y="0"/>
                  </a:moveTo>
                  <a:cubicBezTo>
                    <a:pt x="1257" y="0"/>
                    <a:pt x="727" y="283"/>
                    <a:pt x="436" y="789"/>
                  </a:cubicBezTo>
                  <a:cubicBezTo>
                    <a:pt x="0" y="1543"/>
                    <a:pt x="257" y="2507"/>
                    <a:pt x="1012" y="2939"/>
                  </a:cubicBezTo>
                  <a:cubicBezTo>
                    <a:pt x="1260" y="3083"/>
                    <a:pt x="1531" y="3152"/>
                    <a:pt x="1798" y="3152"/>
                  </a:cubicBezTo>
                  <a:cubicBezTo>
                    <a:pt x="2342" y="3152"/>
                    <a:pt x="2872" y="2869"/>
                    <a:pt x="3165" y="2363"/>
                  </a:cubicBezTo>
                  <a:cubicBezTo>
                    <a:pt x="3599" y="1611"/>
                    <a:pt x="3341" y="648"/>
                    <a:pt x="2588" y="212"/>
                  </a:cubicBezTo>
                  <a:cubicBezTo>
                    <a:pt x="2340" y="69"/>
                    <a:pt x="2069" y="0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2162025" y="4617225"/>
              <a:ext cx="87300" cy="78800"/>
            </a:xfrm>
            <a:custGeom>
              <a:avLst/>
              <a:gdLst/>
              <a:ahLst/>
              <a:cxnLst/>
              <a:rect l="l" t="t" r="r" b="b"/>
              <a:pathLst>
                <a:path w="3492" h="3152" extrusionOk="0">
                  <a:moveTo>
                    <a:pt x="1743" y="0"/>
                  </a:moveTo>
                  <a:cubicBezTo>
                    <a:pt x="1047" y="0"/>
                    <a:pt x="413" y="466"/>
                    <a:pt x="225" y="1168"/>
                  </a:cubicBezTo>
                  <a:cubicBezTo>
                    <a:pt x="1" y="2009"/>
                    <a:pt x="500" y="2874"/>
                    <a:pt x="1340" y="3098"/>
                  </a:cubicBezTo>
                  <a:cubicBezTo>
                    <a:pt x="1476" y="3134"/>
                    <a:pt x="1613" y="3151"/>
                    <a:pt x="1748" y="3151"/>
                  </a:cubicBezTo>
                  <a:cubicBezTo>
                    <a:pt x="2444" y="3151"/>
                    <a:pt x="3082" y="2688"/>
                    <a:pt x="3267" y="1983"/>
                  </a:cubicBezTo>
                  <a:cubicBezTo>
                    <a:pt x="3491" y="1144"/>
                    <a:pt x="2997" y="280"/>
                    <a:pt x="2156" y="56"/>
                  </a:cubicBezTo>
                  <a:cubicBezTo>
                    <a:pt x="2018" y="18"/>
                    <a:pt x="187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1280025" y="43865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88" y="0"/>
                  </a:moveTo>
                  <a:cubicBezTo>
                    <a:pt x="835" y="0"/>
                    <a:pt x="328" y="369"/>
                    <a:pt x="177" y="932"/>
                  </a:cubicBezTo>
                  <a:cubicBezTo>
                    <a:pt x="1" y="1600"/>
                    <a:pt x="395" y="2287"/>
                    <a:pt x="1065" y="2464"/>
                  </a:cubicBezTo>
                  <a:cubicBezTo>
                    <a:pt x="1175" y="2494"/>
                    <a:pt x="1284" y="2508"/>
                    <a:pt x="1392" y="2508"/>
                  </a:cubicBezTo>
                  <a:cubicBezTo>
                    <a:pt x="1944" y="2508"/>
                    <a:pt x="2449" y="2139"/>
                    <a:pt x="2598" y="1579"/>
                  </a:cubicBezTo>
                  <a:cubicBezTo>
                    <a:pt x="2779" y="911"/>
                    <a:pt x="2385" y="224"/>
                    <a:pt x="1713" y="43"/>
                  </a:cubicBezTo>
                  <a:cubicBezTo>
                    <a:pt x="1605" y="14"/>
                    <a:pt x="1496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126950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0" y="560"/>
                    <a:pt x="0" y="1253"/>
                  </a:cubicBezTo>
                  <a:cubicBezTo>
                    <a:pt x="0" y="1943"/>
                    <a:pt x="559" y="2505"/>
                    <a:pt x="1253" y="2505"/>
                  </a:cubicBezTo>
                  <a:cubicBezTo>
                    <a:pt x="1943" y="2505"/>
                    <a:pt x="2509" y="1943"/>
                    <a:pt x="2509" y="1253"/>
                  </a:cubicBezTo>
                  <a:cubicBezTo>
                    <a:pt x="2509" y="560"/>
                    <a:pt x="1943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1280025" y="4598125"/>
              <a:ext cx="69475" cy="62700"/>
            </a:xfrm>
            <a:custGeom>
              <a:avLst/>
              <a:gdLst/>
              <a:ahLst/>
              <a:cxnLst/>
              <a:rect l="l" t="t" r="r" b="b"/>
              <a:pathLst>
                <a:path w="2779" h="2508" extrusionOk="0">
                  <a:moveTo>
                    <a:pt x="1394" y="1"/>
                  </a:moveTo>
                  <a:cubicBezTo>
                    <a:pt x="1286" y="1"/>
                    <a:pt x="1175" y="15"/>
                    <a:pt x="1065" y="45"/>
                  </a:cubicBezTo>
                  <a:cubicBezTo>
                    <a:pt x="395" y="223"/>
                    <a:pt x="1" y="908"/>
                    <a:pt x="177" y="1577"/>
                  </a:cubicBezTo>
                  <a:cubicBezTo>
                    <a:pt x="329" y="2138"/>
                    <a:pt x="835" y="2508"/>
                    <a:pt x="1389" y="2508"/>
                  </a:cubicBezTo>
                  <a:cubicBezTo>
                    <a:pt x="1496" y="2508"/>
                    <a:pt x="1605" y="2494"/>
                    <a:pt x="1713" y="2465"/>
                  </a:cubicBezTo>
                  <a:cubicBezTo>
                    <a:pt x="2385" y="2286"/>
                    <a:pt x="2779" y="1596"/>
                    <a:pt x="2599" y="929"/>
                  </a:cubicBezTo>
                  <a:cubicBezTo>
                    <a:pt x="2449" y="369"/>
                    <a:pt x="1945" y="1"/>
                    <a:pt x="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1319700" y="4696675"/>
              <a:ext cx="71650" cy="62700"/>
            </a:xfrm>
            <a:custGeom>
              <a:avLst/>
              <a:gdLst/>
              <a:ahLst/>
              <a:cxnLst/>
              <a:rect l="l" t="t" r="r" b="b"/>
              <a:pathLst>
                <a:path w="2866" h="2508" extrusionOk="0">
                  <a:moveTo>
                    <a:pt x="1434" y="0"/>
                  </a:moveTo>
                  <a:cubicBezTo>
                    <a:pt x="1222" y="0"/>
                    <a:pt x="1007" y="54"/>
                    <a:pt x="811" y="167"/>
                  </a:cubicBezTo>
                  <a:cubicBezTo>
                    <a:pt x="209" y="516"/>
                    <a:pt x="1" y="1280"/>
                    <a:pt x="350" y="1881"/>
                  </a:cubicBezTo>
                  <a:cubicBezTo>
                    <a:pt x="583" y="2283"/>
                    <a:pt x="1005" y="2508"/>
                    <a:pt x="1439" y="2508"/>
                  </a:cubicBezTo>
                  <a:cubicBezTo>
                    <a:pt x="1651" y="2508"/>
                    <a:pt x="1867" y="2454"/>
                    <a:pt x="2064" y="2341"/>
                  </a:cubicBezTo>
                  <a:cubicBezTo>
                    <a:pt x="2663" y="1995"/>
                    <a:pt x="2866" y="1228"/>
                    <a:pt x="2521" y="627"/>
                  </a:cubicBezTo>
                  <a:cubicBezTo>
                    <a:pt x="2289" y="225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1319700" y="4287925"/>
              <a:ext cx="71650" cy="62725"/>
            </a:xfrm>
            <a:custGeom>
              <a:avLst/>
              <a:gdLst/>
              <a:ahLst/>
              <a:cxnLst/>
              <a:rect l="l" t="t" r="r" b="b"/>
              <a:pathLst>
                <a:path w="2866" h="2509" extrusionOk="0">
                  <a:moveTo>
                    <a:pt x="1436" y="1"/>
                  </a:moveTo>
                  <a:cubicBezTo>
                    <a:pt x="1002" y="1"/>
                    <a:pt x="582" y="226"/>
                    <a:pt x="350" y="629"/>
                  </a:cubicBezTo>
                  <a:cubicBezTo>
                    <a:pt x="1" y="1229"/>
                    <a:pt x="209" y="1994"/>
                    <a:pt x="811" y="2340"/>
                  </a:cubicBezTo>
                  <a:cubicBezTo>
                    <a:pt x="1007" y="2454"/>
                    <a:pt x="1222" y="2509"/>
                    <a:pt x="1435" y="2509"/>
                  </a:cubicBezTo>
                  <a:cubicBezTo>
                    <a:pt x="1867" y="2509"/>
                    <a:pt x="2289" y="2283"/>
                    <a:pt x="2521" y="1880"/>
                  </a:cubicBezTo>
                  <a:cubicBezTo>
                    <a:pt x="2866" y="1282"/>
                    <a:pt x="2663" y="514"/>
                    <a:pt x="2064" y="170"/>
                  </a:cubicBezTo>
                  <a:cubicBezTo>
                    <a:pt x="1865" y="55"/>
                    <a:pt x="1649" y="1"/>
                    <a:pt x="1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1386150" y="4781325"/>
              <a:ext cx="68800" cy="62700"/>
            </a:xfrm>
            <a:custGeom>
              <a:avLst/>
              <a:gdLst/>
              <a:ahLst/>
              <a:cxnLst/>
              <a:rect l="l" t="t" r="r" b="b"/>
              <a:pathLst>
                <a:path w="2752" h="2508" extrusionOk="0">
                  <a:moveTo>
                    <a:pt x="1375" y="1"/>
                  </a:moveTo>
                  <a:cubicBezTo>
                    <a:pt x="1054" y="1"/>
                    <a:pt x="734" y="124"/>
                    <a:pt x="490" y="370"/>
                  </a:cubicBezTo>
                  <a:cubicBezTo>
                    <a:pt x="0" y="858"/>
                    <a:pt x="0" y="1652"/>
                    <a:pt x="488" y="2142"/>
                  </a:cubicBezTo>
                  <a:cubicBezTo>
                    <a:pt x="732" y="2386"/>
                    <a:pt x="1054" y="2508"/>
                    <a:pt x="1375" y="2508"/>
                  </a:cubicBezTo>
                  <a:cubicBezTo>
                    <a:pt x="1696" y="2508"/>
                    <a:pt x="2016" y="2386"/>
                    <a:pt x="2261" y="2142"/>
                  </a:cubicBezTo>
                  <a:cubicBezTo>
                    <a:pt x="2751" y="1652"/>
                    <a:pt x="2751" y="856"/>
                    <a:pt x="2261" y="370"/>
                  </a:cubicBezTo>
                  <a:cubicBezTo>
                    <a:pt x="2016" y="124"/>
                    <a:pt x="1696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1386150" y="4203300"/>
              <a:ext cx="68800" cy="62750"/>
            </a:xfrm>
            <a:custGeom>
              <a:avLst/>
              <a:gdLst/>
              <a:ahLst/>
              <a:cxnLst/>
              <a:rect l="l" t="t" r="r" b="b"/>
              <a:pathLst>
                <a:path w="2752" h="2510" extrusionOk="0">
                  <a:moveTo>
                    <a:pt x="1375" y="0"/>
                  </a:moveTo>
                  <a:cubicBezTo>
                    <a:pt x="1054" y="0"/>
                    <a:pt x="734" y="122"/>
                    <a:pt x="490" y="366"/>
                  </a:cubicBezTo>
                  <a:cubicBezTo>
                    <a:pt x="0" y="858"/>
                    <a:pt x="0" y="1651"/>
                    <a:pt x="490" y="2140"/>
                  </a:cubicBezTo>
                  <a:cubicBezTo>
                    <a:pt x="734" y="2386"/>
                    <a:pt x="1054" y="2509"/>
                    <a:pt x="1375" y="2509"/>
                  </a:cubicBezTo>
                  <a:cubicBezTo>
                    <a:pt x="1696" y="2509"/>
                    <a:pt x="2016" y="2386"/>
                    <a:pt x="2261" y="2140"/>
                  </a:cubicBezTo>
                  <a:cubicBezTo>
                    <a:pt x="2751" y="1651"/>
                    <a:pt x="2751" y="857"/>
                    <a:pt x="2261" y="366"/>
                  </a:cubicBezTo>
                  <a:cubicBezTo>
                    <a:pt x="2016" y="122"/>
                    <a:pt x="1696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1469375" y="4846300"/>
              <a:ext cx="71600" cy="62700"/>
            </a:xfrm>
            <a:custGeom>
              <a:avLst/>
              <a:gdLst/>
              <a:ahLst/>
              <a:cxnLst/>
              <a:rect l="l" t="t" r="r" b="b"/>
              <a:pathLst>
                <a:path w="2864" h="2508" extrusionOk="0">
                  <a:moveTo>
                    <a:pt x="1433" y="1"/>
                  </a:moveTo>
                  <a:cubicBezTo>
                    <a:pt x="1000" y="1"/>
                    <a:pt x="578" y="225"/>
                    <a:pt x="348" y="628"/>
                  </a:cubicBezTo>
                  <a:cubicBezTo>
                    <a:pt x="0" y="1227"/>
                    <a:pt x="203" y="1993"/>
                    <a:pt x="804" y="2341"/>
                  </a:cubicBezTo>
                  <a:cubicBezTo>
                    <a:pt x="1002" y="2454"/>
                    <a:pt x="1217" y="2508"/>
                    <a:pt x="1429" y="2508"/>
                  </a:cubicBezTo>
                  <a:cubicBezTo>
                    <a:pt x="1864" y="2508"/>
                    <a:pt x="2286" y="2283"/>
                    <a:pt x="2518" y="1881"/>
                  </a:cubicBezTo>
                  <a:cubicBezTo>
                    <a:pt x="2863" y="1284"/>
                    <a:pt x="2658" y="515"/>
                    <a:pt x="2059" y="169"/>
                  </a:cubicBezTo>
                  <a:cubicBezTo>
                    <a:pt x="1862" y="55"/>
                    <a:pt x="1646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1469375" y="4138325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4" y="1"/>
                  </a:moveTo>
                  <a:cubicBezTo>
                    <a:pt x="1220" y="1"/>
                    <a:pt x="1003" y="56"/>
                    <a:pt x="804" y="171"/>
                  </a:cubicBezTo>
                  <a:cubicBezTo>
                    <a:pt x="203" y="515"/>
                    <a:pt x="0" y="1283"/>
                    <a:pt x="348" y="1881"/>
                  </a:cubicBezTo>
                  <a:cubicBezTo>
                    <a:pt x="578" y="2284"/>
                    <a:pt x="1000" y="2508"/>
                    <a:pt x="1433" y="2508"/>
                  </a:cubicBezTo>
                  <a:cubicBezTo>
                    <a:pt x="1646" y="2508"/>
                    <a:pt x="1862" y="2454"/>
                    <a:pt x="2059" y="2341"/>
                  </a:cubicBezTo>
                  <a:cubicBezTo>
                    <a:pt x="2658" y="1993"/>
                    <a:pt x="2863" y="1228"/>
                    <a:pt x="2520" y="627"/>
                  </a:cubicBezTo>
                  <a:cubicBezTo>
                    <a:pt x="2287" y="225"/>
                    <a:pt x="1866" y="1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1569000" y="4887125"/>
              <a:ext cx="69575" cy="62725"/>
            </a:xfrm>
            <a:custGeom>
              <a:avLst/>
              <a:gdLst/>
              <a:ahLst/>
              <a:cxnLst/>
              <a:rect l="l" t="t" r="r" b="b"/>
              <a:pathLst>
                <a:path w="2783" h="2509" extrusionOk="0">
                  <a:moveTo>
                    <a:pt x="1390" y="1"/>
                  </a:moveTo>
                  <a:cubicBezTo>
                    <a:pt x="836" y="1"/>
                    <a:pt x="331" y="371"/>
                    <a:pt x="181" y="930"/>
                  </a:cubicBezTo>
                  <a:cubicBezTo>
                    <a:pt x="0" y="1601"/>
                    <a:pt x="396" y="2284"/>
                    <a:pt x="1067" y="2466"/>
                  </a:cubicBezTo>
                  <a:cubicBezTo>
                    <a:pt x="1175" y="2495"/>
                    <a:pt x="1283" y="2509"/>
                    <a:pt x="1389" y="2509"/>
                  </a:cubicBezTo>
                  <a:cubicBezTo>
                    <a:pt x="1943" y="2509"/>
                    <a:pt x="2451" y="2140"/>
                    <a:pt x="2601" y="1579"/>
                  </a:cubicBezTo>
                  <a:cubicBezTo>
                    <a:pt x="2782" y="909"/>
                    <a:pt x="2384" y="222"/>
                    <a:pt x="1716" y="44"/>
                  </a:cubicBezTo>
                  <a:cubicBezTo>
                    <a:pt x="1607" y="15"/>
                    <a:pt x="1498" y="1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1569000" y="4097525"/>
              <a:ext cx="69575" cy="62700"/>
            </a:xfrm>
            <a:custGeom>
              <a:avLst/>
              <a:gdLst/>
              <a:ahLst/>
              <a:cxnLst/>
              <a:rect l="l" t="t" r="r" b="b"/>
              <a:pathLst>
                <a:path w="2783" h="2508" extrusionOk="0">
                  <a:moveTo>
                    <a:pt x="1388" y="0"/>
                  </a:moveTo>
                  <a:cubicBezTo>
                    <a:pt x="1282" y="0"/>
                    <a:pt x="1174" y="14"/>
                    <a:pt x="1067" y="42"/>
                  </a:cubicBezTo>
                  <a:cubicBezTo>
                    <a:pt x="396" y="222"/>
                    <a:pt x="0" y="908"/>
                    <a:pt x="181" y="1579"/>
                  </a:cubicBezTo>
                  <a:cubicBezTo>
                    <a:pt x="331" y="2137"/>
                    <a:pt x="834" y="2508"/>
                    <a:pt x="1387" y="2508"/>
                  </a:cubicBezTo>
                  <a:cubicBezTo>
                    <a:pt x="1495" y="2508"/>
                    <a:pt x="1606" y="2494"/>
                    <a:pt x="1716" y="2464"/>
                  </a:cubicBezTo>
                  <a:cubicBezTo>
                    <a:pt x="2384" y="2286"/>
                    <a:pt x="2782" y="1598"/>
                    <a:pt x="2601" y="928"/>
                  </a:cubicBezTo>
                  <a:cubicBezTo>
                    <a:pt x="2451" y="369"/>
                    <a:pt x="1942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1678175" y="4901025"/>
              <a:ext cx="62775" cy="62700"/>
            </a:xfrm>
            <a:custGeom>
              <a:avLst/>
              <a:gdLst/>
              <a:ahLst/>
              <a:cxnLst/>
              <a:rect l="l" t="t" r="r" b="b"/>
              <a:pathLst>
                <a:path w="2511" h="2508" extrusionOk="0">
                  <a:moveTo>
                    <a:pt x="1254" y="1"/>
                  </a:moveTo>
                  <a:cubicBezTo>
                    <a:pt x="562" y="1"/>
                    <a:pt x="1" y="561"/>
                    <a:pt x="1" y="1254"/>
                  </a:cubicBezTo>
                  <a:cubicBezTo>
                    <a:pt x="1" y="1947"/>
                    <a:pt x="562" y="2508"/>
                    <a:pt x="1254" y="2508"/>
                  </a:cubicBezTo>
                  <a:cubicBezTo>
                    <a:pt x="1946" y="2508"/>
                    <a:pt x="2510" y="1947"/>
                    <a:pt x="2510" y="1254"/>
                  </a:cubicBezTo>
                  <a:cubicBezTo>
                    <a:pt x="2510" y="561"/>
                    <a:pt x="1946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1678175" y="4083575"/>
              <a:ext cx="62775" cy="62725"/>
            </a:xfrm>
            <a:custGeom>
              <a:avLst/>
              <a:gdLst/>
              <a:ahLst/>
              <a:cxnLst/>
              <a:rect l="l" t="t" r="r" b="b"/>
              <a:pathLst>
                <a:path w="2511" h="2509" extrusionOk="0">
                  <a:moveTo>
                    <a:pt x="1254" y="0"/>
                  </a:moveTo>
                  <a:cubicBezTo>
                    <a:pt x="562" y="0"/>
                    <a:pt x="1" y="563"/>
                    <a:pt x="1" y="1252"/>
                  </a:cubicBezTo>
                  <a:cubicBezTo>
                    <a:pt x="1" y="1945"/>
                    <a:pt x="562" y="2509"/>
                    <a:pt x="1254" y="2509"/>
                  </a:cubicBezTo>
                  <a:cubicBezTo>
                    <a:pt x="1946" y="2509"/>
                    <a:pt x="2510" y="1945"/>
                    <a:pt x="2510" y="1252"/>
                  </a:cubicBezTo>
                  <a:cubicBezTo>
                    <a:pt x="2510" y="563"/>
                    <a:pt x="1946" y="0"/>
                    <a:pt x="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1780575" y="4887125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0" y="0"/>
                  </a:moveTo>
                  <a:cubicBezTo>
                    <a:pt x="1283" y="0"/>
                    <a:pt x="1175" y="14"/>
                    <a:pt x="1067" y="42"/>
                  </a:cubicBezTo>
                  <a:cubicBezTo>
                    <a:pt x="398" y="222"/>
                    <a:pt x="0" y="909"/>
                    <a:pt x="181" y="1579"/>
                  </a:cubicBezTo>
                  <a:cubicBezTo>
                    <a:pt x="328" y="2140"/>
                    <a:pt x="835" y="2508"/>
                    <a:pt x="1390" y="2508"/>
                  </a:cubicBezTo>
                  <a:cubicBezTo>
                    <a:pt x="1498" y="2508"/>
                    <a:pt x="1607" y="2494"/>
                    <a:pt x="1715" y="2465"/>
                  </a:cubicBezTo>
                  <a:cubicBezTo>
                    <a:pt x="2384" y="2284"/>
                    <a:pt x="2781" y="1601"/>
                    <a:pt x="2601" y="930"/>
                  </a:cubicBezTo>
                  <a:cubicBezTo>
                    <a:pt x="2451" y="370"/>
                    <a:pt x="1944" y="0"/>
                    <a:pt x="1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1780575" y="4097500"/>
              <a:ext cx="69525" cy="62725"/>
            </a:xfrm>
            <a:custGeom>
              <a:avLst/>
              <a:gdLst/>
              <a:ahLst/>
              <a:cxnLst/>
              <a:rect l="l" t="t" r="r" b="b"/>
              <a:pathLst>
                <a:path w="2781" h="2509" extrusionOk="0">
                  <a:moveTo>
                    <a:pt x="1391" y="0"/>
                  </a:moveTo>
                  <a:cubicBezTo>
                    <a:pt x="836" y="0"/>
                    <a:pt x="328" y="371"/>
                    <a:pt x="181" y="929"/>
                  </a:cubicBezTo>
                  <a:cubicBezTo>
                    <a:pt x="0" y="1599"/>
                    <a:pt x="398" y="2287"/>
                    <a:pt x="1067" y="2465"/>
                  </a:cubicBezTo>
                  <a:cubicBezTo>
                    <a:pt x="1176" y="2495"/>
                    <a:pt x="1286" y="2509"/>
                    <a:pt x="1395" y="2509"/>
                  </a:cubicBezTo>
                  <a:cubicBezTo>
                    <a:pt x="1947" y="2509"/>
                    <a:pt x="2451" y="2138"/>
                    <a:pt x="2601" y="1580"/>
                  </a:cubicBezTo>
                  <a:cubicBezTo>
                    <a:pt x="2781" y="909"/>
                    <a:pt x="2384" y="223"/>
                    <a:pt x="1715" y="43"/>
                  </a:cubicBezTo>
                  <a:cubicBezTo>
                    <a:pt x="1607" y="14"/>
                    <a:pt x="1498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1878100" y="4138300"/>
              <a:ext cx="71600" cy="62725"/>
            </a:xfrm>
            <a:custGeom>
              <a:avLst/>
              <a:gdLst/>
              <a:ahLst/>
              <a:cxnLst/>
              <a:rect l="l" t="t" r="r" b="b"/>
              <a:pathLst>
                <a:path w="2864" h="2509" extrusionOk="0">
                  <a:moveTo>
                    <a:pt x="1432" y="1"/>
                  </a:moveTo>
                  <a:cubicBezTo>
                    <a:pt x="999" y="1"/>
                    <a:pt x="578" y="226"/>
                    <a:pt x="346" y="628"/>
                  </a:cubicBezTo>
                  <a:cubicBezTo>
                    <a:pt x="1" y="1229"/>
                    <a:pt x="207" y="1994"/>
                    <a:pt x="806" y="2342"/>
                  </a:cubicBezTo>
                  <a:cubicBezTo>
                    <a:pt x="1003" y="2455"/>
                    <a:pt x="1219" y="2509"/>
                    <a:pt x="1431" y="2509"/>
                  </a:cubicBezTo>
                  <a:cubicBezTo>
                    <a:pt x="1865" y="2509"/>
                    <a:pt x="2288" y="2284"/>
                    <a:pt x="2520" y="1882"/>
                  </a:cubicBezTo>
                  <a:cubicBezTo>
                    <a:pt x="2864" y="1284"/>
                    <a:pt x="2656" y="515"/>
                    <a:pt x="2059" y="170"/>
                  </a:cubicBezTo>
                  <a:cubicBezTo>
                    <a:pt x="1861" y="55"/>
                    <a:pt x="1645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1878100" y="4846325"/>
              <a:ext cx="71600" cy="62675"/>
            </a:xfrm>
            <a:custGeom>
              <a:avLst/>
              <a:gdLst/>
              <a:ahLst/>
              <a:cxnLst/>
              <a:rect l="l" t="t" r="r" b="b"/>
              <a:pathLst>
                <a:path w="2864" h="2507" extrusionOk="0">
                  <a:moveTo>
                    <a:pt x="1434" y="0"/>
                  </a:moveTo>
                  <a:cubicBezTo>
                    <a:pt x="1220" y="0"/>
                    <a:pt x="1004" y="54"/>
                    <a:pt x="806" y="169"/>
                  </a:cubicBezTo>
                  <a:cubicBezTo>
                    <a:pt x="206" y="514"/>
                    <a:pt x="1" y="1283"/>
                    <a:pt x="346" y="1879"/>
                  </a:cubicBezTo>
                  <a:cubicBezTo>
                    <a:pt x="578" y="2282"/>
                    <a:pt x="1001" y="2507"/>
                    <a:pt x="1435" y="2507"/>
                  </a:cubicBezTo>
                  <a:cubicBezTo>
                    <a:pt x="1647" y="2507"/>
                    <a:pt x="1862" y="2453"/>
                    <a:pt x="2059" y="2340"/>
                  </a:cubicBezTo>
                  <a:cubicBezTo>
                    <a:pt x="2658" y="1992"/>
                    <a:pt x="2864" y="1226"/>
                    <a:pt x="2520" y="627"/>
                  </a:cubicBezTo>
                  <a:cubicBezTo>
                    <a:pt x="2288" y="224"/>
                    <a:pt x="1866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2086950" y="4492375"/>
              <a:ext cx="62725" cy="62650"/>
            </a:xfrm>
            <a:custGeom>
              <a:avLst/>
              <a:gdLst/>
              <a:ahLst/>
              <a:cxnLst/>
              <a:rect l="l" t="t" r="r" b="b"/>
              <a:pathLst>
                <a:path w="2509" h="2506" extrusionOk="0">
                  <a:moveTo>
                    <a:pt x="1253" y="0"/>
                  </a:moveTo>
                  <a:cubicBezTo>
                    <a:pt x="560" y="0"/>
                    <a:pt x="1" y="560"/>
                    <a:pt x="1" y="1253"/>
                  </a:cubicBezTo>
                  <a:cubicBezTo>
                    <a:pt x="1" y="1943"/>
                    <a:pt x="560" y="2505"/>
                    <a:pt x="1253" y="2505"/>
                  </a:cubicBezTo>
                  <a:cubicBezTo>
                    <a:pt x="1945" y="2505"/>
                    <a:pt x="2509" y="1943"/>
                    <a:pt x="2509" y="1253"/>
                  </a:cubicBezTo>
                  <a:cubicBezTo>
                    <a:pt x="2509" y="560"/>
                    <a:pt x="194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2069575" y="4386525"/>
              <a:ext cx="69525" cy="62700"/>
            </a:xfrm>
            <a:custGeom>
              <a:avLst/>
              <a:gdLst/>
              <a:ahLst/>
              <a:cxnLst/>
              <a:rect l="l" t="t" r="r" b="b"/>
              <a:pathLst>
                <a:path w="2781" h="2508" extrusionOk="0">
                  <a:moveTo>
                    <a:pt x="1393" y="0"/>
                  </a:moveTo>
                  <a:cubicBezTo>
                    <a:pt x="1286" y="0"/>
                    <a:pt x="1177" y="14"/>
                    <a:pt x="1068" y="43"/>
                  </a:cubicBezTo>
                  <a:cubicBezTo>
                    <a:pt x="398" y="224"/>
                    <a:pt x="0" y="909"/>
                    <a:pt x="181" y="1579"/>
                  </a:cubicBezTo>
                  <a:cubicBezTo>
                    <a:pt x="330" y="2139"/>
                    <a:pt x="834" y="2508"/>
                    <a:pt x="1389" y="2508"/>
                  </a:cubicBezTo>
                  <a:cubicBezTo>
                    <a:pt x="1497" y="2508"/>
                    <a:pt x="1608" y="2494"/>
                    <a:pt x="1718" y="2464"/>
                  </a:cubicBezTo>
                  <a:cubicBezTo>
                    <a:pt x="2383" y="2287"/>
                    <a:pt x="2780" y="1599"/>
                    <a:pt x="2600" y="932"/>
                  </a:cubicBezTo>
                  <a:cubicBezTo>
                    <a:pt x="2454" y="369"/>
                    <a:pt x="1947" y="0"/>
                    <a:pt x="1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2027725" y="4287925"/>
              <a:ext cx="71625" cy="62725"/>
            </a:xfrm>
            <a:custGeom>
              <a:avLst/>
              <a:gdLst/>
              <a:ahLst/>
              <a:cxnLst/>
              <a:rect l="l" t="t" r="r" b="b"/>
              <a:pathLst>
                <a:path w="2865" h="2509" extrusionOk="0">
                  <a:moveTo>
                    <a:pt x="1432" y="1"/>
                  </a:moveTo>
                  <a:cubicBezTo>
                    <a:pt x="1219" y="1"/>
                    <a:pt x="1004" y="55"/>
                    <a:pt x="807" y="170"/>
                  </a:cubicBezTo>
                  <a:cubicBezTo>
                    <a:pt x="205" y="514"/>
                    <a:pt x="0" y="1282"/>
                    <a:pt x="348" y="1882"/>
                  </a:cubicBezTo>
                  <a:cubicBezTo>
                    <a:pt x="579" y="2283"/>
                    <a:pt x="1001" y="2508"/>
                    <a:pt x="1435" y="2508"/>
                  </a:cubicBezTo>
                  <a:cubicBezTo>
                    <a:pt x="1647" y="2508"/>
                    <a:pt x="1863" y="2454"/>
                    <a:pt x="2060" y="2340"/>
                  </a:cubicBezTo>
                  <a:cubicBezTo>
                    <a:pt x="2660" y="1995"/>
                    <a:pt x="2864" y="1226"/>
                    <a:pt x="2518" y="629"/>
                  </a:cubicBezTo>
                  <a:cubicBezTo>
                    <a:pt x="2285" y="226"/>
                    <a:pt x="1864" y="1"/>
                    <a:pt x="1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1964150" y="4203275"/>
              <a:ext cx="68850" cy="62775"/>
            </a:xfrm>
            <a:custGeom>
              <a:avLst/>
              <a:gdLst/>
              <a:ahLst/>
              <a:cxnLst/>
              <a:rect l="l" t="t" r="r" b="b"/>
              <a:pathLst>
                <a:path w="2754" h="2511" extrusionOk="0">
                  <a:moveTo>
                    <a:pt x="1378" y="1"/>
                  </a:moveTo>
                  <a:cubicBezTo>
                    <a:pt x="1057" y="1"/>
                    <a:pt x="736" y="123"/>
                    <a:pt x="490" y="367"/>
                  </a:cubicBezTo>
                  <a:cubicBezTo>
                    <a:pt x="1" y="858"/>
                    <a:pt x="1" y="1652"/>
                    <a:pt x="490" y="2141"/>
                  </a:cubicBezTo>
                  <a:cubicBezTo>
                    <a:pt x="734" y="2387"/>
                    <a:pt x="1055" y="2510"/>
                    <a:pt x="1377" y="2510"/>
                  </a:cubicBezTo>
                  <a:cubicBezTo>
                    <a:pt x="1698" y="2510"/>
                    <a:pt x="2019" y="2387"/>
                    <a:pt x="2263" y="2141"/>
                  </a:cubicBezTo>
                  <a:cubicBezTo>
                    <a:pt x="2754" y="1651"/>
                    <a:pt x="2754" y="857"/>
                    <a:pt x="2263" y="367"/>
                  </a:cubicBezTo>
                  <a:cubicBezTo>
                    <a:pt x="2019" y="123"/>
                    <a:pt x="1699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1964150" y="4781325"/>
              <a:ext cx="68925" cy="62700"/>
            </a:xfrm>
            <a:custGeom>
              <a:avLst/>
              <a:gdLst/>
              <a:ahLst/>
              <a:cxnLst/>
              <a:rect l="l" t="t" r="r" b="b"/>
              <a:pathLst>
                <a:path w="2757" h="2508" extrusionOk="0">
                  <a:moveTo>
                    <a:pt x="1377" y="1"/>
                  </a:moveTo>
                  <a:cubicBezTo>
                    <a:pt x="1055" y="1"/>
                    <a:pt x="734" y="124"/>
                    <a:pt x="490" y="370"/>
                  </a:cubicBezTo>
                  <a:cubicBezTo>
                    <a:pt x="1" y="858"/>
                    <a:pt x="1" y="1652"/>
                    <a:pt x="490" y="2142"/>
                  </a:cubicBezTo>
                  <a:cubicBezTo>
                    <a:pt x="736" y="2386"/>
                    <a:pt x="1057" y="2508"/>
                    <a:pt x="1378" y="2508"/>
                  </a:cubicBezTo>
                  <a:cubicBezTo>
                    <a:pt x="1699" y="2508"/>
                    <a:pt x="2019" y="2386"/>
                    <a:pt x="2263" y="2142"/>
                  </a:cubicBezTo>
                  <a:cubicBezTo>
                    <a:pt x="2754" y="1652"/>
                    <a:pt x="2756" y="858"/>
                    <a:pt x="2263" y="370"/>
                  </a:cubicBezTo>
                  <a:cubicBezTo>
                    <a:pt x="2019" y="124"/>
                    <a:pt x="1698" y="1"/>
                    <a:pt x="1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2027725" y="4696675"/>
              <a:ext cx="71625" cy="62700"/>
            </a:xfrm>
            <a:custGeom>
              <a:avLst/>
              <a:gdLst/>
              <a:ahLst/>
              <a:cxnLst/>
              <a:rect l="l" t="t" r="r" b="b"/>
              <a:pathLst>
                <a:path w="2865" h="2508" extrusionOk="0">
                  <a:moveTo>
                    <a:pt x="1435" y="0"/>
                  </a:moveTo>
                  <a:cubicBezTo>
                    <a:pt x="1001" y="0"/>
                    <a:pt x="579" y="225"/>
                    <a:pt x="349" y="628"/>
                  </a:cubicBezTo>
                  <a:cubicBezTo>
                    <a:pt x="0" y="1228"/>
                    <a:pt x="205" y="1995"/>
                    <a:pt x="807" y="2341"/>
                  </a:cubicBezTo>
                  <a:cubicBezTo>
                    <a:pt x="1003" y="2454"/>
                    <a:pt x="1218" y="2508"/>
                    <a:pt x="1430" y="2508"/>
                  </a:cubicBezTo>
                  <a:cubicBezTo>
                    <a:pt x="1863" y="2508"/>
                    <a:pt x="2285" y="2283"/>
                    <a:pt x="2518" y="1881"/>
                  </a:cubicBezTo>
                  <a:cubicBezTo>
                    <a:pt x="2864" y="1282"/>
                    <a:pt x="2660" y="516"/>
                    <a:pt x="2060" y="167"/>
                  </a:cubicBezTo>
                  <a:cubicBezTo>
                    <a:pt x="1863" y="54"/>
                    <a:pt x="1647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2069575" y="4598150"/>
              <a:ext cx="69525" cy="62675"/>
            </a:xfrm>
            <a:custGeom>
              <a:avLst/>
              <a:gdLst/>
              <a:ahLst/>
              <a:cxnLst/>
              <a:rect l="l" t="t" r="r" b="b"/>
              <a:pathLst>
                <a:path w="2781" h="2507" extrusionOk="0">
                  <a:moveTo>
                    <a:pt x="1388" y="0"/>
                  </a:moveTo>
                  <a:cubicBezTo>
                    <a:pt x="834" y="0"/>
                    <a:pt x="330" y="370"/>
                    <a:pt x="181" y="928"/>
                  </a:cubicBezTo>
                  <a:cubicBezTo>
                    <a:pt x="0" y="1597"/>
                    <a:pt x="398" y="2285"/>
                    <a:pt x="1068" y="2464"/>
                  </a:cubicBezTo>
                  <a:cubicBezTo>
                    <a:pt x="1176" y="2493"/>
                    <a:pt x="1285" y="2507"/>
                    <a:pt x="1392" y="2507"/>
                  </a:cubicBezTo>
                  <a:cubicBezTo>
                    <a:pt x="1946" y="2507"/>
                    <a:pt x="2454" y="2137"/>
                    <a:pt x="2600" y="1576"/>
                  </a:cubicBezTo>
                  <a:cubicBezTo>
                    <a:pt x="2780" y="907"/>
                    <a:pt x="2386" y="222"/>
                    <a:pt x="1718" y="44"/>
                  </a:cubicBezTo>
                  <a:cubicBezTo>
                    <a:pt x="1608" y="14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1372900" y="4416175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87" y="0"/>
                  </a:moveTo>
                  <a:cubicBezTo>
                    <a:pt x="652" y="0"/>
                    <a:pt x="255" y="288"/>
                    <a:pt x="137" y="730"/>
                  </a:cubicBezTo>
                  <a:cubicBezTo>
                    <a:pt x="1" y="1254"/>
                    <a:pt x="308" y="1791"/>
                    <a:pt x="835" y="1931"/>
                  </a:cubicBezTo>
                  <a:cubicBezTo>
                    <a:pt x="920" y="1955"/>
                    <a:pt x="1006" y="1966"/>
                    <a:pt x="1091" y="1966"/>
                  </a:cubicBezTo>
                  <a:cubicBezTo>
                    <a:pt x="1523" y="1966"/>
                    <a:pt x="1918" y="1677"/>
                    <a:pt x="2037" y="1238"/>
                  </a:cubicBezTo>
                  <a:cubicBezTo>
                    <a:pt x="2177" y="714"/>
                    <a:pt x="1869" y="176"/>
                    <a:pt x="1344" y="34"/>
                  </a:cubicBezTo>
                  <a:cubicBezTo>
                    <a:pt x="1258" y="11"/>
                    <a:pt x="1172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1364625" y="4499125"/>
              <a:ext cx="49150" cy="49075"/>
            </a:xfrm>
            <a:custGeom>
              <a:avLst/>
              <a:gdLst/>
              <a:ahLst/>
              <a:cxnLst/>
              <a:rect l="l" t="t" r="r" b="b"/>
              <a:pathLst>
                <a:path w="1966" h="1963" extrusionOk="0">
                  <a:moveTo>
                    <a:pt x="982" y="1"/>
                  </a:moveTo>
                  <a:cubicBezTo>
                    <a:pt x="439" y="1"/>
                    <a:pt x="0" y="440"/>
                    <a:pt x="0" y="983"/>
                  </a:cubicBezTo>
                  <a:cubicBezTo>
                    <a:pt x="0" y="1523"/>
                    <a:pt x="439" y="1963"/>
                    <a:pt x="982" y="1963"/>
                  </a:cubicBezTo>
                  <a:cubicBezTo>
                    <a:pt x="1524" y="1963"/>
                    <a:pt x="1966" y="1523"/>
                    <a:pt x="1966" y="983"/>
                  </a:cubicBezTo>
                  <a:cubicBezTo>
                    <a:pt x="1966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1372900" y="4582050"/>
              <a:ext cx="54425" cy="49150"/>
            </a:xfrm>
            <a:custGeom>
              <a:avLst/>
              <a:gdLst/>
              <a:ahLst/>
              <a:cxnLst/>
              <a:rect l="l" t="t" r="r" b="b"/>
              <a:pathLst>
                <a:path w="2177" h="1966" extrusionOk="0">
                  <a:moveTo>
                    <a:pt x="1092" y="0"/>
                  </a:moveTo>
                  <a:cubicBezTo>
                    <a:pt x="1007" y="0"/>
                    <a:pt x="921" y="12"/>
                    <a:pt x="835" y="35"/>
                  </a:cubicBezTo>
                  <a:cubicBezTo>
                    <a:pt x="308" y="174"/>
                    <a:pt x="1" y="712"/>
                    <a:pt x="137" y="1234"/>
                  </a:cubicBezTo>
                  <a:cubicBezTo>
                    <a:pt x="256" y="1675"/>
                    <a:pt x="654" y="1966"/>
                    <a:pt x="1089" y="1966"/>
                  </a:cubicBezTo>
                  <a:cubicBezTo>
                    <a:pt x="1173" y="1966"/>
                    <a:pt x="1259" y="1955"/>
                    <a:pt x="1344" y="1933"/>
                  </a:cubicBezTo>
                  <a:cubicBezTo>
                    <a:pt x="1869" y="1791"/>
                    <a:pt x="2177" y="1250"/>
                    <a:pt x="2037" y="728"/>
                  </a:cubicBezTo>
                  <a:cubicBezTo>
                    <a:pt x="1918" y="289"/>
                    <a:pt x="1523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1403950" y="465927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6" y="1"/>
                  </a:moveTo>
                  <a:cubicBezTo>
                    <a:pt x="959" y="1"/>
                    <a:pt x="791" y="43"/>
                    <a:pt x="636" y="132"/>
                  </a:cubicBezTo>
                  <a:cubicBezTo>
                    <a:pt x="164" y="404"/>
                    <a:pt x="1" y="1004"/>
                    <a:pt x="277" y="1474"/>
                  </a:cubicBezTo>
                  <a:cubicBezTo>
                    <a:pt x="456" y="1790"/>
                    <a:pt x="786" y="1966"/>
                    <a:pt x="1126" y="1966"/>
                  </a:cubicBezTo>
                  <a:cubicBezTo>
                    <a:pt x="1293" y="1966"/>
                    <a:pt x="1462" y="1923"/>
                    <a:pt x="1618" y="1833"/>
                  </a:cubicBezTo>
                  <a:cubicBezTo>
                    <a:pt x="2090" y="1565"/>
                    <a:pt x="2247" y="962"/>
                    <a:pt x="1978" y="493"/>
                  </a:cubicBezTo>
                  <a:cubicBezTo>
                    <a:pt x="1795" y="177"/>
                    <a:pt x="1464" y="1"/>
                    <a:pt x="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1403950" y="433890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5" y="0"/>
                  </a:moveTo>
                  <a:cubicBezTo>
                    <a:pt x="786" y="0"/>
                    <a:pt x="456" y="177"/>
                    <a:pt x="277" y="492"/>
                  </a:cubicBezTo>
                  <a:cubicBezTo>
                    <a:pt x="1" y="962"/>
                    <a:pt x="164" y="1563"/>
                    <a:pt x="636" y="1834"/>
                  </a:cubicBezTo>
                  <a:cubicBezTo>
                    <a:pt x="791" y="1924"/>
                    <a:pt x="959" y="1966"/>
                    <a:pt x="1125" y="1966"/>
                  </a:cubicBezTo>
                  <a:cubicBezTo>
                    <a:pt x="1464" y="1966"/>
                    <a:pt x="1795" y="1789"/>
                    <a:pt x="1978" y="1472"/>
                  </a:cubicBezTo>
                  <a:cubicBezTo>
                    <a:pt x="2247" y="1005"/>
                    <a:pt x="2090" y="402"/>
                    <a:pt x="1618" y="133"/>
                  </a:cubicBezTo>
                  <a:cubicBezTo>
                    <a:pt x="1462" y="43"/>
                    <a:pt x="1292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1456050" y="4725650"/>
              <a:ext cx="53950" cy="49150"/>
            </a:xfrm>
            <a:custGeom>
              <a:avLst/>
              <a:gdLst/>
              <a:ahLst/>
              <a:cxnLst/>
              <a:rect l="l" t="t" r="r" b="b"/>
              <a:pathLst>
                <a:path w="2158" h="1966" extrusionOk="0">
                  <a:moveTo>
                    <a:pt x="1079" y="0"/>
                  </a:moveTo>
                  <a:cubicBezTo>
                    <a:pt x="828" y="0"/>
                    <a:pt x="576" y="97"/>
                    <a:pt x="385" y="289"/>
                  </a:cubicBezTo>
                  <a:cubicBezTo>
                    <a:pt x="0" y="671"/>
                    <a:pt x="0" y="1294"/>
                    <a:pt x="382" y="1678"/>
                  </a:cubicBezTo>
                  <a:cubicBezTo>
                    <a:pt x="575" y="1870"/>
                    <a:pt x="827" y="1965"/>
                    <a:pt x="1078" y="1965"/>
                  </a:cubicBezTo>
                  <a:cubicBezTo>
                    <a:pt x="1330" y="1965"/>
                    <a:pt x="1581" y="1870"/>
                    <a:pt x="1772" y="1678"/>
                  </a:cubicBezTo>
                  <a:cubicBezTo>
                    <a:pt x="2157" y="1294"/>
                    <a:pt x="2157" y="671"/>
                    <a:pt x="1773" y="289"/>
                  </a:cubicBezTo>
                  <a:cubicBezTo>
                    <a:pt x="1582" y="97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1456050" y="4272550"/>
              <a:ext cx="53950" cy="49175"/>
            </a:xfrm>
            <a:custGeom>
              <a:avLst/>
              <a:gdLst/>
              <a:ahLst/>
              <a:cxnLst/>
              <a:rect l="l" t="t" r="r" b="b"/>
              <a:pathLst>
                <a:path w="2158" h="1967" extrusionOk="0">
                  <a:moveTo>
                    <a:pt x="1079" y="0"/>
                  </a:moveTo>
                  <a:cubicBezTo>
                    <a:pt x="828" y="0"/>
                    <a:pt x="576" y="96"/>
                    <a:pt x="385" y="287"/>
                  </a:cubicBezTo>
                  <a:cubicBezTo>
                    <a:pt x="0" y="673"/>
                    <a:pt x="0" y="1294"/>
                    <a:pt x="385" y="1678"/>
                  </a:cubicBezTo>
                  <a:cubicBezTo>
                    <a:pt x="576" y="1870"/>
                    <a:pt x="828" y="1967"/>
                    <a:pt x="1079" y="1967"/>
                  </a:cubicBezTo>
                  <a:cubicBezTo>
                    <a:pt x="1330" y="1967"/>
                    <a:pt x="1581" y="1870"/>
                    <a:pt x="1772" y="1678"/>
                  </a:cubicBezTo>
                  <a:cubicBezTo>
                    <a:pt x="2157" y="1294"/>
                    <a:pt x="2157" y="673"/>
                    <a:pt x="1772" y="287"/>
                  </a:cubicBezTo>
                  <a:cubicBezTo>
                    <a:pt x="1581" y="96"/>
                    <a:pt x="1330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15212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4" y="1"/>
                  </a:moveTo>
                  <a:cubicBezTo>
                    <a:pt x="784" y="1"/>
                    <a:pt x="454" y="177"/>
                    <a:pt x="272" y="493"/>
                  </a:cubicBezTo>
                  <a:cubicBezTo>
                    <a:pt x="1" y="961"/>
                    <a:pt x="159" y="1563"/>
                    <a:pt x="631" y="1836"/>
                  </a:cubicBezTo>
                  <a:cubicBezTo>
                    <a:pt x="786" y="1924"/>
                    <a:pt x="955" y="1966"/>
                    <a:pt x="1121" y="1966"/>
                  </a:cubicBezTo>
                  <a:cubicBezTo>
                    <a:pt x="1462" y="1966"/>
                    <a:pt x="1793" y="1790"/>
                    <a:pt x="1975" y="1475"/>
                  </a:cubicBezTo>
                  <a:cubicBezTo>
                    <a:pt x="2247" y="1007"/>
                    <a:pt x="2084" y="403"/>
                    <a:pt x="1614" y="133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1521275" y="4221650"/>
              <a:ext cx="56175" cy="49125"/>
            </a:xfrm>
            <a:custGeom>
              <a:avLst/>
              <a:gdLst/>
              <a:ahLst/>
              <a:cxnLst/>
              <a:rect l="l" t="t" r="r" b="b"/>
              <a:pathLst>
                <a:path w="2247" h="1965" extrusionOk="0">
                  <a:moveTo>
                    <a:pt x="1123" y="0"/>
                  </a:moveTo>
                  <a:cubicBezTo>
                    <a:pt x="956" y="0"/>
                    <a:pt x="786" y="43"/>
                    <a:pt x="631" y="133"/>
                  </a:cubicBezTo>
                  <a:cubicBezTo>
                    <a:pt x="159" y="403"/>
                    <a:pt x="1" y="1003"/>
                    <a:pt x="272" y="1474"/>
                  </a:cubicBezTo>
                  <a:cubicBezTo>
                    <a:pt x="454" y="1789"/>
                    <a:pt x="785" y="1965"/>
                    <a:pt x="1124" y="1965"/>
                  </a:cubicBezTo>
                  <a:cubicBezTo>
                    <a:pt x="1291" y="1965"/>
                    <a:pt x="1460" y="1923"/>
                    <a:pt x="1614" y="1834"/>
                  </a:cubicBezTo>
                  <a:cubicBezTo>
                    <a:pt x="2084" y="1561"/>
                    <a:pt x="2247" y="962"/>
                    <a:pt x="1976" y="490"/>
                  </a:cubicBezTo>
                  <a:cubicBezTo>
                    <a:pt x="1794" y="176"/>
                    <a:pt x="1463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1599350" y="480857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89" y="0"/>
                  </a:moveTo>
                  <a:cubicBezTo>
                    <a:pt x="656" y="0"/>
                    <a:pt x="261" y="290"/>
                    <a:pt x="143" y="729"/>
                  </a:cubicBezTo>
                  <a:cubicBezTo>
                    <a:pt x="1" y="1254"/>
                    <a:pt x="312" y="1790"/>
                    <a:pt x="838" y="1932"/>
                  </a:cubicBezTo>
                  <a:cubicBezTo>
                    <a:pt x="923" y="1955"/>
                    <a:pt x="1008" y="1965"/>
                    <a:pt x="1091" y="1965"/>
                  </a:cubicBezTo>
                  <a:cubicBezTo>
                    <a:pt x="1524" y="1965"/>
                    <a:pt x="1921" y="1676"/>
                    <a:pt x="2041" y="1237"/>
                  </a:cubicBezTo>
                  <a:cubicBezTo>
                    <a:pt x="2183" y="712"/>
                    <a:pt x="1872" y="174"/>
                    <a:pt x="1346" y="34"/>
                  </a:cubicBezTo>
                  <a:cubicBezTo>
                    <a:pt x="1260" y="11"/>
                    <a:pt x="1174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1599350" y="4189625"/>
              <a:ext cx="54600" cy="49150"/>
            </a:xfrm>
            <a:custGeom>
              <a:avLst/>
              <a:gdLst/>
              <a:ahLst/>
              <a:cxnLst/>
              <a:rect l="l" t="t" r="r" b="b"/>
              <a:pathLst>
                <a:path w="2184" h="1966" extrusionOk="0">
                  <a:moveTo>
                    <a:pt x="1090" y="0"/>
                  </a:moveTo>
                  <a:cubicBezTo>
                    <a:pt x="1007" y="0"/>
                    <a:pt x="922" y="11"/>
                    <a:pt x="838" y="33"/>
                  </a:cubicBezTo>
                  <a:cubicBezTo>
                    <a:pt x="311" y="174"/>
                    <a:pt x="1" y="714"/>
                    <a:pt x="143" y="1239"/>
                  </a:cubicBezTo>
                  <a:cubicBezTo>
                    <a:pt x="262" y="1676"/>
                    <a:pt x="657" y="1966"/>
                    <a:pt x="1090" y="1966"/>
                  </a:cubicBezTo>
                  <a:cubicBezTo>
                    <a:pt x="1175" y="1966"/>
                    <a:pt x="1260" y="1955"/>
                    <a:pt x="1346" y="1932"/>
                  </a:cubicBezTo>
                  <a:cubicBezTo>
                    <a:pt x="1872" y="1793"/>
                    <a:pt x="2183" y="1253"/>
                    <a:pt x="2041" y="729"/>
                  </a:cubicBezTo>
                  <a:cubicBezTo>
                    <a:pt x="1922" y="290"/>
                    <a:pt x="1523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1684975" y="4819475"/>
              <a:ext cx="49175" cy="49150"/>
            </a:xfrm>
            <a:custGeom>
              <a:avLst/>
              <a:gdLst/>
              <a:ahLst/>
              <a:cxnLst/>
              <a:rect l="l" t="t" r="r" b="b"/>
              <a:pathLst>
                <a:path w="1967" h="1966" extrusionOk="0">
                  <a:moveTo>
                    <a:pt x="982" y="1"/>
                  </a:moveTo>
                  <a:cubicBezTo>
                    <a:pt x="442" y="1"/>
                    <a:pt x="0" y="440"/>
                    <a:pt x="0" y="983"/>
                  </a:cubicBezTo>
                  <a:cubicBezTo>
                    <a:pt x="0" y="1525"/>
                    <a:pt x="442" y="1966"/>
                    <a:pt x="982" y="1966"/>
                  </a:cubicBezTo>
                  <a:cubicBezTo>
                    <a:pt x="1524" y="1966"/>
                    <a:pt x="1967" y="1525"/>
                    <a:pt x="1967" y="983"/>
                  </a:cubicBezTo>
                  <a:cubicBezTo>
                    <a:pt x="1967" y="440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11"/>
            <p:cNvSpPr/>
            <p:nvPr/>
          </p:nvSpPr>
          <p:spPr>
            <a:xfrm>
              <a:off x="1684975" y="4178750"/>
              <a:ext cx="49175" cy="49125"/>
            </a:xfrm>
            <a:custGeom>
              <a:avLst/>
              <a:gdLst/>
              <a:ahLst/>
              <a:cxnLst/>
              <a:rect l="l" t="t" r="r" b="b"/>
              <a:pathLst>
                <a:path w="1967" h="1965" extrusionOk="0">
                  <a:moveTo>
                    <a:pt x="982" y="1"/>
                  </a:moveTo>
                  <a:cubicBezTo>
                    <a:pt x="442" y="1"/>
                    <a:pt x="0" y="440"/>
                    <a:pt x="0" y="981"/>
                  </a:cubicBezTo>
                  <a:cubicBezTo>
                    <a:pt x="0" y="1524"/>
                    <a:pt x="442" y="1965"/>
                    <a:pt x="982" y="1965"/>
                  </a:cubicBezTo>
                  <a:cubicBezTo>
                    <a:pt x="1524" y="1965"/>
                    <a:pt x="1967" y="1524"/>
                    <a:pt x="1967" y="981"/>
                  </a:cubicBezTo>
                  <a:cubicBezTo>
                    <a:pt x="1967" y="439"/>
                    <a:pt x="1524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11"/>
            <p:cNvSpPr/>
            <p:nvPr/>
          </p:nvSpPr>
          <p:spPr>
            <a:xfrm>
              <a:off x="1765250" y="480857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2" y="0"/>
                  </a:moveTo>
                  <a:cubicBezTo>
                    <a:pt x="1008" y="0"/>
                    <a:pt x="922" y="11"/>
                    <a:pt x="836" y="34"/>
                  </a:cubicBezTo>
                  <a:cubicBezTo>
                    <a:pt x="311" y="174"/>
                    <a:pt x="0" y="712"/>
                    <a:pt x="142" y="1237"/>
                  </a:cubicBezTo>
                  <a:cubicBezTo>
                    <a:pt x="257" y="1676"/>
                    <a:pt x="654" y="1965"/>
                    <a:pt x="1089" y="1965"/>
                  </a:cubicBezTo>
                  <a:cubicBezTo>
                    <a:pt x="1173" y="1965"/>
                    <a:pt x="1258" y="1955"/>
                    <a:pt x="1343" y="1932"/>
                  </a:cubicBezTo>
                  <a:cubicBezTo>
                    <a:pt x="1868" y="1790"/>
                    <a:pt x="2178" y="1255"/>
                    <a:pt x="2038" y="729"/>
                  </a:cubicBezTo>
                  <a:cubicBezTo>
                    <a:pt x="1921" y="291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11"/>
            <p:cNvSpPr/>
            <p:nvPr/>
          </p:nvSpPr>
          <p:spPr>
            <a:xfrm>
              <a:off x="1765250" y="4189625"/>
              <a:ext cx="54475" cy="49150"/>
            </a:xfrm>
            <a:custGeom>
              <a:avLst/>
              <a:gdLst/>
              <a:ahLst/>
              <a:cxnLst/>
              <a:rect l="l" t="t" r="r" b="b"/>
              <a:pathLst>
                <a:path w="2179" h="1966" extrusionOk="0">
                  <a:moveTo>
                    <a:pt x="1090" y="0"/>
                  </a:moveTo>
                  <a:cubicBezTo>
                    <a:pt x="655" y="0"/>
                    <a:pt x="257" y="290"/>
                    <a:pt x="142" y="729"/>
                  </a:cubicBezTo>
                  <a:cubicBezTo>
                    <a:pt x="0" y="1253"/>
                    <a:pt x="311" y="1793"/>
                    <a:pt x="836" y="1932"/>
                  </a:cubicBezTo>
                  <a:cubicBezTo>
                    <a:pt x="922" y="1955"/>
                    <a:pt x="1007" y="1966"/>
                    <a:pt x="1092" y="1966"/>
                  </a:cubicBezTo>
                  <a:cubicBezTo>
                    <a:pt x="1525" y="1966"/>
                    <a:pt x="1920" y="1676"/>
                    <a:pt x="2038" y="1239"/>
                  </a:cubicBezTo>
                  <a:cubicBezTo>
                    <a:pt x="2178" y="714"/>
                    <a:pt x="1868" y="174"/>
                    <a:pt x="1343" y="33"/>
                  </a:cubicBezTo>
                  <a:cubicBezTo>
                    <a:pt x="1259" y="11"/>
                    <a:pt x="117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11"/>
            <p:cNvSpPr/>
            <p:nvPr/>
          </p:nvSpPr>
          <p:spPr>
            <a:xfrm>
              <a:off x="1841675" y="4221625"/>
              <a:ext cx="56175" cy="49150"/>
            </a:xfrm>
            <a:custGeom>
              <a:avLst/>
              <a:gdLst/>
              <a:ahLst/>
              <a:cxnLst/>
              <a:rect l="l" t="t" r="r" b="b"/>
              <a:pathLst>
                <a:path w="2247" h="1966" extrusionOk="0">
                  <a:moveTo>
                    <a:pt x="1124" y="1"/>
                  </a:moveTo>
                  <a:cubicBezTo>
                    <a:pt x="785" y="1"/>
                    <a:pt x="454" y="176"/>
                    <a:pt x="272" y="491"/>
                  </a:cubicBezTo>
                  <a:cubicBezTo>
                    <a:pt x="1" y="963"/>
                    <a:pt x="162" y="1562"/>
                    <a:pt x="631" y="1835"/>
                  </a:cubicBezTo>
                  <a:cubicBezTo>
                    <a:pt x="786" y="1924"/>
                    <a:pt x="955" y="1966"/>
                    <a:pt x="1122" y="1966"/>
                  </a:cubicBezTo>
                  <a:cubicBezTo>
                    <a:pt x="1463" y="1966"/>
                    <a:pt x="1794" y="1790"/>
                    <a:pt x="1975" y="1475"/>
                  </a:cubicBezTo>
                  <a:cubicBezTo>
                    <a:pt x="2247" y="1004"/>
                    <a:pt x="2083" y="404"/>
                    <a:pt x="1612" y="132"/>
                  </a:cubicBezTo>
                  <a:cubicBezTo>
                    <a:pt x="1458" y="43"/>
                    <a:pt x="1290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11"/>
            <p:cNvSpPr/>
            <p:nvPr/>
          </p:nvSpPr>
          <p:spPr>
            <a:xfrm>
              <a:off x="1841675" y="4776550"/>
              <a:ext cx="56175" cy="49175"/>
            </a:xfrm>
            <a:custGeom>
              <a:avLst/>
              <a:gdLst/>
              <a:ahLst/>
              <a:cxnLst/>
              <a:rect l="l" t="t" r="r" b="b"/>
              <a:pathLst>
                <a:path w="2247" h="1967" extrusionOk="0">
                  <a:moveTo>
                    <a:pt x="1123" y="1"/>
                  </a:moveTo>
                  <a:cubicBezTo>
                    <a:pt x="956" y="1"/>
                    <a:pt x="786" y="43"/>
                    <a:pt x="631" y="133"/>
                  </a:cubicBezTo>
                  <a:cubicBezTo>
                    <a:pt x="162" y="403"/>
                    <a:pt x="1" y="1007"/>
                    <a:pt x="272" y="1475"/>
                  </a:cubicBezTo>
                  <a:cubicBezTo>
                    <a:pt x="454" y="1790"/>
                    <a:pt x="785" y="1966"/>
                    <a:pt x="1125" y="1966"/>
                  </a:cubicBezTo>
                  <a:cubicBezTo>
                    <a:pt x="1291" y="1966"/>
                    <a:pt x="1459" y="1924"/>
                    <a:pt x="1612" y="1836"/>
                  </a:cubicBezTo>
                  <a:cubicBezTo>
                    <a:pt x="2083" y="1563"/>
                    <a:pt x="2247" y="961"/>
                    <a:pt x="1975" y="492"/>
                  </a:cubicBezTo>
                  <a:cubicBezTo>
                    <a:pt x="1794" y="177"/>
                    <a:pt x="1463" y="1"/>
                    <a:pt x="1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11"/>
            <p:cNvSpPr/>
            <p:nvPr/>
          </p:nvSpPr>
          <p:spPr>
            <a:xfrm>
              <a:off x="2005375" y="4499125"/>
              <a:ext cx="49200" cy="49075"/>
            </a:xfrm>
            <a:custGeom>
              <a:avLst/>
              <a:gdLst/>
              <a:ahLst/>
              <a:cxnLst/>
              <a:rect l="l" t="t" r="r" b="b"/>
              <a:pathLst>
                <a:path w="1968" h="1963" extrusionOk="0">
                  <a:moveTo>
                    <a:pt x="982" y="1"/>
                  </a:moveTo>
                  <a:cubicBezTo>
                    <a:pt x="440" y="1"/>
                    <a:pt x="0" y="440"/>
                    <a:pt x="0" y="983"/>
                  </a:cubicBezTo>
                  <a:cubicBezTo>
                    <a:pt x="0" y="1523"/>
                    <a:pt x="440" y="1963"/>
                    <a:pt x="982" y="1963"/>
                  </a:cubicBezTo>
                  <a:cubicBezTo>
                    <a:pt x="1525" y="1963"/>
                    <a:pt x="1968" y="1523"/>
                    <a:pt x="1968" y="983"/>
                  </a:cubicBezTo>
                  <a:cubicBezTo>
                    <a:pt x="1968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11"/>
            <p:cNvSpPr/>
            <p:nvPr/>
          </p:nvSpPr>
          <p:spPr>
            <a:xfrm>
              <a:off x="1991800" y="4416175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92" y="0"/>
                  </a:moveTo>
                  <a:cubicBezTo>
                    <a:pt x="1007" y="0"/>
                    <a:pt x="922" y="11"/>
                    <a:pt x="837" y="34"/>
                  </a:cubicBezTo>
                  <a:cubicBezTo>
                    <a:pt x="310" y="176"/>
                    <a:pt x="0" y="714"/>
                    <a:pt x="140" y="1238"/>
                  </a:cubicBezTo>
                  <a:cubicBezTo>
                    <a:pt x="257" y="1676"/>
                    <a:pt x="652" y="1966"/>
                    <a:pt x="1087" y="1966"/>
                  </a:cubicBezTo>
                  <a:cubicBezTo>
                    <a:pt x="1172" y="1966"/>
                    <a:pt x="1259" y="1954"/>
                    <a:pt x="1346" y="1931"/>
                  </a:cubicBezTo>
                  <a:cubicBezTo>
                    <a:pt x="1867" y="1791"/>
                    <a:pt x="2178" y="1254"/>
                    <a:pt x="2037" y="730"/>
                  </a:cubicBezTo>
                  <a:cubicBezTo>
                    <a:pt x="1922" y="288"/>
                    <a:pt x="1525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11"/>
            <p:cNvSpPr/>
            <p:nvPr/>
          </p:nvSpPr>
          <p:spPr>
            <a:xfrm>
              <a:off x="1958950" y="4338900"/>
              <a:ext cx="56125" cy="49150"/>
            </a:xfrm>
            <a:custGeom>
              <a:avLst/>
              <a:gdLst/>
              <a:ahLst/>
              <a:cxnLst/>
              <a:rect l="l" t="t" r="r" b="b"/>
              <a:pathLst>
                <a:path w="2245" h="1966" extrusionOk="0">
                  <a:moveTo>
                    <a:pt x="1123" y="0"/>
                  </a:moveTo>
                  <a:cubicBezTo>
                    <a:pt x="956" y="0"/>
                    <a:pt x="788" y="43"/>
                    <a:pt x="634" y="133"/>
                  </a:cubicBezTo>
                  <a:cubicBezTo>
                    <a:pt x="162" y="402"/>
                    <a:pt x="0" y="1005"/>
                    <a:pt x="274" y="1475"/>
                  </a:cubicBezTo>
                  <a:cubicBezTo>
                    <a:pt x="455" y="1789"/>
                    <a:pt x="785" y="1966"/>
                    <a:pt x="1125" y="1966"/>
                  </a:cubicBezTo>
                  <a:cubicBezTo>
                    <a:pt x="1291" y="1966"/>
                    <a:pt x="1460" y="1923"/>
                    <a:pt x="1614" y="1834"/>
                  </a:cubicBezTo>
                  <a:cubicBezTo>
                    <a:pt x="2085" y="1563"/>
                    <a:pt x="2244" y="961"/>
                    <a:pt x="1973" y="492"/>
                  </a:cubicBezTo>
                  <a:cubicBezTo>
                    <a:pt x="1791" y="177"/>
                    <a:pt x="1461" y="0"/>
                    <a:pt x="1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11"/>
            <p:cNvSpPr/>
            <p:nvPr/>
          </p:nvSpPr>
          <p:spPr>
            <a:xfrm>
              <a:off x="1909100" y="4272525"/>
              <a:ext cx="54000" cy="49200"/>
            </a:xfrm>
            <a:custGeom>
              <a:avLst/>
              <a:gdLst/>
              <a:ahLst/>
              <a:cxnLst/>
              <a:rect l="l" t="t" r="r" b="b"/>
              <a:pathLst>
                <a:path w="2160" h="1968" extrusionOk="0">
                  <a:moveTo>
                    <a:pt x="1081" y="1"/>
                  </a:moveTo>
                  <a:cubicBezTo>
                    <a:pt x="829" y="1"/>
                    <a:pt x="578" y="97"/>
                    <a:pt x="386" y="288"/>
                  </a:cubicBezTo>
                  <a:cubicBezTo>
                    <a:pt x="0" y="674"/>
                    <a:pt x="0" y="1295"/>
                    <a:pt x="386" y="1679"/>
                  </a:cubicBezTo>
                  <a:cubicBezTo>
                    <a:pt x="577" y="1871"/>
                    <a:pt x="828" y="1968"/>
                    <a:pt x="1080" y="1968"/>
                  </a:cubicBezTo>
                  <a:cubicBezTo>
                    <a:pt x="1332" y="1968"/>
                    <a:pt x="1583" y="1871"/>
                    <a:pt x="1775" y="1679"/>
                  </a:cubicBezTo>
                  <a:cubicBezTo>
                    <a:pt x="2160" y="1295"/>
                    <a:pt x="2160" y="672"/>
                    <a:pt x="1775" y="288"/>
                  </a:cubicBezTo>
                  <a:cubicBezTo>
                    <a:pt x="1583" y="96"/>
                    <a:pt x="1332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1909100" y="4725650"/>
              <a:ext cx="54025" cy="49150"/>
            </a:xfrm>
            <a:custGeom>
              <a:avLst/>
              <a:gdLst/>
              <a:ahLst/>
              <a:cxnLst/>
              <a:rect l="l" t="t" r="r" b="b"/>
              <a:pathLst>
                <a:path w="2161" h="1966" extrusionOk="0">
                  <a:moveTo>
                    <a:pt x="1080" y="0"/>
                  </a:moveTo>
                  <a:cubicBezTo>
                    <a:pt x="829" y="0"/>
                    <a:pt x="577" y="97"/>
                    <a:pt x="386" y="289"/>
                  </a:cubicBezTo>
                  <a:cubicBezTo>
                    <a:pt x="0" y="671"/>
                    <a:pt x="0" y="1294"/>
                    <a:pt x="386" y="1678"/>
                  </a:cubicBezTo>
                  <a:cubicBezTo>
                    <a:pt x="578" y="1870"/>
                    <a:pt x="830" y="1965"/>
                    <a:pt x="1081" y="1965"/>
                  </a:cubicBezTo>
                  <a:cubicBezTo>
                    <a:pt x="1332" y="1965"/>
                    <a:pt x="1583" y="1870"/>
                    <a:pt x="1775" y="1678"/>
                  </a:cubicBezTo>
                  <a:cubicBezTo>
                    <a:pt x="2160" y="1294"/>
                    <a:pt x="2161" y="671"/>
                    <a:pt x="1775" y="289"/>
                  </a:cubicBezTo>
                  <a:cubicBezTo>
                    <a:pt x="1584" y="97"/>
                    <a:pt x="1332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11"/>
            <p:cNvSpPr/>
            <p:nvPr/>
          </p:nvSpPr>
          <p:spPr>
            <a:xfrm>
              <a:off x="1958950" y="4659275"/>
              <a:ext cx="56125" cy="49175"/>
            </a:xfrm>
            <a:custGeom>
              <a:avLst/>
              <a:gdLst/>
              <a:ahLst/>
              <a:cxnLst/>
              <a:rect l="l" t="t" r="r" b="b"/>
              <a:pathLst>
                <a:path w="2245" h="1967" extrusionOk="0">
                  <a:moveTo>
                    <a:pt x="1124" y="1"/>
                  </a:moveTo>
                  <a:cubicBezTo>
                    <a:pt x="785" y="1"/>
                    <a:pt x="454" y="177"/>
                    <a:pt x="274" y="493"/>
                  </a:cubicBezTo>
                  <a:cubicBezTo>
                    <a:pt x="0" y="962"/>
                    <a:pt x="162" y="1565"/>
                    <a:pt x="634" y="1834"/>
                  </a:cubicBezTo>
                  <a:cubicBezTo>
                    <a:pt x="788" y="1924"/>
                    <a:pt x="956" y="1966"/>
                    <a:pt x="1123" y="1966"/>
                  </a:cubicBezTo>
                  <a:cubicBezTo>
                    <a:pt x="1461" y="1966"/>
                    <a:pt x="1792" y="1790"/>
                    <a:pt x="1974" y="1474"/>
                  </a:cubicBezTo>
                  <a:cubicBezTo>
                    <a:pt x="2244" y="1005"/>
                    <a:pt x="2085" y="405"/>
                    <a:pt x="1615" y="132"/>
                  </a:cubicBezTo>
                  <a:cubicBezTo>
                    <a:pt x="1460" y="43"/>
                    <a:pt x="1291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11"/>
            <p:cNvSpPr/>
            <p:nvPr/>
          </p:nvSpPr>
          <p:spPr>
            <a:xfrm>
              <a:off x="1991800" y="4582050"/>
              <a:ext cx="54450" cy="49150"/>
            </a:xfrm>
            <a:custGeom>
              <a:avLst/>
              <a:gdLst/>
              <a:ahLst/>
              <a:cxnLst/>
              <a:rect l="l" t="t" r="r" b="b"/>
              <a:pathLst>
                <a:path w="2178" h="1966" extrusionOk="0">
                  <a:moveTo>
                    <a:pt x="1086" y="0"/>
                  </a:moveTo>
                  <a:cubicBezTo>
                    <a:pt x="651" y="0"/>
                    <a:pt x="257" y="289"/>
                    <a:pt x="140" y="728"/>
                  </a:cubicBezTo>
                  <a:cubicBezTo>
                    <a:pt x="0" y="1251"/>
                    <a:pt x="310" y="1791"/>
                    <a:pt x="837" y="1933"/>
                  </a:cubicBezTo>
                  <a:cubicBezTo>
                    <a:pt x="921" y="1955"/>
                    <a:pt x="1006" y="1966"/>
                    <a:pt x="1090" y="1966"/>
                  </a:cubicBezTo>
                  <a:cubicBezTo>
                    <a:pt x="1524" y="1966"/>
                    <a:pt x="1922" y="1675"/>
                    <a:pt x="2037" y="1234"/>
                  </a:cubicBezTo>
                  <a:cubicBezTo>
                    <a:pt x="2178" y="712"/>
                    <a:pt x="1869" y="174"/>
                    <a:pt x="1346" y="35"/>
                  </a:cubicBezTo>
                  <a:cubicBezTo>
                    <a:pt x="1259" y="12"/>
                    <a:pt x="1171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11"/>
            <p:cNvSpPr/>
            <p:nvPr/>
          </p:nvSpPr>
          <p:spPr>
            <a:xfrm>
              <a:off x="1442500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0"/>
                  </a:moveTo>
                  <a:cubicBezTo>
                    <a:pt x="520" y="0"/>
                    <a:pt x="205" y="228"/>
                    <a:pt x="111" y="580"/>
                  </a:cubicBezTo>
                  <a:cubicBezTo>
                    <a:pt x="1" y="996"/>
                    <a:pt x="246" y="1422"/>
                    <a:pt x="663" y="1534"/>
                  </a:cubicBezTo>
                  <a:cubicBezTo>
                    <a:pt x="730" y="1552"/>
                    <a:pt x="798" y="1560"/>
                    <a:pt x="864" y="1560"/>
                  </a:cubicBezTo>
                  <a:cubicBezTo>
                    <a:pt x="1208" y="1560"/>
                    <a:pt x="1522" y="1331"/>
                    <a:pt x="1617" y="983"/>
                  </a:cubicBezTo>
                  <a:cubicBezTo>
                    <a:pt x="1729" y="567"/>
                    <a:pt x="1483" y="140"/>
                    <a:pt x="1067" y="26"/>
                  </a:cubicBezTo>
                  <a:cubicBezTo>
                    <a:pt x="1000" y="9"/>
                    <a:pt x="932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11"/>
            <p:cNvSpPr/>
            <p:nvPr/>
          </p:nvSpPr>
          <p:spPr>
            <a:xfrm>
              <a:off x="1435975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47" y="0"/>
                    <a:pt x="0" y="349"/>
                    <a:pt x="0" y="780"/>
                  </a:cubicBezTo>
                  <a:cubicBezTo>
                    <a:pt x="0" y="1208"/>
                    <a:pt x="347" y="1557"/>
                    <a:pt x="779" y="1557"/>
                  </a:cubicBezTo>
                  <a:cubicBezTo>
                    <a:pt x="1208" y="1557"/>
                    <a:pt x="1559" y="1208"/>
                    <a:pt x="1559" y="780"/>
                  </a:cubicBezTo>
                  <a:cubicBezTo>
                    <a:pt x="1559" y="349"/>
                    <a:pt x="1208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11"/>
            <p:cNvSpPr/>
            <p:nvPr/>
          </p:nvSpPr>
          <p:spPr>
            <a:xfrm>
              <a:off x="1442500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7" y="1"/>
                  </a:moveTo>
                  <a:cubicBezTo>
                    <a:pt x="800" y="1"/>
                    <a:pt x="731" y="10"/>
                    <a:pt x="663" y="29"/>
                  </a:cubicBezTo>
                  <a:cubicBezTo>
                    <a:pt x="246" y="139"/>
                    <a:pt x="1" y="566"/>
                    <a:pt x="111" y="980"/>
                  </a:cubicBezTo>
                  <a:cubicBezTo>
                    <a:pt x="205" y="1329"/>
                    <a:pt x="520" y="1560"/>
                    <a:pt x="865" y="1560"/>
                  </a:cubicBezTo>
                  <a:cubicBezTo>
                    <a:pt x="932" y="1560"/>
                    <a:pt x="999" y="1551"/>
                    <a:pt x="1067" y="1533"/>
                  </a:cubicBezTo>
                  <a:cubicBezTo>
                    <a:pt x="1483" y="1422"/>
                    <a:pt x="1729" y="993"/>
                    <a:pt x="1617" y="578"/>
                  </a:cubicBezTo>
                  <a:cubicBezTo>
                    <a:pt x="1523" y="231"/>
                    <a:pt x="1210" y="1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11"/>
            <p:cNvSpPr/>
            <p:nvPr/>
          </p:nvSpPr>
          <p:spPr>
            <a:xfrm>
              <a:off x="1467175" y="46312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2" y="1"/>
                  </a:moveTo>
                  <a:cubicBezTo>
                    <a:pt x="760" y="1"/>
                    <a:pt x="626" y="34"/>
                    <a:pt x="504" y="105"/>
                  </a:cubicBezTo>
                  <a:cubicBezTo>
                    <a:pt x="131" y="320"/>
                    <a:pt x="1" y="798"/>
                    <a:pt x="219" y="1170"/>
                  </a:cubicBezTo>
                  <a:cubicBezTo>
                    <a:pt x="362" y="1420"/>
                    <a:pt x="624" y="1560"/>
                    <a:pt x="894" y="1560"/>
                  </a:cubicBezTo>
                  <a:cubicBezTo>
                    <a:pt x="1026" y="1560"/>
                    <a:pt x="1160" y="1526"/>
                    <a:pt x="1282" y="1456"/>
                  </a:cubicBezTo>
                  <a:cubicBezTo>
                    <a:pt x="1657" y="1241"/>
                    <a:pt x="1783" y="764"/>
                    <a:pt x="1569" y="390"/>
                  </a:cubicBezTo>
                  <a:cubicBezTo>
                    <a:pt x="1423" y="141"/>
                    <a:pt x="1161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11"/>
            <p:cNvSpPr/>
            <p:nvPr/>
          </p:nvSpPr>
          <p:spPr>
            <a:xfrm>
              <a:off x="1467175" y="4377125"/>
              <a:ext cx="44600" cy="39000"/>
            </a:xfrm>
            <a:custGeom>
              <a:avLst/>
              <a:gdLst/>
              <a:ahLst/>
              <a:cxnLst/>
              <a:rect l="l" t="t" r="r" b="b"/>
              <a:pathLst>
                <a:path w="1784" h="1560" extrusionOk="0">
                  <a:moveTo>
                    <a:pt x="891" y="1"/>
                  </a:moveTo>
                  <a:cubicBezTo>
                    <a:pt x="622" y="1"/>
                    <a:pt x="362" y="141"/>
                    <a:pt x="219" y="392"/>
                  </a:cubicBezTo>
                  <a:cubicBezTo>
                    <a:pt x="1" y="763"/>
                    <a:pt x="131" y="1239"/>
                    <a:pt x="504" y="1454"/>
                  </a:cubicBezTo>
                  <a:cubicBezTo>
                    <a:pt x="626" y="1525"/>
                    <a:pt x="760" y="1559"/>
                    <a:pt x="893" y="1559"/>
                  </a:cubicBezTo>
                  <a:cubicBezTo>
                    <a:pt x="1161" y="1559"/>
                    <a:pt x="1423" y="1419"/>
                    <a:pt x="1569" y="1168"/>
                  </a:cubicBezTo>
                  <a:cubicBezTo>
                    <a:pt x="1783" y="797"/>
                    <a:pt x="1657" y="318"/>
                    <a:pt x="1282" y="106"/>
                  </a:cubicBezTo>
                  <a:cubicBezTo>
                    <a:pt x="1158" y="34"/>
                    <a:pt x="1024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11"/>
            <p:cNvSpPr/>
            <p:nvPr/>
          </p:nvSpPr>
          <p:spPr>
            <a:xfrm>
              <a:off x="1508475" y="4683850"/>
              <a:ext cx="42800" cy="39000"/>
            </a:xfrm>
            <a:custGeom>
              <a:avLst/>
              <a:gdLst/>
              <a:ahLst/>
              <a:cxnLst/>
              <a:rect l="l" t="t" r="r" b="b"/>
              <a:pathLst>
                <a:path w="1712" h="1560" extrusionOk="0">
                  <a:moveTo>
                    <a:pt x="856" y="0"/>
                  </a:moveTo>
                  <a:cubicBezTo>
                    <a:pt x="657" y="0"/>
                    <a:pt x="458" y="77"/>
                    <a:pt x="305" y="231"/>
                  </a:cubicBezTo>
                  <a:cubicBezTo>
                    <a:pt x="0" y="533"/>
                    <a:pt x="0" y="1026"/>
                    <a:pt x="304" y="1331"/>
                  </a:cubicBezTo>
                  <a:cubicBezTo>
                    <a:pt x="457" y="1484"/>
                    <a:pt x="657" y="1560"/>
                    <a:pt x="856" y="1560"/>
                  </a:cubicBezTo>
                  <a:cubicBezTo>
                    <a:pt x="1055" y="1560"/>
                    <a:pt x="1255" y="1484"/>
                    <a:pt x="1407" y="1331"/>
                  </a:cubicBezTo>
                  <a:cubicBezTo>
                    <a:pt x="1712" y="1026"/>
                    <a:pt x="1712" y="533"/>
                    <a:pt x="1407" y="231"/>
                  </a:cubicBezTo>
                  <a:cubicBezTo>
                    <a:pt x="1255" y="77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11"/>
            <p:cNvSpPr/>
            <p:nvPr/>
          </p:nvSpPr>
          <p:spPr>
            <a:xfrm>
              <a:off x="1508475" y="4324500"/>
              <a:ext cx="42800" cy="38975"/>
            </a:xfrm>
            <a:custGeom>
              <a:avLst/>
              <a:gdLst/>
              <a:ahLst/>
              <a:cxnLst/>
              <a:rect l="l" t="t" r="r" b="b"/>
              <a:pathLst>
                <a:path w="1712" h="1559" extrusionOk="0">
                  <a:moveTo>
                    <a:pt x="856" y="0"/>
                  </a:moveTo>
                  <a:cubicBezTo>
                    <a:pt x="657" y="0"/>
                    <a:pt x="458" y="76"/>
                    <a:pt x="305" y="227"/>
                  </a:cubicBezTo>
                  <a:cubicBezTo>
                    <a:pt x="0" y="533"/>
                    <a:pt x="0" y="1026"/>
                    <a:pt x="305" y="1331"/>
                  </a:cubicBezTo>
                  <a:cubicBezTo>
                    <a:pt x="458" y="1483"/>
                    <a:pt x="657" y="1559"/>
                    <a:pt x="856" y="1559"/>
                  </a:cubicBezTo>
                  <a:cubicBezTo>
                    <a:pt x="1055" y="1559"/>
                    <a:pt x="1255" y="1483"/>
                    <a:pt x="1407" y="1331"/>
                  </a:cubicBezTo>
                  <a:cubicBezTo>
                    <a:pt x="1712" y="1026"/>
                    <a:pt x="1712" y="533"/>
                    <a:pt x="1407" y="227"/>
                  </a:cubicBezTo>
                  <a:cubicBezTo>
                    <a:pt x="1255" y="76"/>
                    <a:pt x="1055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11"/>
            <p:cNvSpPr/>
            <p:nvPr/>
          </p:nvSpPr>
          <p:spPr>
            <a:xfrm>
              <a:off x="1560225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1" y="0"/>
                  </a:moveTo>
                  <a:cubicBezTo>
                    <a:pt x="621" y="0"/>
                    <a:pt x="359" y="139"/>
                    <a:pt x="216" y="388"/>
                  </a:cubicBezTo>
                  <a:cubicBezTo>
                    <a:pt x="1" y="763"/>
                    <a:pt x="127" y="1239"/>
                    <a:pt x="500" y="1454"/>
                  </a:cubicBezTo>
                  <a:cubicBezTo>
                    <a:pt x="623" y="1524"/>
                    <a:pt x="758" y="1558"/>
                    <a:pt x="890" y="1558"/>
                  </a:cubicBezTo>
                  <a:cubicBezTo>
                    <a:pt x="1160" y="1558"/>
                    <a:pt x="1422" y="1419"/>
                    <a:pt x="1566" y="1169"/>
                  </a:cubicBezTo>
                  <a:cubicBezTo>
                    <a:pt x="1780" y="798"/>
                    <a:pt x="1653" y="320"/>
                    <a:pt x="1281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11"/>
            <p:cNvSpPr/>
            <p:nvPr/>
          </p:nvSpPr>
          <p:spPr>
            <a:xfrm>
              <a:off x="1560225" y="4284100"/>
              <a:ext cx="44500" cy="38975"/>
            </a:xfrm>
            <a:custGeom>
              <a:avLst/>
              <a:gdLst/>
              <a:ahLst/>
              <a:cxnLst/>
              <a:rect l="l" t="t" r="r" b="b"/>
              <a:pathLst>
                <a:path w="1780" h="1559" extrusionOk="0">
                  <a:moveTo>
                    <a:pt x="890" y="1"/>
                  </a:moveTo>
                  <a:cubicBezTo>
                    <a:pt x="757" y="1"/>
                    <a:pt x="623" y="34"/>
                    <a:pt x="500" y="105"/>
                  </a:cubicBezTo>
                  <a:cubicBezTo>
                    <a:pt x="127" y="321"/>
                    <a:pt x="1" y="797"/>
                    <a:pt x="216" y="1169"/>
                  </a:cubicBezTo>
                  <a:cubicBezTo>
                    <a:pt x="359" y="1419"/>
                    <a:pt x="621" y="1559"/>
                    <a:pt x="891" y="1559"/>
                  </a:cubicBezTo>
                  <a:cubicBezTo>
                    <a:pt x="1024" y="1559"/>
                    <a:pt x="1158" y="1525"/>
                    <a:pt x="1281" y="1454"/>
                  </a:cubicBezTo>
                  <a:cubicBezTo>
                    <a:pt x="1653" y="1240"/>
                    <a:pt x="1780" y="763"/>
                    <a:pt x="1568" y="390"/>
                  </a:cubicBezTo>
                  <a:cubicBezTo>
                    <a:pt x="1423" y="140"/>
                    <a:pt x="1160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11"/>
            <p:cNvSpPr/>
            <p:nvPr/>
          </p:nvSpPr>
          <p:spPr>
            <a:xfrm>
              <a:off x="1622175" y="4749625"/>
              <a:ext cx="43275" cy="39000"/>
            </a:xfrm>
            <a:custGeom>
              <a:avLst/>
              <a:gdLst/>
              <a:ahLst/>
              <a:cxnLst/>
              <a:rect l="l" t="t" r="r" b="b"/>
              <a:pathLst>
                <a:path w="1731" h="1560" extrusionOk="0">
                  <a:moveTo>
                    <a:pt x="866" y="1"/>
                  </a:moveTo>
                  <a:cubicBezTo>
                    <a:pt x="521" y="1"/>
                    <a:pt x="206" y="230"/>
                    <a:pt x="112" y="579"/>
                  </a:cubicBezTo>
                  <a:cubicBezTo>
                    <a:pt x="0" y="996"/>
                    <a:pt x="246" y="1422"/>
                    <a:pt x="664" y="1534"/>
                  </a:cubicBezTo>
                  <a:cubicBezTo>
                    <a:pt x="731" y="1552"/>
                    <a:pt x="799" y="1560"/>
                    <a:pt x="865" y="1560"/>
                  </a:cubicBezTo>
                  <a:cubicBezTo>
                    <a:pt x="1209" y="1560"/>
                    <a:pt x="1525" y="1331"/>
                    <a:pt x="1619" y="983"/>
                  </a:cubicBezTo>
                  <a:cubicBezTo>
                    <a:pt x="1731" y="566"/>
                    <a:pt x="1484" y="139"/>
                    <a:pt x="1068" y="27"/>
                  </a:cubicBezTo>
                  <a:cubicBezTo>
                    <a:pt x="1000" y="9"/>
                    <a:pt x="933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11"/>
            <p:cNvSpPr/>
            <p:nvPr/>
          </p:nvSpPr>
          <p:spPr>
            <a:xfrm>
              <a:off x="1622175" y="4258700"/>
              <a:ext cx="43275" cy="39050"/>
            </a:xfrm>
            <a:custGeom>
              <a:avLst/>
              <a:gdLst/>
              <a:ahLst/>
              <a:cxnLst/>
              <a:rect l="l" t="t" r="r" b="b"/>
              <a:pathLst>
                <a:path w="1731" h="1562" extrusionOk="0">
                  <a:moveTo>
                    <a:pt x="862" y="0"/>
                  </a:moveTo>
                  <a:cubicBezTo>
                    <a:pt x="797" y="0"/>
                    <a:pt x="730" y="8"/>
                    <a:pt x="664" y="26"/>
                  </a:cubicBezTo>
                  <a:cubicBezTo>
                    <a:pt x="246" y="139"/>
                    <a:pt x="0" y="567"/>
                    <a:pt x="112" y="983"/>
                  </a:cubicBezTo>
                  <a:cubicBezTo>
                    <a:pt x="206" y="1330"/>
                    <a:pt x="521" y="1561"/>
                    <a:pt x="865" y="1561"/>
                  </a:cubicBezTo>
                  <a:cubicBezTo>
                    <a:pt x="932" y="1561"/>
                    <a:pt x="1000" y="1552"/>
                    <a:pt x="1068" y="1534"/>
                  </a:cubicBezTo>
                  <a:cubicBezTo>
                    <a:pt x="1484" y="1422"/>
                    <a:pt x="1731" y="994"/>
                    <a:pt x="1619" y="579"/>
                  </a:cubicBezTo>
                  <a:cubicBezTo>
                    <a:pt x="1525" y="230"/>
                    <a:pt x="1207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11"/>
            <p:cNvSpPr/>
            <p:nvPr/>
          </p:nvSpPr>
          <p:spPr>
            <a:xfrm>
              <a:off x="1690100" y="47583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7" y="1"/>
                  </a:moveTo>
                  <a:cubicBezTo>
                    <a:pt x="350" y="1"/>
                    <a:pt x="0" y="349"/>
                    <a:pt x="0" y="781"/>
                  </a:cubicBezTo>
                  <a:cubicBezTo>
                    <a:pt x="0" y="1210"/>
                    <a:pt x="350" y="1558"/>
                    <a:pt x="777" y="1558"/>
                  </a:cubicBezTo>
                  <a:cubicBezTo>
                    <a:pt x="1208" y="1558"/>
                    <a:pt x="1559" y="1210"/>
                    <a:pt x="1559" y="781"/>
                  </a:cubicBezTo>
                  <a:cubicBezTo>
                    <a:pt x="1559" y="349"/>
                    <a:pt x="1208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11"/>
            <p:cNvSpPr/>
            <p:nvPr/>
          </p:nvSpPr>
          <p:spPr>
            <a:xfrm>
              <a:off x="1690100" y="4250075"/>
              <a:ext cx="39000" cy="38975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77" y="0"/>
                  </a:moveTo>
                  <a:cubicBezTo>
                    <a:pt x="350" y="0"/>
                    <a:pt x="0" y="349"/>
                    <a:pt x="0" y="778"/>
                  </a:cubicBezTo>
                  <a:cubicBezTo>
                    <a:pt x="0" y="1208"/>
                    <a:pt x="350" y="1558"/>
                    <a:pt x="777" y="1558"/>
                  </a:cubicBezTo>
                  <a:cubicBezTo>
                    <a:pt x="1208" y="1558"/>
                    <a:pt x="1559" y="1208"/>
                    <a:pt x="1559" y="778"/>
                  </a:cubicBezTo>
                  <a:cubicBezTo>
                    <a:pt x="1559" y="349"/>
                    <a:pt x="1208" y="0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11"/>
            <p:cNvSpPr/>
            <p:nvPr/>
          </p:nvSpPr>
          <p:spPr>
            <a:xfrm>
              <a:off x="1753725" y="4749625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5" y="1"/>
                  </a:moveTo>
                  <a:cubicBezTo>
                    <a:pt x="798" y="1"/>
                    <a:pt x="731" y="9"/>
                    <a:pt x="664" y="27"/>
                  </a:cubicBezTo>
                  <a:cubicBezTo>
                    <a:pt x="247" y="139"/>
                    <a:pt x="0" y="566"/>
                    <a:pt x="113" y="983"/>
                  </a:cubicBezTo>
                  <a:cubicBezTo>
                    <a:pt x="204" y="1331"/>
                    <a:pt x="520" y="1560"/>
                    <a:pt x="865" y="1560"/>
                  </a:cubicBezTo>
                  <a:cubicBezTo>
                    <a:pt x="932" y="1560"/>
                    <a:pt x="999" y="1552"/>
                    <a:pt x="1067" y="1534"/>
                  </a:cubicBezTo>
                  <a:cubicBezTo>
                    <a:pt x="1481" y="1422"/>
                    <a:pt x="1729" y="996"/>
                    <a:pt x="1617" y="579"/>
                  </a:cubicBezTo>
                  <a:cubicBezTo>
                    <a:pt x="1523" y="230"/>
                    <a:pt x="1209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11"/>
            <p:cNvSpPr/>
            <p:nvPr/>
          </p:nvSpPr>
          <p:spPr>
            <a:xfrm>
              <a:off x="1753725" y="4258675"/>
              <a:ext cx="43250" cy="39075"/>
            </a:xfrm>
            <a:custGeom>
              <a:avLst/>
              <a:gdLst/>
              <a:ahLst/>
              <a:cxnLst/>
              <a:rect l="l" t="t" r="r" b="b"/>
              <a:pathLst>
                <a:path w="1730" h="1563" extrusionOk="0">
                  <a:moveTo>
                    <a:pt x="866" y="0"/>
                  </a:moveTo>
                  <a:cubicBezTo>
                    <a:pt x="520" y="0"/>
                    <a:pt x="204" y="231"/>
                    <a:pt x="113" y="580"/>
                  </a:cubicBezTo>
                  <a:cubicBezTo>
                    <a:pt x="0" y="995"/>
                    <a:pt x="248" y="1423"/>
                    <a:pt x="664" y="1535"/>
                  </a:cubicBezTo>
                  <a:cubicBezTo>
                    <a:pt x="731" y="1553"/>
                    <a:pt x="799" y="1562"/>
                    <a:pt x="866" y="1562"/>
                  </a:cubicBezTo>
                  <a:cubicBezTo>
                    <a:pt x="1210" y="1562"/>
                    <a:pt x="1523" y="1331"/>
                    <a:pt x="1617" y="984"/>
                  </a:cubicBezTo>
                  <a:cubicBezTo>
                    <a:pt x="1729" y="568"/>
                    <a:pt x="1481" y="140"/>
                    <a:pt x="1067" y="27"/>
                  </a:cubicBezTo>
                  <a:cubicBezTo>
                    <a:pt x="1000" y="9"/>
                    <a:pt x="933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11"/>
            <p:cNvSpPr/>
            <p:nvPr/>
          </p:nvSpPr>
          <p:spPr>
            <a:xfrm>
              <a:off x="1814400" y="4284075"/>
              <a:ext cx="44500" cy="39000"/>
            </a:xfrm>
            <a:custGeom>
              <a:avLst/>
              <a:gdLst/>
              <a:ahLst/>
              <a:cxnLst/>
              <a:rect l="l" t="t" r="r" b="b"/>
              <a:pathLst>
                <a:path w="1780" h="1560" extrusionOk="0">
                  <a:moveTo>
                    <a:pt x="891" y="1"/>
                  </a:moveTo>
                  <a:cubicBezTo>
                    <a:pt x="621" y="1"/>
                    <a:pt x="358" y="141"/>
                    <a:pt x="214" y="391"/>
                  </a:cubicBezTo>
                  <a:cubicBezTo>
                    <a:pt x="0" y="764"/>
                    <a:pt x="127" y="1241"/>
                    <a:pt x="500" y="1455"/>
                  </a:cubicBezTo>
                  <a:cubicBezTo>
                    <a:pt x="623" y="1526"/>
                    <a:pt x="757" y="1560"/>
                    <a:pt x="889" y="1560"/>
                  </a:cubicBezTo>
                  <a:cubicBezTo>
                    <a:pt x="1158" y="1560"/>
                    <a:pt x="1420" y="1420"/>
                    <a:pt x="1565" y="1170"/>
                  </a:cubicBezTo>
                  <a:cubicBezTo>
                    <a:pt x="1780" y="798"/>
                    <a:pt x="1650" y="321"/>
                    <a:pt x="1277" y="105"/>
                  </a:cubicBezTo>
                  <a:cubicBezTo>
                    <a:pt x="1155" y="34"/>
                    <a:pt x="1022" y="1"/>
                    <a:pt x="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1814400" y="4724275"/>
              <a:ext cx="44500" cy="38950"/>
            </a:xfrm>
            <a:custGeom>
              <a:avLst/>
              <a:gdLst/>
              <a:ahLst/>
              <a:cxnLst/>
              <a:rect l="l" t="t" r="r" b="b"/>
              <a:pathLst>
                <a:path w="1780" h="1558" extrusionOk="0">
                  <a:moveTo>
                    <a:pt x="890" y="0"/>
                  </a:moveTo>
                  <a:cubicBezTo>
                    <a:pt x="757" y="0"/>
                    <a:pt x="623" y="34"/>
                    <a:pt x="500" y="105"/>
                  </a:cubicBezTo>
                  <a:cubicBezTo>
                    <a:pt x="127" y="320"/>
                    <a:pt x="0" y="798"/>
                    <a:pt x="214" y="1169"/>
                  </a:cubicBezTo>
                  <a:cubicBezTo>
                    <a:pt x="358" y="1419"/>
                    <a:pt x="620" y="1558"/>
                    <a:pt x="889" y="1558"/>
                  </a:cubicBezTo>
                  <a:cubicBezTo>
                    <a:pt x="1022" y="1558"/>
                    <a:pt x="1156" y="1524"/>
                    <a:pt x="1278" y="1454"/>
                  </a:cubicBezTo>
                  <a:cubicBezTo>
                    <a:pt x="1650" y="1239"/>
                    <a:pt x="1780" y="763"/>
                    <a:pt x="1566" y="388"/>
                  </a:cubicBezTo>
                  <a:cubicBezTo>
                    <a:pt x="1420" y="139"/>
                    <a:pt x="1159" y="0"/>
                    <a:pt x="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1944200" y="4504200"/>
              <a:ext cx="39000" cy="38950"/>
            </a:xfrm>
            <a:custGeom>
              <a:avLst/>
              <a:gdLst/>
              <a:ahLst/>
              <a:cxnLst/>
              <a:rect l="l" t="t" r="r" b="b"/>
              <a:pathLst>
                <a:path w="1560" h="1558" extrusionOk="0">
                  <a:moveTo>
                    <a:pt x="779" y="0"/>
                  </a:moveTo>
                  <a:cubicBezTo>
                    <a:pt x="350" y="0"/>
                    <a:pt x="1" y="349"/>
                    <a:pt x="1" y="780"/>
                  </a:cubicBezTo>
                  <a:cubicBezTo>
                    <a:pt x="1" y="1208"/>
                    <a:pt x="350" y="1557"/>
                    <a:pt x="779" y="1557"/>
                  </a:cubicBezTo>
                  <a:cubicBezTo>
                    <a:pt x="1209" y="1557"/>
                    <a:pt x="1560" y="1208"/>
                    <a:pt x="1560" y="780"/>
                  </a:cubicBezTo>
                  <a:cubicBezTo>
                    <a:pt x="1560" y="349"/>
                    <a:pt x="1209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1933375" y="4438375"/>
              <a:ext cx="43250" cy="39025"/>
            </a:xfrm>
            <a:custGeom>
              <a:avLst/>
              <a:gdLst/>
              <a:ahLst/>
              <a:cxnLst/>
              <a:rect l="l" t="t" r="r" b="b"/>
              <a:pathLst>
                <a:path w="1730" h="1561" extrusionOk="0">
                  <a:moveTo>
                    <a:pt x="866" y="1"/>
                  </a:moveTo>
                  <a:cubicBezTo>
                    <a:pt x="800" y="1"/>
                    <a:pt x="732" y="9"/>
                    <a:pt x="664" y="27"/>
                  </a:cubicBezTo>
                  <a:cubicBezTo>
                    <a:pt x="248" y="140"/>
                    <a:pt x="1" y="567"/>
                    <a:pt x="114" y="983"/>
                  </a:cubicBezTo>
                  <a:cubicBezTo>
                    <a:pt x="207" y="1331"/>
                    <a:pt x="520" y="1560"/>
                    <a:pt x="866" y="1560"/>
                  </a:cubicBezTo>
                  <a:cubicBezTo>
                    <a:pt x="933" y="1560"/>
                    <a:pt x="1001" y="1552"/>
                    <a:pt x="1069" y="1534"/>
                  </a:cubicBezTo>
                  <a:cubicBezTo>
                    <a:pt x="1484" y="1422"/>
                    <a:pt x="1730" y="994"/>
                    <a:pt x="1618" y="580"/>
                  </a:cubicBezTo>
                  <a:cubicBezTo>
                    <a:pt x="1528" y="229"/>
                    <a:pt x="1212" y="1"/>
                    <a:pt x="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1907375" y="4377125"/>
              <a:ext cx="44525" cy="38975"/>
            </a:xfrm>
            <a:custGeom>
              <a:avLst/>
              <a:gdLst/>
              <a:ahLst/>
              <a:cxnLst/>
              <a:rect l="l" t="t" r="r" b="b"/>
              <a:pathLst>
                <a:path w="1781" h="1559" extrusionOk="0">
                  <a:moveTo>
                    <a:pt x="890" y="1"/>
                  </a:moveTo>
                  <a:cubicBezTo>
                    <a:pt x="758" y="1"/>
                    <a:pt x="624" y="34"/>
                    <a:pt x="502" y="106"/>
                  </a:cubicBezTo>
                  <a:cubicBezTo>
                    <a:pt x="129" y="318"/>
                    <a:pt x="0" y="797"/>
                    <a:pt x="216" y="1167"/>
                  </a:cubicBezTo>
                  <a:cubicBezTo>
                    <a:pt x="360" y="1418"/>
                    <a:pt x="622" y="1559"/>
                    <a:pt x="892" y="1559"/>
                  </a:cubicBezTo>
                  <a:cubicBezTo>
                    <a:pt x="1024" y="1559"/>
                    <a:pt x="1158" y="1525"/>
                    <a:pt x="1282" y="1454"/>
                  </a:cubicBezTo>
                  <a:cubicBezTo>
                    <a:pt x="1655" y="1239"/>
                    <a:pt x="1780" y="762"/>
                    <a:pt x="1565" y="391"/>
                  </a:cubicBezTo>
                  <a:cubicBezTo>
                    <a:pt x="1421" y="140"/>
                    <a:pt x="1159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1867850" y="4324475"/>
              <a:ext cx="42825" cy="39000"/>
            </a:xfrm>
            <a:custGeom>
              <a:avLst/>
              <a:gdLst/>
              <a:ahLst/>
              <a:cxnLst/>
              <a:rect l="l" t="t" r="r" b="b"/>
              <a:pathLst>
                <a:path w="1713" h="1560" extrusionOk="0">
                  <a:moveTo>
                    <a:pt x="858" y="0"/>
                  </a:moveTo>
                  <a:cubicBezTo>
                    <a:pt x="658" y="0"/>
                    <a:pt x="458" y="76"/>
                    <a:pt x="305" y="228"/>
                  </a:cubicBezTo>
                  <a:cubicBezTo>
                    <a:pt x="1" y="534"/>
                    <a:pt x="1" y="1027"/>
                    <a:pt x="305" y="1332"/>
                  </a:cubicBezTo>
                  <a:cubicBezTo>
                    <a:pt x="457" y="1484"/>
                    <a:pt x="656" y="1560"/>
                    <a:pt x="856" y="1560"/>
                  </a:cubicBezTo>
                  <a:cubicBezTo>
                    <a:pt x="1056" y="1560"/>
                    <a:pt x="1256" y="1484"/>
                    <a:pt x="1408" y="1332"/>
                  </a:cubicBezTo>
                  <a:cubicBezTo>
                    <a:pt x="1713" y="1027"/>
                    <a:pt x="1713" y="532"/>
                    <a:pt x="1408" y="228"/>
                  </a:cubicBezTo>
                  <a:cubicBezTo>
                    <a:pt x="1256" y="76"/>
                    <a:pt x="1057" y="0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1867850" y="4683850"/>
              <a:ext cx="42850" cy="39000"/>
            </a:xfrm>
            <a:custGeom>
              <a:avLst/>
              <a:gdLst/>
              <a:ahLst/>
              <a:cxnLst/>
              <a:rect l="l" t="t" r="r" b="b"/>
              <a:pathLst>
                <a:path w="1714" h="1560" extrusionOk="0">
                  <a:moveTo>
                    <a:pt x="856" y="0"/>
                  </a:moveTo>
                  <a:cubicBezTo>
                    <a:pt x="656" y="0"/>
                    <a:pt x="457" y="77"/>
                    <a:pt x="305" y="231"/>
                  </a:cubicBezTo>
                  <a:cubicBezTo>
                    <a:pt x="1" y="533"/>
                    <a:pt x="1" y="1026"/>
                    <a:pt x="305" y="1331"/>
                  </a:cubicBezTo>
                  <a:cubicBezTo>
                    <a:pt x="458" y="1484"/>
                    <a:pt x="657" y="1560"/>
                    <a:pt x="857" y="1560"/>
                  </a:cubicBezTo>
                  <a:cubicBezTo>
                    <a:pt x="1057" y="1560"/>
                    <a:pt x="1256" y="1484"/>
                    <a:pt x="1408" y="1331"/>
                  </a:cubicBezTo>
                  <a:cubicBezTo>
                    <a:pt x="1713" y="1026"/>
                    <a:pt x="1714" y="533"/>
                    <a:pt x="1408" y="231"/>
                  </a:cubicBezTo>
                  <a:cubicBezTo>
                    <a:pt x="1256" y="77"/>
                    <a:pt x="105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1907375" y="4631225"/>
              <a:ext cx="44525" cy="39000"/>
            </a:xfrm>
            <a:custGeom>
              <a:avLst/>
              <a:gdLst/>
              <a:ahLst/>
              <a:cxnLst/>
              <a:rect l="l" t="t" r="r" b="b"/>
              <a:pathLst>
                <a:path w="1781" h="1560" extrusionOk="0">
                  <a:moveTo>
                    <a:pt x="891" y="0"/>
                  </a:moveTo>
                  <a:cubicBezTo>
                    <a:pt x="621" y="0"/>
                    <a:pt x="360" y="140"/>
                    <a:pt x="216" y="390"/>
                  </a:cubicBezTo>
                  <a:cubicBezTo>
                    <a:pt x="0" y="764"/>
                    <a:pt x="129" y="1241"/>
                    <a:pt x="502" y="1456"/>
                  </a:cubicBezTo>
                  <a:cubicBezTo>
                    <a:pt x="624" y="1526"/>
                    <a:pt x="757" y="1560"/>
                    <a:pt x="889" y="1560"/>
                  </a:cubicBezTo>
                  <a:cubicBezTo>
                    <a:pt x="1158" y="1560"/>
                    <a:pt x="1421" y="1420"/>
                    <a:pt x="1565" y="1170"/>
                  </a:cubicBezTo>
                  <a:cubicBezTo>
                    <a:pt x="1780" y="798"/>
                    <a:pt x="1655" y="320"/>
                    <a:pt x="1282" y="105"/>
                  </a:cubicBezTo>
                  <a:cubicBezTo>
                    <a:pt x="1158" y="34"/>
                    <a:pt x="1023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1933375" y="4569950"/>
              <a:ext cx="43250" cy="39000"/>
            </a:xfrm>
            <a:custGeom>
              <a:avLst/>
              <a:gdLst/>
              <a:ahLst/>
              <a:cxnLst/>
              <a:rect l="l" t="t" r="r" b="b"/>
              <a:pathLst>
                <a:path w="1730" h="1560" extrusionOk="0">
                  <a:moveTo>
                    <a:pt x="863" y="1"/>
                  </a:moveTo>
                  <a:cubicBezTo>
                    <a:pt x="518" y="1"/>
                    <a:pt x="207" y="231"/>
                    <a:pt x="114" y="578"/>
                  </a:cubicBezTo>
                  <a:cubicBezTo>
                    <a:pt x="1" y="993"/>
                    <a:pt x="248" y="1422"/>
                    <a:pt x="664" y="1533"/>
                  </a:cubicBezTo>
                  <a:cubicBezTo>
                    <a:pt x="732" y="1551"/>
                    <a:pt x="799" y="1560"/>
                    <a:pt x="866" y="1560"/>
                  </a:cubicBezTo>
                  <a:cubicBezTo>
                    <a:pt x="1211" y="1560"/>
                    <a:pt x="1528" y="1329"/>
                    <a:pt x="1618" y="980"/>
                  </a:cubicBezTo>
                  <a:cubicBezTo>
                    <a:pt x="1730" y="566"/>
                    <a:pt x="1484" y="139"/>
                    <a:pt x="1069" y="29"/>
                  </a:cubicBezTo>
                  <a:cubicBezTo>
                    <a:pt x="1000" y="10"/>
                    <a:pt x="931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150052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8" y="1"/>
                  </a:moveTo>
                  <a:cubicBezTo>
                    <a:pt x="408" y="1"/>
                    <a:pt x="161" y="179"/>
                    <a:pt x="88" y="453"/>
                  </a:cubicBezTo>
                  <a:cubicBezTo>
                    <a:pt x="1" y="778"/>
                    <a:pt x="194" y="1113"/>
                    <a:pt x="519" y="1199"/>
                  </a:cubicBezTo>
                  <a:cubicBezTo>
                    <a:pt x="572" y="1214"/>
                    <a:pt x="626" y="1221"/>
                    <a:pt x="679" y="1221"/>
                  </a:cubicBezTo>
                  <a:cubicBezTo>
                    <a:pt x="947" y="1221"/>
                    <a:pt x="1193" y="1041"/>
                    <a:pt x="1266" y="768"/>
                  </a:cubicBezTo>
                  <a:cubicBezTo>
                    <a:pt x="1353" y="443"/>
                    <a:pt x="1162" y="109"/>
                    <a:pt x="837" y="22"/>
                  </a:cubicBezTo>
                  <a:cubicBezTo>
                    <a:pt x="784" y="8"/>
                    <a:pt x="730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1495450" y="45084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09" y="1"/>
                  </a:moveTo>
                  <a:cubicBezTo>
                    <a:pt x="270" y="1"/>
                    <a:pt x="0" y="273"/>
                    <a:pt x="0" y="611"/>
                  </a:cubicBezTo>
                  <a:cubicBezTo>
                    <a:pt x="0" y="946"/>
                    <a:pt x="272" y="1220"/>
                    <a:pt x="609" y="1220"/>
                  </a:cubicBezTo>
                  <a:cubicBezTo>
                    <a:pt x="945" y="1220"/>
                    <a:pt x="1220" y="946"/>
                    <a:pt x="1220" y="611"/>
                  </a:cubicBezTo>
                  <a:cubicBezTo>
                    <a:pt x="1220" y="273"/>
                    <a:pt x="945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1500525" y="4559875"/>
              <a:ext cx="33825" cy="30550"/>
            </a:xfrm>
            <a:custGeom>
              <a:avLst/>
              <a:gdLst/>
              <a:ahLst/>
              <a:cxnLst/>
              <a:rect l="l" t="t" r="r" b="b"/>
              <a:pathLst>
                <a:path w="1353" h="1222" extrusionOk="0">
                  <a:moveTo>
                    <a:pt x="678" y="1"/>
                  </a:moveTo>
                  <a:cubicBezTo>
                    <a:pt x="625" y="1"/>
                    <a:pt x="572" y="8"/>
                    <a:pt x="518" y="22"/>
                  </a:cubicBezTo>
                  <a:cubicBezTo>
                    <a:pt x="194" y="109"/>
                    <a:pt x="1" y="443"/>
                    <a:pt x="88" y="769"/>
                  </a:cubicBezTo>
                  <a:cubicBezTo>
                    <a:pt x="161" y="1041"/>
                    <a:pt x="409" y="1221"/>
                    <a:pt x="680" y="1221"/>
                  </a:cubicBezTo>
                  <a:cubicBezTo>
                    <a:pt x="731" y="1221"/>
                    <a:pt x="784" y="1215"/>
                    <a:pt x="836" y="1201"/>
                  </a:cubicBezTo>
                  <a:cubicBezTo>
                    <a:pt x="1162" y="1113"/>
                    <a:pt x="1353" y="779"/>
                    <a:pt x="1266" y="453"/>
                  </a:cubicBezTo>
                  <a:cubicBezTo>
                    <a:pt x="1193" y="180"/>
                    <a:pt x="947" y="1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11"/>
            <p:cNvSpPr/>
            <p:nvPr/>
          </p:nvSpPr>
          <p:spPr>
            <a:xfrm>
              <a:off x="1519825" y="4607825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597" y="1"/>
                    <a:pt x="492" y="27"/>
                    <a:pt x="396" y="83"/>
                  </a:cubicBezTo>
                  <a:cubicBezTo>
                    <a:pt x="105" y="253"/>
                    <a:pt x="1" y="625"/>
                    <a:pt x="173" y="917"/>
                  </a:cubicBezTo>
                  <a:cubicBezTo>
                    <a:pt x="285" y="1112"/>
                    <a:pt x="490" y="1222"/>
                    <a:pt x="701" y="1222"/>
                  </a:cubicBezTo>
                  <a:cubicBezTo>
                    <a:pt x="804" y="1222"/>
                    <a:pt x="909" y="1195"/>
                    <a:pt x="1006" y="1139"/>
                  </a:cubicBezTo>
                  <a:cubicBezTo>
                    <a:pt x="1297" y="973"/>
                    <a:pt x="1398" y="598"/>
                    <a:pt x="1230" y="306"/>
                  </a:cubicBezTo>
                  <a:cubicBezTo>
                    <a:pt x="1115" y="110"/>
                    <a:pt x="910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11"/>
            <p:cNvSpPr/>
            <p:nvPr/>
          </p:nvSpPr>
          <p:spPr>
            <a:xfrm>
              <a:off x="1519825" y="4408950"/>
              <a:ext cx="34950" cy="30550"/>
            </a:xfrm>
            <a:custGeom>
              <a:avLst/>
              <a:gdLst/>
              <a:ahLst/>
              <a:cxnLst/>
              <a:rect l="l" t="t" r="r" b="b"/>
              <a:pathLst>
                <a:path w="1398" h="1222" extrusionOk="0">
                  <a:moveTo>
                    <a:pt x="700" y="1"/>
                  </a:moveTo>
                  <a:cubicBezTo>
                    <a:pt x="489" y="1"/>
                    <a:pt x="285" y="111"/>
                    <a:pt x="173" y="307"/>
                  </a:cubicBezTo>
                  <a:cubicBezTo>
                    <a:pt x="1" y="598"/>
                    <a:pt x="105" y="970"/>
                    <a:pt x="396" y="1139"/>
                  </a:cubicBezTo>
                  <a:cubicBezTo>
                    <a:pt x="492" y="1195"/>
                    <a:pt x="597" y="1221"/>
                    <a:pt x="700" y="1221"/>
                  </a:cubicBezTo>
                  <a:cubicBezTo>
                    <a:pt x="910" y="1221"/>
                    <a:pt x="1115" y="1112"/>
                    <a:pt x="1230" y="916"/>
                  </a:cubicBezTo>
                  <a:cubicBezTo>
                    <a:pt x="1398" y="624"/>
                    <a:pt x="1297" y="251"/>
                    <a:pt x="1006" y="83"/>
                  </a:cubicBezTo>
                  <a:cubicBezTo>
                    <a:pt x="909" y="27"/>
                    <a:pt x="803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11"/>
            <p:cNvSpPr/>
            <p:nvPr/>
          </p:nvSpPr>
          <p:spPr>
            <a:xfrm>
              <a:off x="1552175" y="4649050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80"/>
                  </a:cubicBezTo>
                  <a:cubicBezTo>
                    <a:pt x="1" y="417"/>
                    <a:pt x="1" y="804"/>
                    <a:pt x="236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4"/>
                    <a:pt x="1341" y="417"/>
                    <a:pt x="1101" y="180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11"/>
            <p:cNvSpPr/>
            <p:nvPr/>
          </p:nvSpPr>
          <p:spPr>
            <a:xfrm>
              <a:off x="1552175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5" y="0"/>
                    <a:pt x="359" y="60"/>
                    <a:pt x="238" y="178"/>
                  </a:cubicBezTo>
                  <a:cubicBezTo>
                    <a:pt x="1" y="417"/>
                    <a:pt x="1" y="805"/>
                    <a:pt x="238" y="1042"/>
                  </a:cubicBezTo>
                  <a:cubicBezTo>
                    <a:pt x="359" y="1161"/>
                    <a:pt x="515" y="1220"/>
                    <a:pt x="671" y="1220"/>
                  </a:cubicBezTo>
                  <a:cubicBezTo>
                    <a:pt x="827" y="1220"/>
                    <a:pt x="982" y="1161"/>
                    <a:pt x="1101" y="1042"/>
                  </a:cubicBezTo>
                  <a:cubicBezTo>
                    <a:pt x="1341" y="805"/>
                    <a:pt x="1341" y="417"/>
                    <a:pt x="1101" y="178"/>
                  </a:cubicBezTo>
                  <a:cubicBezTo>
                    <a:pt x="982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11"/>
            <p:cNvSpPr/>
            <p:nvPr/>
          </p:nvSpPr>
          <p:spPr>
            <a:xfrm>
              <a:off x="1592700" y="46806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7" y="0"/>
                  </a:moveTo>
                  <a:cubicBezTo>
                    <a:pt x="487" y="0"/>
                    <a:pt x="281" y="110"/>
                    <a:pt x="169" y="305"/>
                  </a:cubicBezTo>
                  <a:cubicBezTo>
                    <a:pt x="0" y="597"/>
                    <a:pt x="99" y="970"/>
                    <a:pt x="390" y="1139"/>
                  </a:cubicBezTo>
                  <a:cubicBezTo>
                    <a:pt x="487" y="1194"/>
                    <a:pt x="592" y="1220"/>
                    <a:pt x="696" y="1220"/>
                  </a:cubicBezTo>
                  <a:cubicBezTo>
                    <a:pt x="908" y="1220"/>
                    <a:pt x="1113" y="1111"/>
                    <a:pt x="1226" y="914"/>
                  </a:cubicBezTo>
                  <a:cubicBezTo>
                    <a:pt x="1393" y="624"/>
                    <a:pt x="1293" y="251"/>
                    <a:pt x="1001" y="82"/>
                  </a:cubicBezTo>
                  <a:cubicBezTo>
                    <a:pt x="906" y="27"/>
                    <a:pt x="801" y="0"/>
                    <a:pt x="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11"/>
            <p:cNvSpPr/>
            <p:nvPr/>
          </p:nvSpPr>
          <p:spPr>
            <a:xfrm>
              <a:off x="1592700" y="4336175"/>
              <a:ext cx="34825" cy="30525"/>
            </a:xfrm>
            <a:custGeom>
              <a:avLst/>
              <a:gdLst/>
              <a:ahLst/>
              <a:cxnLst/>
              <a:rect l="l" t="t" r="r" b="b"/>
              <a:pathLst>
                <a:path w="1393" h="1221" extrusionOk="0">
                  <a:moveTo>
                    <a:pt x="696" y="1"/>
                  </a:moveTo>
                  <a:cubicBezTo>
                    <a:pt x="592" y="1"/>
                    <a:pt x="487" y="27"/>
                    <a:pt x="390" y="83"/>
                  </a:cubicBezTo>
                  <a:cubicBezTo>
                    <a:pt x="99" y="250"/>
                    <a:pt x="0" y="623"/>
                    <a:pt x="169" y="915"/>
                  </a:cubicBezTo>
                  <a:cubicBezTo>
                    <a:pt x="281" y="1111"/>
                    <a:pt x="487" y="1220"/>
                    <a:pt x="698" y="1220"/>
                  </a:cubicBezTo>
                  <a:cubicBezTo>
                    <a:pt x="802" y="1220"/>
                    <a:pt x="906" y="1194"/>
                    <a:pt x="1001" y="1139"/>
                  </a:cubicBezTo>
                  <a:cubicBezTo>
                    <a:pt x="1293" y="970"/>
                    <a:pt x="1393" y="596"/>
                    <a:pt x="1226" y="305"/>
                  </a:cubicBezTo>
                  <a:cubicBezTo>
                    <a:pt x="1113" y="110"/>
                    <a:pt x="908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11"/>
            <p:cNvSpPr/>
            <p:nvPr/>
          </p:nvSpPr>
          <p:spPr>
            <a:xfrm>
              <a:off x="1641200" y="4700525"/>
              <a:ext cx="33875" cy="30525"/>
            </a:xfrm>
            <a:custGeom>
              <a:avLst/>
              <a:gdLst/>
              <a:ahLst/>
              <a:cxnLst/>
              <a:rect l="l" t="t" r="r" b="b"/>
              <a:pathLst>
                <a:path w="1355" h="1221" extrusionOk="0">
                  <a:moveTo>
                    <a:pt x="677" y="0"/>
                  </a:moveTo>
                  <a:cubicBezTo>
                    <a:pt x="407" y="0"/>
                    <a:pt x="160" y="179"/>
                    <a:pt x="87" y="453"/>
                  </a:cubicBezTo>
                  <a:cubicBezTo>
                    <a:pt x="0" y="780"/>
                    <a:pt x="191" y="1113"/>
                    <a:pt x="518" y="1200"/>
                  </a:cubicBezTo>
                  <a:cubicBezTo>
                    <a:pt x="571" y="1214"/>
                    <a:pt x="624" y="1221"/>
                    <a:pt x="676" y="1221"/>
                  </a:cubicBezTo>
                  <a:cubicBezTo>
                    <a:pt x="945" y="1221"/>
                    <a:pt x="1192" y="1042"/>
                    <a:pt x="1266" y="768"/>
                  </a:cubicBezTo>
                  <a:cubicBezTo>
                    <a:pt x="1354" y="441"/>
                    <a:pt x="1159" y="107"/>
                    <a:pt x="834" y="21"/>
                  </a:cubicBezTo>
                  <a:cubicBezTo>
                    <a:pt x="782" y="7"/>
                    <a:pt x="729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11"/>
            <p:cNvSpPr/>
            <p:nvPr/>
          </p:nvSpPr>
          <p:spPr>
            <a:xfrm>
              <a:off x="1641200" y="4316275"/>
              <a:ext cx="33875" cy="30575"/>
            </a:xfrm>
            <a:custGeom>
              <a:avLst/>
              <a:gdLst/>
              <a:ahLst/>
              <a:cxnLst/>
              <a:rect l="l" t="t" r="r" b="b"/>
              <a:pathLst>
                <a:path w="1355" h="1223" extrusionOk="0">
                  <a:moveTo>
                    <a:pt x="676" y="0"/>
                  </a:moveTo>
                  <a:cubicBezTo>
                    <a:pt x="624" y="0"/>
                    <a:pt x="571" y="7"/>
                    <a:pt x="518" y="21"/>
                  </a:cubicBezTo>
                  <a:cubicBezTo>
                    <a:pt x="191" y="110"/>
                    <a:pt x="0" y="444"/>
                    <a:pt x="87" y="769"/>
                  </a:cubicBezTo>
                  <a:cubicBezTo>
                    <a:pt x="160" y="1041"/>
                    <a:pt x="408" y="1222"/>
                    <a:pt x="678" y="1222"/>
                  </a:cubicBezTo>
                  <a:cubicBezTo>
                    <a:pt x="729" y="1222"/>
                    <a:pt x="782" y="1216"/>
                    <a:pt x="834" y="1202"/>
                  </a:cubicBezTo>
                  <a:cubicBezTo>
                    <a:pt x="1159" y="1113"/>
                    <a:pt x="1354" y="778"/>
                    <a:pt x="1266" y="453"/>
                  </a:cubicBezTo>
                  <a:cubicBezTo>
                    <a:pt x="1192" y="180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11"/>
            <p:cNvSpPr/>
            <p:nvPr/>
          </p:nvSpPr>
          <p:spPr>
            <a:xfrm>
              <a:off x="1694325" y="47073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08" y="1"/>
                  </a:moveTo>
                  <a:cubicBezTo>
                    <a:pt x="273" y="1"/>
                    <a:pt x="1" y="273"/>
                    <a:pt x="1" y="611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11"/>
                  </a:cubicBezTo>
                  <a:cubicBezTo>
                    <a:pt x="1220" y="273"/>
                    <a:pt x="946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11"/>
            <p:cNvSpPr/>
            <p:nvPr/>
          </p:nvSpPr>
          <p:spPr>
            <a:xfrm>
              <a:off x="1694325" y="4309525"/>
              <a:ext cx="30525" cy="30500"/>
            </a:xfrm>
            <a:custGeom>
              <a:avLst/>
              <a:gdLst/>
              <a:ahLst/>
              <a:cxnLst/>
              <a:rect l="l" t="t" r="r" b="b"/>
              <a:pathLst>
                <a:path w="1221" h="1220" extrusionOk="0">
                  <a:moveTo>
                    <a:pt x="608" y="0"/>
                  </a:moveTo>
                  <a:cubicBezTo>
                    <a:pt x="273" y="0"/>
                    <a:pt x="1" y="274"/>
                    <a:pt x="1" y="608"/>
                  </a:cubicBezTo>
                  <a:cubicBezTo>
                    <a:pt x="1" y="947"/>
                    <a:pt x="273" y="1220"/>
                    <a:pt x="608" y="1220"/>
                  </a:cubicBezTo>
                  <a:cubicBezTo>
                    <a:pt x="946" y="1220"/>
                    <a:pt x="1220" y="947"/>
                    <a:pt x="1220" y="608"/>
                  </a:cubicBezTo>
                  <a:cubicBezTo>
                    <a:pt x="1220" y="274"/>
                    <a:pt x="946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1744125" y="47005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0"/>
                  </a:moveTo>
                  <a:cubicBezTo>
                    <a:pt x="626" y="0"/>
                    <a:pt x="573" y="7"/>
                    <a:pt x="520" y="21"/>
                  </a:cubicBezTo>
                  <a:cubicBezTo>
                    <a:pt x="195" y="107"/>
                    <a:pt x="1" y="441"/>
                    <a:pt x="87" y="768"/>
                  </a:cubicBezTo>
                  <a:cubicBezTo>
                    <a:pt x="160" y="1042"/>
                    <a:pt x="407" y="1221"/>
                    <a:pt x="678" y="1221"/>
                  </a:cubicBezTo>
                  <a:cubicBezTo>
                    <a:pt x="730" y="1221"/>
                    <a:pt x="783" y="1214"/>
                    <a:pt x="836" y="1200"/>
                  </a:cubicBezTo>
                  <a:cubicBezTo>
                    <a:pt x="1160" y="1113"/>
                    <a:pt x="1352" y="780"/>
                    <a:pt x="1265" y="453"/>
                  </a:cubicBezTo>
                  <a:cubicBezTo>
                    <a:pt x="1192" y="179"/>
                    <a:pt x="94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1744125" y="4316275"/>
              <a:ext cx="33825" cy="30575"/>
            </a:xfrm>
            <a:custGeom>
              <a:avLst/>
              <a:gdLst/>
              <a:ahLst/>
              <a:cxnLst/>
              <a:rect l="l" t="t" r="r" b="b"/>
              <a:pathLst>
                <a:path w="1353" h="1223" extrusionOk="0">
                  <a:moveTo>
                    <a:pt x="678" y="0"/>
                  </a:moveTo>
                  <a:cubicBezTo>
                    <a:pt x="407" y="0"/>
                    <a:pt x="160" y="180"/>
                    <a:pt x="87" y="453"/>
                  </a:cubicBezTo>
                  <a:cubicBezTo>
                    <a:pt x="1" y="778"/>
                    <a:pt x="195" y="1113"/>
                    <a:pt x="520" y="1202"/>
                  </a:cubicBezTo>
                  <a:cubicBezTo>
                    <a:pt x="572" y="1216"/>
                    <a:pt x="625" y="1222"/>
                    <a:pt x="676" y="1222"/>
                  </a:cubicBezTo>
                  <a:cubicBezTo>
                    <a:pt x="946" y="1222"/>
                    <a:pt x="1192" y="1041"/>
                    <a:pt x="1265" y="769"/>
                  </a:cubicBezTo>
                  <a:cubicBezTo>
                    <a:pt x="1352" y="444"/>
                    <a:pt x="1160" y="110"/>
                    <a:pt x="837" y="21"/>
                  </a:cubicBezTo>
                  <a:cubicBezTo>
                    <a:pt x="784" y="7"/>
                    <a:pt x="731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1791625" y="43361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8" y="1"/>
                  </a:moveTo>
                  <a:cubicBezTo>
                    <a:pt x="487" y="1"/>
                    <a:pt x="280" y="110"/>
                    <a:pt x="168" y="306"/>
                  </a:cubicBezTo>
                  <a:cubicBezTo>
                    <a:pt x="0" y="597"/>
                    <a:pt x="99" y="971"/>
                    <a:pt x="391" y="1140"/>
                  </a:cubicBezTo>
                  <a:cubicBezTo>
                    <a:pt x="487" y="1195"/>
                    <a:pt x="591" y="1221"/>
                    <a:pt x="695" y="1221"/>
                  </a:cubicBezTo>
                  <a:cubicBezTo>
                    <a:pt x="906" y="1221"/>
                    <a:pt x="1112" y="1112"/>
                    <a:pt x="1225" y="916"/>
                  </a:cubicBezTo>
                  <a:cubicBezTo>
                    <a:pt x="1393" y="624"/>
                    <a:pt x="1292" y="251"/>
                    <a:pt x="999" y="81"/>
                  </a:cubicBezTo>
                  <a:cubicBezTo>
                    <a:pt x="904" y="27"/>
                    <a:pt x="801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1791625" y="4680675"/>
              <a:ext cx="34825" cy="30500"/>
            </a:xfrm>
            <a:custGeom>
              <a:avLst/>
              <a:gdLst/>
              <a:ahLst/>
              <a:cxnLst/>
              <a:rect l="l" t="t" r="r" b="b"/>
              <a:pathLst>
                <a:path w="1393" h="1220" extrusionOk="0">
                  <a:moveTo>
                    <a:pt x="695" y="0"/>
                  </a:moveTo>
                  <a:cubicBezTo>
                    <a:pt x="592" y="0"/>
                    <a:pt x="487" y="26"/>
                    <a:pt x="391" y="81"/>
                  </a:cubicBezTo>
                  <a:cubicBezTo>
                    <a:pt x="99" y="251"/>
                    <a:pt x="0" y="624"/>
                    <a:pt x="168" y="914"/>
                  </a:cubicBezTo>
                  <a:cubicBezTo>
                    <a:pt x="280" y="1111"/>
                    <a:pt x="486" y="1220"/>
                    <a:pt x="696" y="1220"/>
                  </a:cubicBezTo>
                  <a:cubicBezTo>
                    <a:pt x="800" y="1220"/>
                    <a:pt x="904" y="1194"/>
                    <a:pt x="999" y="1139"/>
                  </a:cubicBezTo>
                  <a:cubicBezTo>
                    <a:pt x="1292" y="970"/>
                    <a:pt x="1393" y="597"/>
                    <a:pt x="1225" y="305"/>
                  </a:cubicBezTo>
                  <a:cubicBezTo>
                    <a:pt x="1112" y="109"/>
                    <a:pt x="906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1893200" y="4508425"/>
              <a:ext cx="30575" cy="30500"/>
            </a:xfrm>
            <a:custGeom>
              <a:avLst/>
              <a:gdLst/>
              <a:ahLst/>
              <a:cxnLst/>
              <a:rect l="l" t="t" r="r" b="b"/>
              <a:pathLst>
                <a:path w="1223" h="1220" extrusionOk="0">
                  <a:moveTo>
                    <a:pt x="610" y="1"/>
                  </a:moveTo>
                  <a:cubicBezTo>
                    <a:pt x="274" y="1"/>
                    <a:pt x="1" y="273"/>
                    <a:pt x="1" y="611"/>
                  </a:cubicBezTo>
                  <a:cubicBezTo>
                    <a:pt x="1" y="946"/>
                    <a:pt x="274" y="1220"/>
                    <a:pt x="610" y="1220"/>
                  </a:cubicBezTo>
                  <a:cubicBezTo>
                    <a:pt x="947" y="1220"/>
                    <a:pt x="1222" y="946"/>
                    <a:pt x="1222" y="611"/>
                  </a:cubicBezTo>
                  <a:cubicBezTo>
                    <a:pt x="1222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1884775" y="4456925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7" y="1"/>
                  </a:moveTo>
                  <a:cubicBezTo>
                    <a:pt x="625" y="1"/>
                    <a:pt x="572" y="8"/>
                    <a:pt x="519" y="22"/>
                  </a:cubicBezTo>
                  <a:cubicBezTo>
                    <a:pt x="194" y="109"/>
                    <a:pt x="0" y="442"/>
                    <a:pt x="90" y="768"/>
                  </a:cubicBezTo>
                  <a:cubicBezTo>
                    <a:pt x="161" y="1040"/>
                    <a:pt x="405" y="1220"/>
                    <a:pt x="675" y="1220"/>
                  </a:cubicBezTo>
                  <a:cubicBezTo>
                    <a:pt x="728" y="1220"/>
                    <a:pt x="782" y="1214"/>
                    <a:pt x="835" y="1199"/>
                  </a:cubicBezTo>
                  <a:cubicBezTo>
                    <a:pt x="1159" y="1113"/>
                    <a:pt x="1353" y="776"/>
                    <a:pt x="1265" y="453"/>
                  </a:cubicBezTo>
                  <a:cubicBezTo>
                    <a:pt x="1195" y="179"/>
                    <a:pt x="948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1864425" y="4408950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593" y="1"/>
                    <a:pt x="488" y="27"/>
                    <a:pt x="393" y="83"/>
                  </a:cubicBezTo>
                  <a:cubicBezTo>
                    <a:pt x="102" y="251"/>
                    <a:pt x="1" y="624"/>
                    <a:pt x="167" y="916"/>
                  </a:cubicBezTo>
                  <a:cubicBezTo>
                    <a:pt x="280" y="1112"/>
                    <a:pt x="485" y="1221"/>
                    <a:pt x="696" y="1221"/>
                  </a:cubicBezTo>
                  <a:cubicBezTo>
                    <a:pt x="800" y="1221"/>
                    <a:pt x="905" y="1195"/>
                    <a:pt x="1002" y="1139"/>
                  </a:cubicBezTo>
                  <a:cubicBezTo>
                    <a:pt x="1293" y="970"/>
                    <a:pt x="1392" y="596"/>
                    <a:pt x="1225" y="307"/>
                  </a:cubicBezTo>
                  <a:cubicBezTo>
                    <a:pt x="1111" y="111"/>
                    <a:pt x="906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1833450" y="4367775"/>
              <a:ext cx="33525" cy="30525"/>
            </a:xfrm>
            <a:custGeom>
              <a:avLst/>
              <a:gdLst/>
              <a:ahLst/>
              <a:cxnLst/>
              <a:rect l="l" t="t" r="r" b="b"/>
              <a:pathLst>
                <a:path w="1341" h="1221" extrusionOk="0">
                  <a:moveTo>
                    <a:pt x="671" y="0"/>
                  </a:moveTo>
                  <a:cubicBezTo>
                    <a:pt x="514" y="0"/>
                    <a:pt x="358" y="60"/>
                    <a:pt x="239" y="178"/>
                  </a:cubicBezTo>
                  <a:cubicBezTo>
                    <a:pt x="1" y="417"/>
                    <a:pt x="1" y="805"/>
                    <a:pt x="239" y="1042"/>
                  </a:cubicBezTo>
                  <a:cubicBezTo>
                    <a:pt x="357" y="1161"/>
                    <a:pt x="513" y="1220"/>
                    <a:pt x="670" y="1220"/>
                  </a:cubicBezTo>
                  <a:cubicBezTo>
                    <a:pt x="826" y="1220"/>
                    <a:pt x="983" y="1161"/>
                    <a:pt x="1102" y="1042"/>
                  </a:cubicBezTo>
                  <a:cubicBezTo>
                    <a:pt x="1341" y="805"/>
                    <a:pt x="1341" y="417"/>
                    <a:pt x="1102" y="178"/>
                  </a:cubicBezTo>
                  <a:cubicBezTo>
                    <a:pt x="983" y="60"/>
                    <a:pt x="82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1833450" y="4649050"/>
              <a:ext cx="33550" cy="30525"/>
            </a:xfrm>
            <a:custGeom>
              <a:avLst/>
              <a:gdLst/>
              <a:ahLst/>
              <a:cxnLst/>
              <a:rect l="l" t="t" r="r" b="b"/>
              <a:pathLst>
                <a:path w="1342" h="1221" extrusionOk="0">
                  <a:moveTo>
                    <a:pt x="670" y="0"/>
                  </a:moveTo>
                  <a:cubicBezTo>
                    <a:pt x="513" y="0"/>
                    <a:pt x="357" y="60"/>
                    <a:pt x="239" y="180"/>
                  </a:cubicBezTo>
                  <a:cubicBezTo>
                    <a:pt x="1" y="417"/>
                    <a:pt x="1" y="804"/>
                    <a:pt x="239" y="1042"/>
                  </a:cubicBezTo>
                  <a:cubicBezTo>
                    <a:pt x="358" y="1161"/>
                    <a:pt x="514" y="1220"/>
                    <a:pt x="671" y="1220"/>
                  </a:cubicBezTo>
                  <a:cubicBezTo>
                    <a:pt x="827" y="1220"/>
                    <a:pt x="983" y="1161"/>
                    <a:pt x="1102" y="1042"/>
                  </a:cubicBezTo>
                  <a:cubicBezTo>
                    <a:pt x="1341" y="804"/>
                    <a:pt x="1342" y="417"/>
                    <a:pt x="1102" y="180"/>
                  </a:cubicBezTo>
                  <a:cubicBezTo>
                    <a:pt x="983" y="60"/>
                    <a:pt x="826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1864425" y="4607825"/>
              <a:ext cx="34825" cy="30550"/>
            </a:xfrm>
            <a:custGeom>
              <a:avLst/>
              <a:gdLst/>
              <a:ahLst/>
              <a:cxnLst/>
              <a:rect l="l" t="t" r="r" b="b"/>
              <a:pathLst>
                <a:path w="1393" h="1222" extrusionOk="0">
                  <a:moveTo>
                    <a:pt x="696" y="1"/>
                  </a:moveTo>
                  <a:cubicBezTo>
                    <a:pt x="484" y="1"/>
                    <a:pt x="280" y="110"/>
                    <a:pt x="167" y="306"/>
                  </a:cubicBezTo>
                  <a:cubicBezTo>
                    <a:pt x="1" y="598"/>
                    <a:pt x="102" y="972"/>
                    <a:pt x="393" y="1139"/>
                  </a:cubicBezTo>
                  <a:cubicBezTo>
                    <a:pt x="488" y="1195"/>
                    <a:pt x="593" y="1222"/>
                    <a:pt x="696" y="1222"/>
                  </a:cubicBezTo>
                  <a:cubicBezTo>
                    <a:pt x="906" y="1222"/>
                    <a:pt x="1111" y="1112"/>
                    <a:pt x="1225" y="917"/>
                  </a:cubicBezTo>
                  <a:cubicBezTo>
                    <a:pt x="1392" y="625"/>
                    <a:pt x="1293" y="253"/>
                    <a:pt x="1002" y="83"/>
                  </a:cubicBezTo>
                  <a:cubicBezTo>
                    <a:pt x="905" y="27"/>
                    <a:pt x="799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1884775" y="4559900"/>
              <a:ext cx="33825" cy="30525"/>
            </a:xfrm>
            <a:custGeom>
              <a:avLst/>
              <a:gdLst/>
              <a:ahLst/>
              <a:cxnLst/>
              <a:rect l="l" t="t" r="r" b="b"/>
              <a:pathLst>
                <a:path w="1353" h="1221" extrusionOk="0">
                  <a:moveTo>
                    <a:pt x="676" y="0"/>
                  </a:moveTo>
                  <a:cubicBezTo>
                    <a:pt x="405" y="0"/>
                    <a:pt x="161" y="181"/>
                    <a:pt x="90" y="452"/>
                  </a:cubicBezTo>
                  <a:cubicBezTo>
                    <a:pt x="0" y="778"/>
                    <a:pt x="194" y="1112"/>
                    <a:pt x="519" y="1200"/>
                  </a:cubicBezTo>
                  <a:cubicBezTo>
                    <a:pt x="571" y="1214"/>
                    <a:pt x="623" y="1220"/>
                    <a:pt x="675" y="1220"/>
                  </a:cubicBezTo>
                  <a:cubicBezTo>
                    <a:pt x="946" y="1220"/>
                    <a:pt x="1194" y="1040"/>
                    <a:pt x="1265" y="768"/>
                  </a:cubicBezTo>
                  <a:cubicBezTo>
                    <a:pt x="1353" y="442"/>
                    <a:pt x="1159" y="108"/>
                    <a:pt x="836" y="21"/>
                  </a:cubicBezTo>
                  <a:cubicBezTo>
                    <a:pt x="783" y="7"/>
                    <a:pt x="729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4" name="Google Shape;2134;p11"/>
          <p:cNvGrpSpPr/>
          <p:nvPr/>
        </p:nvGrpSpPr>
        <p:grpSpPr>
          <a:xfrm>
            <a:off x="3851122" y="378542"/>
            <a:ext cx="323826" cy="321902"/>
            <a:chOff x="2382200" y="3389200"/>
            <a:chExt cx="239800" cy="238375"/>
          </a:xfrm>
        </p:grpSpPr>
        <p:sp>
          <p:nvSpPr>
            <p:cNvPr id="2135" name="Google Shape;2135;p11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11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11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11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11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11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0" name="Google Shape;2150;p11"/>
          <p:cNvGrpSpPr/>
          <p:nvPr/>
        </p:nvGrpSpPr>
        <p:grpSpPr>
          <a:xfrm rot="-5995688">
            <a:off x="7917294" y="4679176"/>
            <a:ext cx="358200" cy="244652"/>
            <a:chOff x="1530450" y="3426875"/>
            <a:chExt cx="238725" cy="163050"/>
          </a:xfrm>
        </p:grpSpPr>
        <p:sp>
          <p:nvSpPr>
            <p:cNvPr id="2151" name="Google Shape;2151;p11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11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11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ExtraBold" panose="00000800000000000000"/>
              <a:buNone/>
              <a:defRPr sz="3500">
                <a:solidFill>
                  <a:schemeClr val="dk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 panose="020B0606020202050201"/>
              <a:buNone/>
              <a:defRPr sz="35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Google Shape;8259;p46"/>
          <p:cNvSpPr txBox="1">
            <a:spLocks noGrp="1"/>
          </p:cNvSpPr>
          <p:nvPr>
            <p:ph type="ctrTitle"/>
          </p:nvPr>
        </p:nvSpPr>
        <p:spPr>
          <a:xfrm>
            <a:off x="-88265" y="1602740"/>
            <a:ext cx="9492615" cy="1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 dirty="0">
                <a:solidFill>
                  <a:schemeClr val="dk2"/>
                </a:solidFill>
              </a:rPr>
              <a:t>BRAZIL </a:t>
            </a:r>
            <a:endParaRPr sz="100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500" dirty="0">
                <a:solidFill>
                  <a:schemeClr val="lt2"/>
                </a:solidFill>
              </a:rPr>
            </a:br>
            <a:r>
              <a:rPr lang="en-US" sz="4500" dirty="0">
                <a:solidFill>
                  <a:schemeClr val="lt2"/>
                </a:solidFill>
              </a:rPr>
              <a:t>Brazil’s performance </a:t>
            </a:r>
            <a:br>
              <a:rPr lang="en-US" sz="4500" dirty="0">
                <a:solidFill>
                  <a:schemeClr val="lt2"/>
                </a:solidFill>
              </a:rPr>
            </a:br>
            <a:r>
              <a:rPr lang="en-US" sz="4500" dirty="0">
                <a:solidFill>
                  <a:schemeClr val="lt2"/>
                </a:solidFill>
              </a:rPr>
              <a:t>throughout World Cups</a:t>
            </a:r>
            <a:endParaRPr lang="en-US" sz="4500" dirty="0">
              <a:solidFill>
                <a:schemeClr val="lt2"/>
              </a:solidFill>
            </a:endParaRPr>
          </a:p>
        </p:txBody>
      </p:sp>
      <p:sp>
        <p:nvSpPr>
          <p:cNvPr id="8260" name="Google Shape;8260;p46"/>
          <p:cNvSpPr txBox="1">
            <a:spLocks noGrp="1"/>
          </p:cNvSpPr>
          <p:nvPr>
            <p:ph type="subTitle" idx="1"/>
          </p:nvPr>
        </p:nvSpPr>
        <p:spPr>
          <a:xfrm>
            <a:off x="2533594" y="4172799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 by : Nhat Phuc, Data Science Class, Coderschool</a:t>
            </a:r>
            <a:endParaRPr dirty="0"/>
          </a:p>
        </p:txBody>
      </p:sp>
      <p:grpSp>
        <p:nvGrpSpPr>
          <p:cNvPr id="8261" name="Google Shape;8261;p46"/>
          <p:cNvGrpSpPr/>
          <p:nvPr/>
        </p:nvGrpSpPr>
        <p:grpSpPr>
          <a:xfrm>
            <a:off x="6856122" y="229157"/>
            <a:ext cx="1554883" cy="2050689"/>
            <a:chOff x="6875807" y="229157"/>
            <a:chExt cx="1554883" cy="2050689"/>
          </a:xfrm>
        </p:grpSpPr>
        <p:sp>
          <p:nvSpPr>
            <p:cNvPr id="8262" name="Google Shape;8262;p46"/>
            <p:cNvSpPr/>
            <p:nvPr/>
          </p:nvSpPr>
          <p:spPr>
            <a:xfrm rot="696854">
              <a:off x="7049183" y="331877"/>
              <a:ext cx="1208132" cy="1845247"/>
            </a:xfrm>
            <a:custGeom>
              <a:avLst/>
              <a:gdLst/>
              <a:ahLst/>
              <a:cxnLst/>
              <a:rect l="l" t="t" r="r" b="b"/>
              <a:pathLst>
                <a:path w="19451" h="29710" extrusionOk="0">
                  <a:moveTo>
                    <a:pt x="5272" y="11329"/>
                  </a:moveTo>
                  <a:lnTo>
                    <a:pt x="5272" y="11329"/>
                  </a:lnTo>
                  <a:cubicBezTo>
                    <a:pt x="5363" y="11374"/>
                    <a:pt x="5926" y="11814"/>
                    <a:pt x="6353" y="12152"/>
                  </a:cubicBezTo>
                  <a:lnTo>
                    <a:pt x="6209" y="12584"/>
                  </a:lnTo>
                  <a:lnTo>
                    <a:pt x="5869" y="12631"/>
                  </a:lnTo>
                  <a:lnTo>
                    <a:pt x="5351" y="12746"/>
                  </a:lnTo>
                  <a:lnTo>
                    <a:pt x="4892" y="12847"/>
                  </a:lnTo>
                  <a:lnTo>
                    <a:pt x="4774" y="12910"/>
                  </a:lnTo>
                  <a:lnTo>
                    <a:pt x="4673" y="12965"/>
                  </a:lnTo>
                  <a:lnTo>
                    <a:pt x="4604" y="12961"/>
                  </a:lnTo>
                  <a:lnTo>
                    <a:pt x="4346" y="12918"/>
                  </a:lnTo>
                  <a:lnTo>
                    <a:pt x="4230" y="12875"/>
                  </a:lnTo>
                  <a:lnTo>
                    <a:pt x="4403" y="12817"/>
                  </a:lnTo>
                  <a:lnTo>
                    <a:pt x="4661" y="12775"/>
                  </a:lnTo>
                  <a:lnTo>
                    <a:pt x="4662" y="12770"/>
                  </a:lnTo>
                  <a:lnTo>
                    <a:pt x="4774" y="12910"/>
                  </a:lnTo>
                  <a:lnTo>
                    <a:pt x="4957" y="12320"/>
                  </a:lnTo>
                  <a:lnTo>
                    <a:pt x="5303" y="11793"/>
                  </a:lnTo>
                  <a:lnTo>
                    <a:pt x="5272" y="11329"/>
                  </a:lnTo>
                  <a:close/>
                  <a:moveTo>
                    <a:pt x="3958" y="13148"/>
                  </a:moveTo>
                  <a:cubicBezTo>
                    <a:pt x="3958" y="13148"/>
                    <a:pt x="4047" y="13168"/>
                    <a:pt x="4149" y="13191"/>
                  </a:cubicBezTo>
                  <a:lnTo>
                    <a:pt x="3979" y="13227"/>
                  </a:lnTo>
                  <a:lnTo>
                    <a:pt x="3605" y="13328"/>
                  </a:lnTo>
                  <a:lnTo>
                    <a:pt x="3189" y="13406"/>
                  </a:lnTo>
                  <a:lnTo>
                    <a:pt x="3189" y="13406"/>
                  </a:lnTo>
                  <a:lnTo>
                    <a:pt x="3461" y="13355"/>
                  </a:lnTo>
                  <a:lnTo>
                    <a:pt x="3958" y="13148"/>
                  </a:lnTo>
                  <a:close/>
                  <a:moveTo>
                    <a:pt x="3175" y="14224"/>
                  </a:moveTo>
                  <a:lnTo>
                    <a:pt x="3349" y="14252"/>
                  </a:lnTo>
                  <a:lnTo>
                    <a:pt x="3282" y="14312"/>
                  </a:lnTo>
                  <a:lnTo>
                    <a:pt x="3189" y="14291"/>
                  </a:lnTo>
                  <a:lnTo>
                    <a:pt x="3189" y="14290"/>
                  </a:lnTo>
                  <a:lnTo>
                    <a:pt x="3175" y="14224"/>
                  </a:lnTo>
                  <a:close/>
                  <a:moveTo>
                    <a:pt x="2926" y="0"/>
                  </a:moveTo>
                  <a:lnTo>
                    <a:pt x="1677" y="30"/>
                  </a:lnTo>
                  <a:lnTo>
                    <a:pt x="652" y="619"/>
                  </a:lnTo>
                  <a:lnTo>
                    <a:pt x="327" y="1067"/>
                  </a:lnTo>
                  <a:lnTo>
                    <a:pt x="327" y="1412"/>
                  </a:lnTo>
                  <a:lnTo>
                    <a:pt x="414" y="1466"/>
                  </a:lnTo>
                  <a:lnTo>
                    <a:pt x="367" y="1575"/>
                  </a:lnTo>
                  <a:lnTo>
                    <a:pt x="387" y="1737"/>
                  </a:lnTo>
                  <a:lnTo>
                    <a:pt x="62" y="2265"/>
                  </a:lnTo>
                  <a:lnTo>
                    <a:pt x="1" y="3058"/>
                  </a:lnTo>
                  <a:lnTo>
                    <a:pt x="265" y="3829"/>
                  </a:lnTo>
                  <a:lnTo>
                    <a:pt x="814" y="4297"/>
                  </a:lnTo>
                  <a:lnTo>
                    <a:pt x="733" y="3910"/>
                  </a:lnTo>
                  <a:lnTo>
                    <a:pt x="834" y="3585"/>
                  </a:lnTo>
                  <a:lnTo>
                    <a:pt x="967" y="3434"/>
                  </a:lnTo>
                  <a:lnTo>
                    <a:pt x="1200" y="3666"/>
                  </a:lnTo>
                  <a:lnTo>
                    <a:pt x="1687" y="3687"/>
                  </a:lnTo>
                  <a:lnTo>
                    <a:pt x="2114" y="3545"/>
                  </a:lnTo>
                  <a:lnTo>
                    <a:pt x="2229" y="3423"/>
                  </a:lnTo>
                  <a:lnTo>
                    <a:pt x="2256" y="3931"/>
                  </a:lnTo>
                  <a:cubicBezTo>
                    <a:pt x="2256" y="3931"/>
                    <a:pt x="2250" y="3947"/>
                    <a:pt x="2240" y="3976"/>
                  </a:cubicBezTo>
                  <a:lnTo>
                    <a:pt x="2241" y="3976"/>
                  </a:lnTo>
                  <a:cubicBezTo>
                    <a:pt x="2180" y="4160"/>
                    <a:pt x="1951" y="4861"/>
                    <a:pt x="1951" y="4967"/>
                  </a:cubicBezTo>
                  <a:cubicBezTo>
                    <a:pt x="1951" y="4996"/>
                    <a:pt x="1946" y="5080"/>
                    <a:pt x="1938" y="5191"/>
                  </a:cubicBezTo>
                  <a:lnTo>
                    <a:pt x="1565" y="5414"/>
                  </a:lnTo>
                  <a:lnTo>
                    <a:pt x="1463" y="5861"/>
                  </a:lnTo>
                  <a:lnTo>
                    <a:pt x="1544" y="6613"/>
                  </a:lnTo>
                  <a:lnTo>
                    <a:pt x="1870" y="7750"/>
                  </a:lnTo>
                  <a:lnTo>
                    <a:pt x="2253" y="8421"/>
                  </a:lnTo>
                  <a:lnTo>
                    <a:pt x="2358" y="8827"/>
                  </a:lnTo>
                  <a:lnTo>
                    <a:pt x="2662" y="9517"/>
                  </a:lnTo>
                  <a:lnTo>
                    <a:pt x="2885" y="9802"/>
                  </a:lnTo>
                  <a:lnTo>
                    <a:pt x="3023" y="9768"/>
                  </a:lnTo>
                  <a:lnTo>
                    <a:pt x="3089" y="9883"/>
                  </a:lnTo>
                  <a:cubicBezTo>
                    <a:pt x="3089" y="9883"/>
                    <a:pt x="3422" y="10110"/>
                    <a:pt x="3828" y="10385"/>
                  </a:cubicBezTo>
                  <a:lnTo>
                    <a:pt x="4064" y="10919"/>
                  </a:lnTo>
                  <a:lnTo>
                    <a:pt x="4308" y="11487"/>
                  </a:lnTo>
                  <a:lnTo>
                    <a:pt x="4328" y="12016"/>
                  </a:lnTo>
                  <a:lnTo>
                    <a:pt x="4266" y="12402"/>
                  </a:lnTo>
                  <a:lnTo>
                    <a:pt x="4376" y="12498"/>
                  </a:lnTo>
                  <a:lnTo>
                    <a:pt x="4302" y="12602"/>
                  </a:lnTo>
                  <a:lnTo>
                    <a:pt x="4000" y="12645"/>
                  </a:lnTo>
                  <a:lnTo>
                    <a:pt x="3785" y="12689"/>
                  </a:lnTo>
                  <a:lnTo>
                    <a:pt x="3555" y="12804"/>
                  </a:lnTo>
                  <a:lnTo>
                    <a:pt x="3253" y="12947"/>
                  </a:lnTo>
                  <a:lnTo>
                    <a:pt x="2937" y="13163"/>
                  </a:lnTo>
                  <a:lnTo>
                    <a:pt x="2710" y="13390"/>
                  </a:lnTo>
                  <a:lnTo>
                    <a:pt x="2563" y="13378"/>
                  </a:lnTo>
                  <a:lnTo>
                    <a:pt x="1960" y="13364"/>
                  </a:lnTo>
                  <a:lnTo>
                    <a:pt x="2017" y="14068"/>
                  </a:lnTo>
                  <a:lnTo>
                    <a:pt x="2219" y="14168"/>
                  </a:lnTo>
                  <a:lnTo>
                    <a:pt x="2759" y="14168"/>
                  </a:lnTo>
                  <a:lnTo>
                    <a:pt x="2794" y="14340"/>
                  </a:lnTo>
                  <a:lnTo>
                    <a:pt x="3052" y="14484"/>
                  </a:lnTo>
                  <a:lnTo>
                    <a:pt x="3074" y="14460"/>
                  </a:lnTo>
                  <a:lnTo>
                    <a:pt x="3181" y="14513"/>
                  </a:lnTo>
                  <a:lnTo>
                    <a:pt x="3397" y="14427"/>
                  </a:lnTo>
                  <a:lnTo>
                    <a:pt x="3470" y="14271"/>
                  </a:lnTo>
                  <a:lnTo>
                    <a:pt x="3727" y="14311"/>
                  </a:lnTo>
                  <a:lnTo>
                    <a:pt x="4274" y="14183"/>
                  </a:lnTo>
                  <a:lnTo>
                    <a:pt x="4690" y="14039"/>
                  </a:lnTo>
                  <a:lnTo>
                    <a:pt x="5222" y="13708"/>
                  </a:lnTo>
                  <a:lnTo>
                    <a:pt x="5228" y="13706"/>
                  </a:lnTo>
                  <a:lnTo>
                    <a:pt x="5254" y="13729"/>
                  </a:lnTo>
                  <a:lnTo>
                    <a:pt x="5294" y="13881"/>
                  </a:lnTo>
                  <a:lnTo>
                    <a:pt x="5193" y="14140"/>
                  </a:lnTo>
                  <a:lnTo>
                    <a:pt x="5136" y="14311"/>
                  </a:lnTo>
                  <a:lnTo>
                    <a:pt x="5351" y="14225"/>
                  </a:lnTo>
                  <a:lnTo>
                    <a:pt x="5481" y="13967"/>
                  </a:lnTo>
                  <a:lnTo>
                    <a:pt x="5515" y="13797"/>
                  </a:lnTo>
                  <a:lnTo>
                    <a:pt x="5624" y="13809"/>
                  </a:lnTo>
                  <a:lnTo>
                    <a:pt x="5675" y="13606"/>
                  </a:lnTo>
                  <a:lnTo>
                    <a:pt x="5739" y="13594"/>
                  </a:lnTo>
                  <a:lnTo>
                    <a:pt x="5912" y="13513"/>
                  </a:lnTo>
                  <a:lnTo>
                    <a:pt x="5912" y="13513"/>
                  </a:lnTo>
                  <a:lnTo>
                    <a:pt x="5313" y="15524"/>
                  </a:lnTo>
                  <a:lnTo>
                    <a:pt x="4892" y="17888"/>
                  </a:lnTo>
                  <a:lnTo>
                    <a:pt x="4211" y="17888"/>
                  </a:lnTo>
                  <a:lnTo>
                    <a:pt x="4114" y="18388"/>
                  </a:lnTo>
                  <a:lnTo>
                    <a:pt x="4269" y="18894"/>
                  </a:lnTo>
                  <a:lnTo>
                    <a:pt x="4385" y="19272"/>
                  </a:lnTo>
                  <a:lnTo>
                    <a:pt x="4791" y="19234"/>
                  </a:lnTo>
                  <a:lnTo>
                    <a:pt x="5820" y="19234"/>
                  </a:lnTo>
                  <a:lnTo>
                    <a:pt x="5758" y="19772"/>
                  </a:lnTo>
                  <a:lnTo>
                    <a:pt x="4868" y="22618"/>
                  </a:lnTo>
                  <a:lnTo>
                    <a:pt x="4753" y="23618"/>
                  </a:lnTo>
                  <a:lnTo>
                    <a:pt x="5120" y="24252"/>
                  </a:lnTo>
                  <a:lnTo>
                    <a:pt x="6067" y="24560"/>
                  </a:lnTo>
                  <a:lnTo>
                    <a:pt x="6783" y="24502"/>
                  </a:lnTo>
                  <a:lnTo>
                    <a:pt x="7305" y="23848"/>
                  </a:lnTo>
                  <a:lnTo>
                    <a:pt x="7905" y="21234"/>
                  </a:lnTo>
                  <a:lnTo>
                    <a:pt x="8118" y="20003"/>
                  </a:lnTo>
                  <a:lnTo>
                    <a:pt x="8333" y="19230"/>
                  </a:lnTo>
                  <a:lnTo>
                    <a:pt x="9065" y="19254"/>
                  </a:lnTo>
                  <a:lnTo>
                    <a:pt x="9081" y="19256"/>
                  </a:lnTo>
                  <a:lnTo>
                    <a:pt x="9173" y="19654"/>
                  </a:lnTo>
                  <a:lnTo>
                    <a:pt x="9569" y="20233"/>
                  </a:lnTo>
                  <a:lnTo>
                    <a:pt x="9630" y="19533"/>
                  </a:lnTo>
                  <a:lnTo>
                    <a:pt x="9595" y="19323"/>
                  </a:lnTo>
                  <a:lnTo>
                    <a:pt x="9595" y="19323"/>
                  </a:lnTo>
                  <a:cubicBezTo>
                    <a:pt x="9727" y="19872"/>
                    <a:pt x="9832" y="20311"/>
                    <a:pt x="9843" y="20355"/>
                  </a:cubicBezTo>
                  <a:cubicBezTo>
                    <a:pt x="9873" y="20478"/>
                    <a:pt x="10361" y="22549"/>
                    <a:pt x="10422" y="22641"/>
                  </a:cubicBezTo>
                  <a:cubicBezTo>
                    <a:pt x="10483" y="22732"/>
                    <a:pt x="11001" y="24165"/>
                    <a:pt x="11001" y="24165"/>
                  </a:cubicBezTo>
                  <a:lnTo>
                    <a:pt x="11397" y="24530"/>
                  </a:lnTo>
                  <a:lnTo>
                    <a:pt x="11579" y="24256"/>
                  </a:lnTo>
                  <a:lnTo>
                    <a:pt x="11489" y="23586"/>
                  </a:lnTo>
                  <a:lnTo>
                    <a:pt x="10567" y="19371"/>
                  </a:lnTo>
                  <a:lnTo>
                    <a:pt x="10567" y="19371"/>
                  </a:lnTo>
                  <a:cubicBezTo>
                    <a:pt x="10903" y="20453"/>
                    <a:pt x="11317" y="21823"/>
                    <a:pt x="11336" y="21880"/>
                  </a:cubicBezTo>
                  <a:cubicBezTo>
                    <a:pt x="11367" y="21970"/>
                    <a:pt x="12585" y="24865"/>
                    <a:pt x="12646" y="24957"/>
                  </a:cubicBezTo>
                  <a:cubicBezTo>
                    <a:pt x="12708" y="25048"/>
                    <a:pt x="13347" y="26633"/>
                    <a:pt x="13347" y="26754"/>
                  </a:cubicBezTo>
                  <a:cubicBezTo>
                    <a:pt x="13347" y="26877"/>
                    <a:pt x="14139" y="28948"/>
                    <a:pt x="14139" y="28948"/>
                  </a:cubicBezTo>
                  <a:lnTo>
                    <a:pt x="14445" y="29710"/>
                  </a:lnTo>
                  <a:lnTo>
                    <a:pt x="14962" y="29649"/>
                  </a:lnTo>
                  <a:lnTo>
                    <a:pt x="14932" y="28735"/>
                  </a:lnTo>
                  <a:lnTo>
                    <a:pt x="13622" y="25170"/>
                  </a:lnTo>
                  <a:lnTo>
                    <a:pt x="12433" y="20812"/>
                  </a:lnTo>
                  <a:lnTo>
                    <a:pt x="11957" y="19052"/>
                  </a:lnTo>
                  <a:lnTo>
                    <a:pt x="12102" y="19023"/>
                  </a:lnTo>
                  <a:lnTo>
                    <a:pt x="12168" y="18534"/>
                  </a:lnTo>
                  <a:lnTo>
                    <a:pt x="12199" y="18311"/>
                  </a:lnTo>
                  <a:lnTo>
                    <a:pt x="12024" y="17735"/>
                  </a:lnTo>
                  <a:lnTo>
                    <a:pt x="11603" y="17746"/>
                  </a:lnTo>
                  <a:lnTo>
                    <a:pt x="11427" y="17095"/>
                  </a:lnTo>
                  <a:lnTo>
                    <a:pt x="11266" y="16098"/>
                  </a:lnTo>
                  <a:lnTo>
                    <a:pt x="11266" y="16098"/>
                  </a:lnTo>
                  <a:lnTo>
                    <a:pt x="11458" y="16150"/>
                  </a:lnTo>
                  <a:lnTo>
                    <a:pt x="11641" y="15236"/>
                  </a:lnTo>
                  <a:lnTo>
                    <a:pt x="11635" y="15141"/>
                  </a:lnTo>
                  <a:cubicBezTo>
                    <a:pt x="11815" y="14813"/>
                    <a:pt x="11957" y="14546"/>
                    <a:pt x="11957" y="14515"/>
                  </a:cubicBezTo>
                  <a:cubicBezTo>
                    <a:pt x="11957" y="14501"/>
                    <a:pt x="11966" y="14443"/>
                    <a:pt x="11982" y="14358"/>
                  </a:cubicBezTo>
                  <a:lnTo>
                    <a:pt x="12555" y="14515"/>
                  </a:lnTo>
                  <a:lnTo>
                    <a:pt x="13104" y="14637"/>
                  </a:lnTo>
                  <a:lnTo>
                    <a:pt x="13327" y="14190"/>
                  </a:lnTo>
                  <a:cubicBezTo>
                    <a:pt x="13327" y="14190"/>
                    <a:pt x="13145" y="13784"/>
                    <a:pt x="13083" y="13763"/>
                  </a:cubicBezTo>
                  <a:cubicBezTo>
                    <a:pt x="13042" y="13750"/>
                    <a:pt x="12532" y="13450"/>
                    <a:pt x="12196" y="13261"/>
                  </a:cubicBezTo>
                  <a:cubicBezTo>
                    <a:pt x="12256" y="12962"/>
                    <a:pt x="12304" y="12727"/>
                    <a:pt x="12304" y="12727"/>
                  </a:cubicBezTo>
                  <a:lnTo>
                    <a:pt x="12193" y="12364"/>
                  </a:lnTo>
                  <a:lnTo>
                    <a:pt x="11986" y="11689"/>
                  </a:lnTo>
                  <a:lnTo>
                    <a:pt x="11696" y="10881"/>
                  </a:lnTo>
                  <a:lnTo>
                    <a:pt x="11782" y="9987"/>
                  </a:lnTo>
                  <a:lnTo>
                    <a:pt x="12217" y="9497"/>
                  </a:lnTo>
                  <a:lnTo>
                    <a:pt x="12699" y="9130"/>
                  </a:lnTo>
                  <a:lnTo>
                    <a:pt x="12759" y="9160"/>
                  </a:lnTo>
                  <a:lnTo>
                    <a:pt x="13146" y="9142"/>
                  </a:lnTo>
                  <a:lnTo>
                    <a:pt x="14635" y="9103"/>
                  </a:lnTo>
                  <a:lnTo>
                    <a:pt x="16646" y="9122"/>
                  </a:lnTo>
                  <a:lnTo>
                    <a:pt x="18174" y="9257"/>
                  </a:lnTo>
                  <a:lnTo>
                    <a:pt x="19161" y="9679"/>
                  </a:lnTo>
                  <a:lnTo>
                    <a:pt x="19276" y="9834"/>
                  </a:lnTo>
                  <a:lnTo>
                    <a:pt x="19451" y="9352"/>
                  </a:lnTo>
                  <a:lnTo>
                    <a:pt x="18829" y="8169"/>
                  </a:lnTo>
                  <a:lnTo>
                    <a:pt x="18773" y="8064"/>
                  </a:lnTo>
                  <a:lnTo>
                    <a:pt x="17555" y="7199"/>
                  </a:lnTo>
                  <a:lnTo>
                    <a:pt x="15467" y="6584"/>
                  </a:lnTo>
                  <a:lnTo>
                    <a:pt x="11927" y="6142"/>
                  </a:lnTo>
                  <a:lnTo>
                    <a:pt x="11379" y="6212"/>
                  </a:lnTo>
                  <a:lnTo>
                    <a:pt x="11370" y="6202"/>
                  </a:lnTo>
                  <a:lnTo>
                    <a:pt x="11028" y="5863"/>
                  </a:lnTo>
                  <a:lnTo>
                    <a:pt x="10245" y="5921"/>
                  </a:lnTo>
                  <a:lnTo>
                    <a:pt x="9287" y="6180"/>
                  </a:lnTo>
                  <a:lnTo>
                    <a:pt x="9074" y="6416"/>
                  </a:lnTo>
                  <a:lnTo>
                    <a:pt x="7984" y="5089"/>
                  </a:lnTo>
                  <a:lnTo>
                    <a:pt x="6491" y="3535"/>
                  </a:lnTo>
                  <a:lnTo>
                    <a:pt x="5699" y="2133"/>
                  </a:lnTo>
                  <a:lnTo>
                    <a:pt x="5161" y="1534"/>
                  </a:lnTo>
                  <a:lnTo>
                    <a:pt x="4358" y="64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3" name="Google Shape;8263;p46"/>
            <p:cNvSpPr/>
            <p:nvPr/>
          </p:nvSpPr>
          <p:spPr>
            <a:xfrm rot="696854">
              <a:off x="7235122" y="1120852"/>
              <a:ext cx="28571" cy="26831"/>
            </a:xfrm>
            <a:custGeom>
              <a:avLst/>
              <a:gdLst/>
              <a:ahLst/>
              <a:cxnLst/>
              <a:rect l="l" t="t" r="r" b="b"/>
              <a:pathLst>
                <a:path w="460" h="432" extrusionOk="0">
                  <a:moveTo>
                    <a:pt x="0" y="1"/>
                  </a:moveTo>
                  <a:lnTo>
                    <a:pt x="58" y="289"/>
                  </a:lnTo>
                  <a:lnTo>
                    <a:pt x="316" y="432"/>
                  </a:lnTo>
                  <a:lnTo>
                    <a:pt x="460" y="274"/>
                  </a:lnTo>
                  <a:lnTo>
                    <a:pt x="453" y="237"/>
                  </a:lnTo>
                  <a:lnTo>
                    <a:pt x="417" y="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4" name="Google Shape;8264;p46"/>
            <p:cNvSpPr/>
            <p:nvPr/>
          </p:nvSpPr>
          <p:spPr>
            <a:xfrm rot="696854">
              <a:off x="7362075" y="1030584"/>
              <a:ext cx="375837" cy="124155"/>
            </a:xfrm>
            <a:custGeom>
              <a:avLst/>
              <a:gdLst/>
              <a:ahLst/>
              <a:cxnLst/>
              <a:rect l="l" t="t" r="r" b="b"/>
              <a:pathLst>
                <a:path w="6051" h="1999" extrusionOk="0">
                  <a:moveTo>
                    <a:pt x="5949" y="1"/>
                  </a:moveTo>
                  <a:lnTo>
                    <a:pt x="5490" y="73"/>
                  </a:lnTo>
                  <a:lnTo>
                    <a:pt x="5245" y="260"/>
                  </a:lnTo>
                  <a:lnTo>
                    <a:pt x="4541" y="533"/>
                  </a:lnTo>
                  <a:lnTo>
                    <a:pt x="2687" y="1007"/>
                  </a:lnTo>
                  <a:lnTo>
                    <a:pt x="2141" y="1079"/>
                  </a:lnTo>
                  <a:lnTo>
                    <a:pt x="1739" y="936"/>
                  </a:lnTo>
                  <a:lnTo>
                    <a:pt x="1323" y="992"/>
                  </a:lnTo>
                  <a:lnTo>
                    <a:pt x="805" y="1108"/>
                  </a:lnTo>
                  <a:lnTo>
                    <a:pt x="346" y="1208"/>
                  </a:lnTo>
                  <a:lnTo>
                    <a:pt x="0" y="1394"/>
                  </a:lnTo>
                  <a:lnTo>
                    <a:pt x="360" y="1553"/>
                  </a:lnTo>
                  <a:lnTo>
                    <a:pt x="733" y="1812"/>
                  </a:lnTo>
                  <a:lnTo>
                    <a:pt x="963" y="1998"/>
                  </a:lnTo>
                  <a:lnTo>
                    <a:pt x="1193" y="1955"/>
                  </a:lnTo>
                  <a:lnTo>
                    <a:pt x="1566" y="1783"/>
                  </a:lnTo>
                  <a:lnTo>
                    <a:pt x="2184" y="1639"/>
                  </a:lnTo>
                  <a:lnTo>
                    <a:pt x="3190" y="1582"/>
                  </a:lnTo>
                  <a:lnTo>
                    <a:pt x="4039" y="1466"/>
                  </a:lnTo>
                  <a:lnTo>
                    <a:pt x="5591" y="734"/>
                  </a:lnTo>
                  <a:lnTo>
                    <a:pt x="6007" y="691"/>
                  </a:lnTo>
                  <a:lnTo>
                    <a:pt x="6050" y="332"/>
                  </a:lnTo>
                  <a:lnTo>
                    <a:pt x="5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5" name="Google Shape;8265;p46"/>
            <p:cNvSpPr/>
            <p:nvPr/>
          </p:nvSpPr>
          <p:spPr>
            <a:xfrm rot="696854">
              <a:off x="7406344" y="1061282"/>
              <a:ext cx="327701" cy="97883"/>
            </a:xfrm>
            <a:custGeom>
              <a:avLst/>
              <a:gdLst/>
              <a:ahLst/>
              <a:cxnLst/>
              <a:rect l="l" t="t" r="r" b="b"/>
              <a:pathLst>
                <a:path w="5276" h="1576" extrusionOk="0">
                  <a:moveTo>
                    <a:pt x="5276" y="1"/>
                  </a:moveTo>
                  <a:lnTo>
                    <a:pt x="4841" y="66"/>
                  </a:lnTo>
                  <a:lnTo>
                    <a:pt x="4367" y="311"/>
                  </a:lnTo>
                  <a:lnTo>
                    <a:pt x="3117" y="886"/>
                  </a:lnTo>
                  <a:lnTo>
                    <a:pt x="1364" y="1029"/>
                  </a:lnTo>
                  <a:lnTo>
                    <a:pt x="531" y="1087"/>
                  </a:lnTo>
                  <a:lnTo>
                    <a:pt x="0" y="1413"/>
                  </a:lnTo>
                  <a:lnTo>
                    <a:pt x="200" y="1575"/>
                  </a:lnTo>
                  <a:lnTo>
                    <a:pt x="430" y="1532"/>
                  </a:lnTo>
                  <a:lnTo>
                    <a:pt x="803" y="1360"/>
                  </a:lnTo>
                  <a:lnTo>
                    <a:pt x="1421" y="1216"/>
                  </a:lnTo>
                  <a:lnTo>
                    <a:pt x="2427" y="1159"/>
                  </a:lnTo>
                  <a:lnTo>
                    <a:pt x="3276" y="1043"/>
                  </a:lnTo>
                  <a:lnTo>
                    <a:pt x="4828" y="311"/>
                  </a:lnTo>
                  <a:lnTo>
                    <a:pt x="5244" y="268"/>
                  </a:lnTo>
                  <a:lnTo>
                    <a:pt x="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6" name="Google Shape;8266;p46"/>
            <p:cNvSpPr/>
            <p:nvPr/>
          </p:nvSpPr>
          <p:spPr>
            <a:xfrm rot="696854">
              <a:off x="7192728" y="1073856"/>
              <a:ext cx="209813" cy="72357"/>
            </a:xfrm>
            <a:custGeom>
              <a:avLst/>
              <a:gdLst/>
              <a:ahLst/>
              <a:cxnLst/>
              <a:rect l="l" t="t" r="r" b="b"/>
              <a:pathLst>
                <a:path w="3378" h="1165" extrusionOk="0">
                  <a:moveTo>
                    <a:pt x="2401" y="1"/>
                  </a:moveTo>
                  <a:lnTo>
                    <a:pt x="2020" y="80"/>
                  </a:lnTo>
                  <a:lnTo>
                    <a:pt x="1646" y="181"/>
                  </a:lnTo>
                  <a:lnTo>
                    <a:pt x="1150" y="274"/>
                  </a:lnTo>
                  <a:lnTo>
                    <a:pt x="604" y="231"/>
                  </a:lnTo>
                  <a:lnTo>
                    <a:pt x="1" y="217"/>
                  </a:lnTo>
                  <a:lnTo>
                    <a:pt x="1" y="217"/>
                  </a:lnTo>
                  <a:lnTo>
                    <a:pt x="58" y="920"/>
                  </a:lnTo>
                  <a:lnTo>
                    <a:pt x="260" y="1021"/>
                  </a:lnTo>
                  <a:lnTo>
                    <a:pt x="863" y="1021"/>
                  </a:lnTo>
                  <a:lnTo>
                    <a:pt x="1768" y="1165"/>
                  </a:lnTo>
                  <a:lnTo>
                    <a:pt x="2315" y="1035"/>
                  </a:lnTo>
                  <a:lnTo>
                    <a:pt x="2731" y="891"/>
                  </a:lnTo>
                  <a:lnTo>
                    <a:pt x="3263" y="561"/>
                  </a:lnTo>
                  <a:lnTo>
                    <a:pt x="3378" y="504"/>
                  </a:lnTo>
                  <a:lnTo>
                    <a:pt x="2947" y="44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7" name="Google Shape;8267;p46"/>
            <p:cNvSpPr/>
            <p:nvPr/>
          </p:nvSpPr>
          <p:spPr>
            <a:xfrm rot="696854">
              <a:off x="7193403" y="1092868"/>
              <a:ext cx="207204" cy="53413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3150" y="0"/>
                  </a:moveTo>
                  <a:lnTo>
                    <a:pt x="2502" y="299"/>
                  </a:lnTo>
                  <a:lnTo>
                    <a:pt x="1885" y="472"/>
                  </a:lnTo>
                  <a:lnTo>
                    <a:pt x="1224" y="458"/>
                  </a:lnTo>
                  <a:lnTo>
                    <a:pt x="606" y="429"/>
                  </a:lnTo>
                  <a:lnTo>
                    <a:pt x="290" y="486"/>
                  </a:lnTo>
                  <a:lnTo>
                    <a:pt x="1" y="427"/>
                  </a:lnTo>
                  <a:lnTo>
                    <a:pt x="16" y="615"/>
                  </a:lnTo>
                  <a:lnTo>
                    <a:pt x="218" y="716"/>
                  </a:lnTo>
                  <a:lnTo>
                    <a:pt x="821" y="716"/>
                  </a:lnTo>
                  <a:lnTo>
                    <a:pt x="1726" y="860"/>
                  </a:lnTo>
                  <a:lnTo>
                    <a:pt x="2273" y="730"/>
                  </a:lnTo>
                  <a:lnTo>
                    <a:pt x="2689" y="586"/>
                  </a:lnTo>
                  <a:lnTo>
                    <a:pt x="3221" y="256"/>
                  </a:lnTo>
                  <a:lnTo>
                    <a:pt x="3336" y="199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8" name="Google Shape;8268;p46"/>
            <p:cNvSpPr/>
            <p:nvPr/>
          </p:nvSpPr>
          <p:spPr>
            <a:xfrm rot="696854">
              <a:off x="7249561" y="1126097"/>
              <a:ext cx="32236" cy="26769"/>
            </a:xfrm>
            <a:custGeom>
              <a:avLst/>
              <a:gdLst/>
              <a:ahLst/>
              <a:cxnLst/>
              <a:rect l="l" t="t" r="r" b="b"/>
              <a:pathLst>
                <a:path w="519" h="431" extrusionOk="0">
                  <a:moveTo>
                    <a:pt x="488" y="0"/>
                  </a:moveTo>
                  <a:lnTo>
                    <a:pt x="446" y="100"/>
                  </a:lnTo>
                  <a:lnTo>
                    <a:pt x="302" y="230"/>
                  </a:lnTo>
                  <a:lnTo>
                    <a:pt x="115" y="187"/>
                  </a:lnTo>
                  <a:lnTo>
                    <a:pt x="1" y="330"/>
                  </a:lnTo>
                  <a:lnTo>
                    <a:pt x="201" y="430"/>
                  </a:lnTo>
                  <a:lnTo>
                    <a:pt x="417" y="344"/>
                  </a:lnTo>
                  <a:lnTo>
                    <a:pt x="518" y="12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9" name="Google Shape;8269;p46"/>
            <p:cNvSpPr/>
            <p:nvPr/>
          </p:nvSpPr>
          <p:spPr>
            <a:xfrm rot="696854">
              <a:off x="7246498" y="1035047"/>
              <a:ext cx="184596" cy="87573"/>
            </a:xfrm>
            <a:custGeom>
              <a:avLst/>
              <a:gdLst/>
              <a:ahLst/>
              <a:cxnLst/>
              <a:rect l="l" t="t" r="r" b="b"/>
              <a:pathLst>
                <a:path w="2972" h="1410" extrusionOk="0">
                  <a:moveTo>
                    <a:pt x="1736" y="1"/>
                  </a:moveTo>
                  <a:lnTo>
                    <a:pt x="1592" y="203"/>
                  </a:lnTo>
                  <a:lnTo>
                    <a:pt x="1290" y="246"/>
                  </a:lnTo>
                  <a:lnTo>
                    <a:pt x="1075" y="289"/>
                  </a:lnTo>
                  <a:lnTo>
                    <a:pt x="845" y="404"/>
                  </a:lnTo>
                  <a:lnTo>
                    <a:pt x="543" y="547"/>
                  </a:lnTo>
                  <a:lnTo>
                    <a:pt x="227" y="763"/>
                  </a:lnTo>
                  <a:lnTo>
                    <a:pt x="0" y="990"/>
                  </a:lnTo>
                  <a:lnTo>
                    <a:pt x="399" y="1022"/>
                  </a:lnTo>
                  <a:lnTo>
                    <a:pt x="751" y="955"/>
                  </a:lnTo>
                  <a:lnTo>
                    <a:pt x="1247" y="749"/>
                  </a:lnTo>
                  <a:cubicBezTo>
                    <a:pt x="1247" y="749"/>
                    <a:pt x="1693" y="849"/>
                    <a:pt x="1736" y="864"/>
                  </a:cubicBezTo>
                  <a:cubicBezTo>
                    <a:pt x="1779" y="878"/>
                    <a:pt x="2281" y="1093"/>
                    <a:pt x="2281" y="1093"/>
                  </a:cubicBezTo>
                  <a:lnTo>
                    <a:pt x="2584" y="1367"/>
                  </a:lnTo>
                  <a:lnTo>
                    <a:pt x="2784" y="1396"/>
                  </a:lnTo>
                  <a:lnTo>
                    <a:pt x="2914" y="1410"/>
                  </a:lnTo>
                  <a:lnTo>
                    <a:pt x="2971" y="1180"/>
                  </a:lnTo>
                  <a:lnTo>
                    <a:pt x="2899" y="921"/>
                  </a:lnTo>
                  <a:lnTo>
                    <a:pt x="2411" y="648"/>
                  </a:lnTo>
                  <a:lnTo>
                    <a:pt x="2153" y="577"/>
                  </a:lnTo>
                  <a:lnTo>
                    <a:pt x="1894" y="561"/>
                  </a:lnTo>
                  <a:lnTo>
                    <a:pt x="1636" y="518"/>
                  </a:lnTo>
                  <a:lnTo>
                    <a:pt x="1520" y="475"/>
                  </a:lnTo>
                  <a:lnTo>
                    <a:pt x="1693" y="419"/>
                  </a:lnTo>
                  <a:lnTo>
                    <a:pt x="1951" y="375"/>
                  </a:lnTo>
                  <a:lnTo>
                    <a:pt x="2023" y="1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0" name="Google Shape;8270;p46"/>
            <p:cNvSpPr/>
            <p:nvPr/>
          </p:nvSpPr>
          <p:spPr>
            <a:xfrm rot="696854">
              <a:off x="7267966" y="1070172"/>
              <a:ext cx="141055" cy="50805"/>
            </a:xfrm>
            <a:custGeom>
              <a:avLst/>
              <a:gdLst/>
              <a:ahLst/>
              <a:cxnLst/>
              <a:rect l="l" t="t" r="r" b="b"/>
              <a:pathLst>
                <a:path w="2271" h="818" extrusionOk="0">
                  <a:moveTo>
                    <a:pt x="704" y="0"/>
                  </a:moveTo>
                  <a:lnTo>
                    <a:pt x="215" y="274"/>
                  </a:lnTo>
                  <a:lnTo>
                    <a:pt x="0" y="460"/>
                  </a:lnTo>
                  <a:lnTo>
                    <a:pt x="351" y="394"/>
                  </a:lnTo>
                  <a:lnTo>
                    <a:pt x="847" y="188"/>
                  </a:lnTo>
                  <a:cubicBezTo>
                    <a:pt x="847" y="188"/>
                    <a:pt x="1293" y="288"/>
                    <a:pt x="1336" y="303"/>
                  </a:cubicBezTo>
                  <a:cubicBezTo>
                    <a:pt x="1379" y="317"/>
                    <a:pt x="1881" y="532"/>
                    <a:pt x="1881" y="532"/>
                  </a:cubicBezTo>
                  <a:lnTo>
                    <a:pt x="2184" y="806"/>
                  </a:lnTo>
                  <a:lnTo>
                    <a:pt x="2261" y="817"/>
                  </a:lnTo>
                  <a:lnTo>
                    <a:pt x="2270" y="791"/>
                  </a:lnTo>
                  <a:lnTo>
                    <a:pt x="2169" y="490"/>
                  </a:lnTo>
                  <a:lnTo>
                    <a:pt x="1867" y="303"/>
                  </a:lnTo>
                  <a:lnTo>
                    <a:pt x="1594" y="245"/>
                  </a:lnTo>
                  <a:lnTo>
                    <a:pt x="1293" y="144"/>
                  </a:lnTo>
                  <a:lnTo>
                    <a:pt x="976" y="4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1" name="Google Shape;8271;p46"/>
            <p:cNvSpPr/>
            <p:nvPr/>
          </p:nvSpPr>
          <p:spPr>
            <a:xfrm rot="696854">
              <a:off x="7384623" y="1126670"/>
              <a:ext cx="24224" cy="40246"/>
            </a:xfrm>
            <a:custGeom>
              <a:avLst/>
              <a:gdLst/>
              <a:ahLst/>
              <a:cxnLst/>
              <a:rect l="l" t="t" r="r" b="b"/>
              <a:pathLst>
                <a:path w="390" h="648" extrusionOk="0">
                  <a:moveTo>
                    <a:pt x="101" y="1"/>
                  </a:moveTo>
                  <a:lnTo>
                    <a:pt x="159" y="217"/>
                  </a:lnTo>
                  <a:lnTo>
                    <a:pt x="58" y="475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16" y="561"/>
                  </a:lnTo>
                  <a:lnTo>
                    <a:pt x="346" y="303"/>
                  </a:lnTo>
                  <a:lnTo>
                    <a:pt x="389" y="8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2" name="Google Shape;8272;p46"/>
            <p:cNvSpPr/>
            <p:nvPr/>
          </p:nvSpPr>
          <p:spPr>
            <a:xfrm rot="696854">
              <a:off x="7514627" y="1146072"/>
              <a:ext cx="109813" cy="427742"/>
            </a:xfrm>
            <a:custGeom>
              <a:avLst/>
              <a:gdLst/>
              <a:ahLst/>
              <a:cxnLst/>
              <a:rect l="l" t="t" r="r" b="b"/>
              <a:pathLst>
                <a:path w="1768" h="6887" extrusionOk="0">
                  <a:moveTo>
                    <a:pt x="1" y="0"/>
                  </a:moveTo>
                  <a:lnTo>
                    <a:pt x="488" y="2347"/>
                  </a:lnTo>
                  <a:lnTo>
                    <a:pt x="976" y="4845"/>
                  </a:lnTo>
                  <a:lnTo>
                    <a:pt x="1311" y="6307"/>
                  </a:lnTo>
                  <a:lnTo>
                    <a:pt x="1707" y="6886"/>
                  </a:lnTo>
                  <a:lnTo>
                    <a:pt x="1768" y="6186"/>
                  </a:lnTo>
                  <a:lnTo>
                    <a:pt x="1342" y="3687"/>
                  </a:lnTo>
                  <a:lnTo>
                    <a:pt x="732" y="8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3" name="Google Shape;8273;p46"/>
            <p:cNvSpPr/>
            <p:nvPr/>
          </p:nvSpPr>
          <p:spPr>
            <a:xfrm rot="696854">
              <a:off x="7517354" y="1187057"/>
              <a:ext cx="196956" cy="666239"/>
            </a:xfrm>
            <a:custGeom>
              <a:avLst/>
              <a:gdLst/>
              <a:ahLst/>
              <a:cxnLst/>
              <a:rect l="l" t="t" r="r" b="b"/>
              <a:pathLst>
                <a:path w="3171" h="10727" extrusionOk="0">
                  <a:moveTo>
                    <a:pt x="1" y="1"/>
                  </a:moveTo>
                  <a:lnTo>
                    <a:pt x="275" y="1615"/>
                  </a:lnTo>
                  <a:cubicBezTo>
                    <a:pt x="275" y="1615"/>
                    <a:pt x="519" y="3048"/>
                    <a:pt x="580" y="3138"/>
                  </a:cubicBezTo>
                  <a:cubicBezTo>
                    <a:pt x="641" y="3230"/>
                    <a:pt x="1403" y="6429"/>
                    <a:pt x="1433" y="6552"/>
                  </a:cubicBezTo>
                  <a:cubicBezTo>
                    <a:pt x="1463" y="6674"/>
                    <a:pt x="1951" y="8745"/>
                    <a:pt x="2012" y="8837"/>
                  </a:cubicBezTo>
                  <a:cubicBezTo>
                    <a:pt x="2073" y="8928"/>
                    <a:pt x="2591" y="10361"/>
                    <a:pt x="2591" y="10361"/>
                  </a:cubicBezTo>
                  <a:lnTo>
                    <a:pt x="2987" y="10726"/>
                  </a:lnTo>
                  <a:lnTo>
                    <a:pt x="3170" y="10453"/>
                  </a:lnTo>
                  <a:lnTo>
                    <a:pt x="3079" y="9782"/>
                  </a:lnTo>
                  <a:lnTo>
                    <a:pt x="1859" y="4205"/>
                  </a:lnTo>
                  <a:lnTo>
                    <a:pt x="1311" y="1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4" name="Google Shape;8274;p46"/>
            <p:cNvSpPr/>
            <p:nvPr/>
          </p:nvSpPr>
          <p:spPr>
            <a:xfrm rot="696854">
              <a:off x="7528645" y="1183042"/>
              <a:ext cx="363353" cy="1014482"/>
            </a:xfrm>
            <a:custGeom>
              <a:avLst/>
              <a:gdLst/>
              <a:ahLst/>
              <a:cxnLst/>
              <a:rect l="l" t="t" r="r" b="b"/>
              <a:pathLst>
                <a:path w="5850" h="16334" extrusionOk="0">
                  <a:moveTo>
                    <a:pt x="1209" y="1"/>
                  </a:moveTo>
                  <a:lnTo>
                    <a:pt x="0" y="701"/>
                  </a:lnTo>
                  <a:cubicBezTo>
                    <a:pt x="0" y="701"/>
                    <a:pt x="579" y="2743"/>
                    <a:pt x="609" y="2865"/>
                  </a:cubicBezTo>
                  <a:cubicBezTo>
                    <a:pt x="640" y="2987"/>
                    <a:pt x="975" y="4602"/>
                    <a:pt x="1036" y="4694"/>
                  </a:cubicBezTo>
                  <a:cubicBezTo>
                    <a:pt x="1097" y="4784"/>
                    <a:pt x="2194" y="8410"/>
                    <a:pt x="2224" y="8502"/>
                  </a:cubicBezTo>
                  <a:cubicBezTo>
                    <a:pt x="2255" y="8593"/>
                    <a:pt x="3473" y="11488"/>
                    <a:pt x="3534" y="11580"/>
                  </a:cubicBezTo>
                  <a:cubicBezTo>
                    <a:pt x="3596" y="11671"/>
                    <a:pt x="4235" y="13255"/>
                    <a:pt x="4235" y="13378"/>
                  </a:cubicBezTo>
                  <a:cubicBezTo>
                    <a:pt x="4235" y="13500"/>
                    <a:pt x="5027" y="15571"/>
                    <a:pt x="5027" y="15571"/>
                  </a:cubicBezTo>
                  <a:lnTo>
                    <a:pt x="5333" y="16333"/>
                  </a:lnTo>
                  <a:lnTo>
                    <a:pt x="5850" y="16272"/>
                  </a:lnTo>
                  <a:lnTo>
                    <a:pt x="5820" y="15358"/>
                  </a:lnTo>
                  <a:lnTo>
                    <a:pt x="4509" y="11793"/>
                  </a:lnTo>
                  <a:lnTo>
                    <a:pt x="3321" y="7435"/>
                  </a:lnTo>
                  <a:lnTo>
                    <a:pt x="2315" y="3719"/>
                  </a:lnTo>
                  <a:lnTo>
                    <a:pt x="1980" y="164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5" name="Google Shape;8275;p46"/>
            <p:cNvSpPr/>
            <p:nvPr/>
          </p:nvSpPr>
          <p:spPr>
            <a:xfrm rot="696854">
              <a:off x="7326584" y="894538"/>
              <a:ext cx="100993" cy="178065"/>
            </a:xfrm>
            <a:custGeom>
              <a:avLst/>
              <a:gdLst/>
              <a:ahLst/>
              <a:cxnLst/>
              <a:rect l="l" t="t" r="r" b="b"/>
              <a:pathLst>
                <a:path w="1626" h="2867" extrusionOk="0">
                  <a:moveTo>
                    <a:pt x="0" y="1"/>
                  </a:moveTo>
                  <a:lnTo>
                    <a:pt x="386" y="875"/>
                  </a:lnTo>
                  <a:lnTo>
                    <a:pt x="630" y="1444"/>
                  </a:lnTo>
                  <a:lnTo>
                    <a:pt x="650" y="1971"/>
                  </a:lnTo>
                  <a:lnTo>
                    <a:pt x="589" y="2358"/>
                  </a:lnTo>
                  <a:lnTo>
                    <a:pt x="934" y="2662"/>
                  </a:lnTo>
                  <a:lnTo>
                    <a:pt x="1096" y="2866"/>
                  </a:lnTo>
                  <a:lnTo>
                    <a:pt x="1279" y="2277"/>
                  </a:lnTo>
                  <a:lnTo>
                    <a:pt x="1625" y="1748"/>
                  </a:lnTo>
                  <a:lnTo>
                    <a:pt x="1564" y="8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6" name="Google Shape;8276;p46"/>
            <p:cNvSpPr/>
            <p:nvPr/>
          </p:nvSpPr>
          <p:spPr>
            <a:xfrm rot="696854">
              <a:off x="7155356" y="293279"/>
              <a:ext cx="702916" cy="1039077"/>
            </a:xfrm>
            <a:custGeom>
              <a:avLst/>
              <a:gdLst/>
              <a:ahLst/>
              <a:cxnLst/>
              <a:rect l="l" t="t" r="r" b="b"/>
              <a:pathLst>
                <a:path w="11317" h="16730" extrusionOk="0">
                  <a:moveTo>
                    <a:pt x="2601" y="0"/>
                  </a:moveTo>
                  <a:lnTo>
                    <a:pt x="1352" y="31"/>
                  </a:lnTo>
                  <a:lnTo>
                    <a:pt x="325" y="621"/>
                  </a:lnTo>
                  <a:lnTo>
                    <a:pt x="1" y="1067"/>
                  </a:lnTo>
                  <a:lnTo>
                    <a:pt x="1" y="1412"/>
                  </a:lnTo>
                  <a:lnTo>
                    <a:pt x="468" y="1697"/>
                  </a:lnTo>
                  <a:lnTo>
                    <a:pt x="1058" y="2245"/>
                  </a:lnTo>
                  <a:lnTo>
                    <a:pt x="1596" y="2804"/>
                  </a:lnTo>
                  <a:lnTo>
                    <a:pt x="1900" y="3353"/>
                  </a:lnTo>
                  <a:lnTo>
                    <a:pt x="1931" y="3932"/>
                  </a:lnTo>
                  <a:cubicBezTo>
                    <a:pt x="1931" y="3932"/>
                    <a:pt x="1626" y="4846"/>
                    <a:pt x="1626" y="4968"/>
                  </a:cubicBezTo>
                  <a:cubicBezTo>
                    <a:pt x="1626" y="5090"/>
                    <a:pt x="1535" y="6156"/>
                    <a:pt x="1535" y="6278"/>
                  </a:cubicBezTo>
                  <a:cubicBezTo>
                    <a:pt x="1535" y="6400"/>
                    <a:pt x="1809" y="7405"/>
                    <a:pt x="1809" y="7405"/>
                  </a:cubicBezTo>
                  <a:lnTo>
                    <a:pt x="3668" y="9935"/>
                  </a:lnTo>
                  <a:lnTo>
                    <a:pt x="7050" y="12616"/>
                  </a:lnTo>
                  <a:lnTo>
                    <a:pt x="7415" y="13682"/>
                  </a:lnTo>
                  <a:lnTo>
                    <a:pt x="8848" y="15328"/>
                  </a:lnTo>
                  <a:lnTo>
                    <a:pt x="9914" y="16730"/>
                  </a:lnTo>
                  <a:lnTo>
                    <a:pt x="10279" y="16730"/>
                  </a:lnTo>
                  <a:lnTo>
                    <a:pt x="10250" y="16059"/>
                  </a:lnTo>
                  <a:lnTo>
                    <a:pt x="9975" y="14201"/>
                  </a:lnTo>
                  <a:lnTo>
                    <a:pt x="10798" y="16059"/>
                  </a:lnTo>
                  <a:lnTo>
                    <a:pt x="11133" y="16151"/>
                  </a:lnTo>
                  <a:lnTo>
                    <a:pt x="11316" y="15236"/>
                  </a:lnTo>
                  <a:lnTo>
                    <a:pt x="11133" y="12464"/>
                  </a:lnTo>
                  <a:lnTo>
                    <a:pt x="10585" y="10087"/>
                  </a:lnTo>
                  <a:lnTo>
                    <a:pt x="9335" y="7131"/>
                  </a:lnTo>
                  <a:lnTo>
                    <a:pt x="7659" y="5090"/>
                  </a:lnTo>
                  <a:lnTo>
                    <a:pt x="6166" y="3535"/>
                  </a:lnTo>
                  <a:lnTo>
                    <a:pt x="5374" y="2133"/>
                  </a:lnTo>
                  <a:lnTo>
                    <a:pt x="4033" y="641"/>
                  </a:lnTo>
                  <a:lnTo>
                    <a:pt x="2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7" name="Google Shape;8277;p46"/>
            <p:cNvSpPr/>
            <p:nvPr/>
          </p:nvSpPr>
          <p:spPr>
            <a:xfrm rot="696854">
              <a:off x="7289955" y="421424"/>
              <a:ext cx="299750" cy="378552"/>
            </a:xfrm>
            <a:custGeom>
              <a:avLst/>
              <a:gdLst/>
              <a:ahLst/>
              <a:cxnLst/>
              <a:rect l="l" t="t" r="r" b="b"/>
              <a:pathLst>
                <a:path w="4826" h="6095" extrusionOk="0">
                  <a:moveTo>
                    <a:pt x="1107" y="0"/>
                  </a:moveTo>
                  <a:lnTo>
                    <a:pt x="366" y="1007"/>
                  </a:lnTo>
                  <a:lnTo>
                    <a:pt x="397" y="1585"/>
                  </a:lnTo>
                  <a:cubicBezTo>
                    <a:pt x="397" y="1585"/>
                    <a:pt x="92" y="2499"/>
                    <a:pt x="92" y="2621"/>
                  </a:cubicBezTo>
                  <a:cubicBezTo>
                    <a:pt x="92" y="2743"/>
                    <a:pt x="1" y="3809"/>
                    <a:pt x="1" y="3931"/>
                  </a:cubicBezTo>
                  <a:cubicBezTo>
                    <a:pt x="1" y="4053"/>
                    <a:pt x="274" y="5059"/>
                    <a:pt x="274" y="5059"/>
                  </a:cubicBezTo>
                  <a:lnTo>
                    <a:pt x="870" y="5868"/>
                  </a:lnTo>
                  <a:lnTo>
                    <a:pt x="3180" y="6095"/>
                  </a:lnTo>
                  <a:lnTo>
                    <a:pt x="4825" y="4957"/>
                  </a:lnTo>
                  <a:lnTo>
                    <a:pt x="4642" y="4226"/>
                  </a:lnTo>
                  <a:cubicBezTo>
                    <a:pt x="4642" y="4226"/>
                    <a:pt x="4134" y="3312"/>
                    <a:pt x="4115" y="3251"/>
                  </a:cubicBezTo>
                  <a:cubicBezTo>
                    <a:pt x="4094" y="3189"/>
                    <a:pt x="3159" y="2601"/>
                    <a:pt x="3119" y="2499"/>
                  </a:cubicBezTo>
                  <a:cubicBezTo>
                    <a:pt x="3078" y="2397"/>
                    <a:pt x="2773" y="1727"/>
                    <a:pt x="2753" y="1666"/>
                  </a:cubicBezTo>
                  <a:cubicBezTo>
                    <a:pt x="2733" y="1606"/>
                    <a:pt x="2388" y="956"/>
                    <a:pt x="2326" y="854"/>
                  </a:cubicBezTo>
                  <a:cubicBezTo>
                    <a:pt x="2265" y="752"/>
                    <a:pt x="1859" y="204"/>
                    <a:pt x="1859" y="204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8" name="Google Shape;8278;p46"/>
            <p:cNvSpPr/>
            <p:nvPr/>
          </p:nvSpPr>
          <p:spPr>
            <a:xfrm rot="696854">
              <a:off x="7344688" y="345002"/>
              <a:ext cx="70248" cy="161793"/>
            </a:xfrm>
            <a:custGeom>
              <a:avLst/>
              <a:gdLst/>
              <a:ahLst/>
              <a:cxnLst/>
              <a:rect l="l" t="t" r="r" b="b"/>
              <a:pathLst>
                <a:path w="1131" h="2605" extrusionOk="0">
                  <a:moveTo>
                    <a:pt x="562" y="0"/>
                  </a:moveTo>
                  <a:lnTo>
                    <a:pt x="542" y="691"/>
                  </a:lnTo>
                  <a:lnTo>
                    <a:pt x="461" y="1341"/>
                  </a:lnTo>
                  <a:lnTo>
                    <a:pt x="216" y="1686"/>
                  </a:lnTo>
                  <a:lnTo>
                    <a:pt x="0" y="1865"/>
                  </a:lnTo>
                  <a:lnTo>
                    <a:pt x="64" y="1981"/>
                  </a:lnTo>
                  <a:lnTo>
                    <a:pt x="95" y="2560"/>
                  </a:lnTo>
                  <a:cubicBezTo>
                    <a:pt x="95" y="2560"/>
                    <a:pt x="90" y="2576"/>
                    <a:pt x="79" y="2604"/>
                  </a:cubicBezTo>
                  <a:lnTo>
                    <a:pt x="522" y="2539"/>
                  </a:lnTo>
                  <a:lnTo>
                    <a:pt x="1009" y="2073"/>
                  </a:lnTo>
                  <a:lnTo>
                    <a:pt x="1130" y="1423"/>
                  </a:lnTo>
                  <a:lnTo>
                    <a:pt x="1070" y="671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9" name="Google Shape;8279;p46"/>
            <p:cNvSpPr/>
            <p:nvPr/>
          </p:nvSpPr>
          <p:spPr>
            <a:xfrm rot="696854">
              <a:off x="7346493" y="376116"/>
              <a:ext cx="65279" cy="130863"/>
            </a:xfrm>
            <a:custGeom>
              <a:avLst/>
              <a:gdLst/>
              <a:ahLst/>
              <a:cxnLst/>
              <a:rect l="l" t="t" r="r" b="b"/>
              <a:pathLst>
                <a:path w="1051" h="2107" extrusionOk="0">
                  <a:moveTo>
                    <a:pt x="859" y="0"/>
                  </a:moveTo>
                  <a:lnTo>
                    <a:pt x="883" y="432"/>
                  </a:lnTo>
                  <a:lnTo>
                    <a:pt x="868" y="919"/>
                  </a:lnTo>
                  <a:lnTo>
                    <a:pt x="731" y="1345"/>
                  </a:lnTo>
                  <a:lnTo>
                    <a:pt x="487" y="1635"/>
                  </a:lnTo>
                  <a:lnTo>
                    <a:pt x="0" y="1794"/>
                  </a:lnTo>
                  <a:lnTo>
                    <a:pt x="15" y="2062"/>
                  </a:lnTo>
                  <a:cubicBezTo>
                    <a:pt x="15" y="2062"/>
                    <a:pt x="10" y="2078"/>
                    <a:pt x="0" y="2106"/>
                  </a:cubicBezTo>
                  <a:lnTo>
                    <a:pt x="442" y="2041"/>
                  </a:lnTo>
                  <a:lnTo>
                    <a:pt x="929" y="1575"/>
                  </a:lnTo>
                  <a:lnTo>
                    <a:pt x="1050" y="925"/>
                  </a:lnTo>
                  <a:lnTo>
                    <a:pt x="990" y="17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0" name="Google Shape;8280;p46"/>
            <p:cNvSpPr/>
            <p:nvPr/>
          </p:nvSpPr>
          <p:spPr>
            <a:xfrm rot="696854">
              <a:off x="7262822" y="381853"/>
              <a:ext cx="98509" cy="93473"/>
            </a:xfrm>
            <a:custGeom>
              <a:avLst/>
              <a:gdLst/>
              <a:ahLst/>
              <a:cxnLst/>
              <a:rect l="l" t="t" r="r" b="b"/>
              <a:pathLst>
                <a:path w="1586" h="1505" extrusionOk="0">
                  <a:moveTo>
                    <a:pt x="427" y="1"/>
                  </a:moveTo>
                  <a:lnTo>
                    <a:pt x="1" y="1159"/>
                  </a:lnTo>
                  <a:lnTo>
                    <a:pt x="326" y="1484"/>
                  </a:lnTo>
                  <a:lnTo>
                    <a:pt x="813" y="1504"/>
                  </a:lnTo>
                  <a:lnTo>
                    <a:pt x="1240" y="1361"/>
                  </a:lnTo>
                  <a:lnTo>
                    <a:pt x="1585" y="996"/>
                  </a:lnTo>
                  <a:lnTo>
                    <a:pt x="671" y="6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1" name="Google Shape;8281;p46"/>
            <p:cNvSpPr/>
            <p:nvPr/>
          </p:nvSpPr>
          <p:spPr>
            <a:xfrm rot="696854">
              <a:off x="7264475" y="376032"/>
              <a:ext cx="39627" cy="83039"/>
            </a:xfrm>
            <a:custGeom>
              <a:avLst/>
              <a:gdLst/>
              <a:ahLst/>
              <a:cxnLst/>
              <a:rect l="l" t="t" r="r" b="b"/>
              <a:pathLst>
                <a:path w="638" h="1337" extrusionOk="0">
                  <a:moveTo>
                    <a:pt x="427" y="1"/>
                  </a:moveTo>
                  <a:lnTo>
                    <a:pt x="1" y="1159"/>
                  </a:lnTo>
                  <a:lnTo>
                    <a:pt x="179" y="1337"/>
                  </a:lnTo>
                  <a:lnTo>
                    <a:pt x="407" y="1036"/>
                  </a:lnTo>
                  <a:lnTo>
                    <a:pt x="569" y="569"/>
                  </a:lnTo>
                  <a:lnTo>
                    <a:pt x="610" y="305"/>
                  </a:lnTo>
                  <a:lnTo>
                    <a:pt x="637" y="53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2" name="Google Shape;8282;p46"/>
            <p:cNvSpPr/>
            <p:nvPr/>
          </p:nvSpPr>
          <p:spPr>
            <a:xfrm rot="696854">
              <a:off x="7210783" y="321935"/>
              <a:ext cx="87143" cy="179245"/>
            </a:xfrm>
            <a:custGeom>
              <a:avLst/>
              <a:gdLst/>
              <a:ahLst/>
              <a:cxnLst/>
              <a:rect l="l" t="t" r="r" b="b"/>
              <a:pathLst>
                <a:path w="1403" h="2886" extrusionOk="0">
                  <a:moveTo>
                    <a:pt x="752" y="0"/>
                  </a:moveTo>
                  <a:lnTo>
                    <a:pt x="387" y="326"/>
                  </a:lnTo>
                  <a:lnTo>
                    <a:pt x="62" y="854"/>
                  </a:lnTo>
                  <a:lnTo>
                    <a:pt x="1" y="1646"/>
                  </a:lnTo>
                  <a:lnTo>
                    <a:pt x="265" y="2418"/>
                  </a:lnTo>
                  <a:lnTo>
                    <a:pt x="814" y="2885"/>
                  </a:lnTo>
                  <a:lnTo>
                    <a:pt x="733" y="2499"/>
                  </a:lnTo>
                  <a:lnTo>
                    <a:pt x="834" y="2174"/>
                  </a:lnTo>
                  <a:lnTo>
                    <a:pt x="1139" y="1829"/>
                  </a:lnTo>
                  <a:lnTo>
                    <a:pt x="1383" y="1139"/>
                  </a:lnTo>
                  <a:lnTo>
                    <a:pt x="1402" y="631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3" name="Google Shape;8283;p46"/>
            <p:cNvSpPr/>
            <p:nvPr/>
          </p:nvSpPr>
          <p:spPr>
            <a:xfrm rot="696854">
              <a:off x="7253421" y="272081"/>
              <a:ext cx="142670" cy="182537"/>
            </a:xfrm>
            <a:custGeom>
              <a:avLst/>
              <a:gdLst/>
              <a:ahLst/>
              <a:cxnLst/>
              <a:rect l="l" t="t" r="r" b="b"/>
              <a:pathLst>
                <a:path w="2297" h="2939" extrusionOk="0">
                  <a:moveTo>
                    <a:pt x="1485" y="0"/>
                  </a:moveTo>
                  <a:lnTo>
                    <a:pt x="855" y="183"/>
                  </a:lnTo>
                  <a:lnTo>
                    <a:pt x="408" y="488"/>
                  </a:lnTo>
                  <a:lnTo>
                    <a:pt x="103" y="934"/>
                  </a:lnTo>
                  <a:lnTo>
                    <a:pt x="1" y="1126"/>
                  </a:lnTo>
                  <a:lnTo>
                    <a:pt x="286" y="1300"/>
                  </a:lnTo>
                  <a:lnTo>
                    <a:pt x="876" y="1848"/>
                  </a:lnTo>
                  <a:lnTo>
                    <a:pt x="1414" y="2407"/>
                  </a:lnTo>
                  <a:lnTo>
                    <a:pt x="1709" y="2939"/>
                  </a:lnTo>
                  <a:lnTo>
                    <a:pt x="1871" y="2906"/>
                  </a:lnTo>
                  <a:lnTo>
                    <a:pt x="2134" y="2540"/>
                  </a:lnTo>
                  <a:lnTo>
                    <a:pt x="2277" y="2031"/>
                  </a:lnTo>
                  <a:lnTo>
                    <a:pt x="2297" y="1300"/>
                  </a:lnTo>
                  <a:lnTo>
                    <a:pt x="2196" y="508"/>
                  </a:lnTo>
                  <a:lnTo>
                    <a:pt x="2134" y="82"/>
                  </a:lnTo>
                  <a:lnTo>
                    <a:pt x="1911" y="61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4" name="Google Shape;8284;p46"/>
            <p:cNvSpPr/>
            <p:nvPr/>
          </p:nvSpPr>
          <p:spPr>
            <a:xfrm rot="696854">
              <a:off x="7332543" y="301814"/>
              <a:ext cx="36025" cy="26582"/>
            </a:xfrm>
            <a:custGeom>
              <a:avLst/>
              <a:gdLst/>
              <a:ahLst/>
              <a:cxnLst/>
              <a:rect l="l" t="t" r="r" b="b"/>
              <a:pathLst>
                <a:path w="580" h="428" extrusionOk="0">
                  <a:moveTo>
                    <a:pt x="320" y="1"/>
                  </a:moveTo>
                  <a:lnTo>
                    <a:pt x="45" y="107"/>
                  </a:lnTo>
                  <a:lnTo>
                    <a:pt x="0" y="321"/>
                  </a:lnTo>
                  <a:lnTo>
                    <a:pt x="92" y="412"/>
                  </a:lnTo>
                  <a:lnTo>
                    <a:pt x="305" y="428"/>
                  </a:lnTo>
                  <a:lnTo>
                    <a:pt x="457" y="336"/>
                  </a:lnTo>
                  <a:lnTo>
                    <a:pt x="579" y="214"/>
                  </a:lnTo>
                  <a:lnTo>
                    <a:pt x="51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5" name="Google Shape;8285;p46"/>
            <p:cNvSpPr/>
            <p:nvPr/>
          </p:nvSpPr>
          <p:spPr>
            <a:xfrm rot="696854">
              <a:off x="7337703" y="307421"/>
              <a:ext cx="24658" cy="15217"/>
            </a:xfrm>
            <a:custGeom>
              <a:avLst/>
              <a:gdLst/>
              <a:ahLst/>
              <a:cxnLst/>
              <a:rect l="l" t="t" r="r" b="b"/>
              <a:pathLst>
                <a:path w="397" h="245" extrusionOk="0">
                  <a:moveTo>
                    <a:pt x="153" y="0"/>
                  </a:moveTo>
                  <a:lnTo>
                    <a:pt x="31" y="68"/>
                  </a:lnTo>
                  <a:lnTo>
                    <a:pt x="0" y="175"/>
                  </a:lnTo>
                  <a:lnTo>
                    <a:pt x="92" y="236"/>
                  </a:lnTo>
                  <a:lnTo>
                    <a:pt x="191" y="244"/>
                  </a:lnTo>
                  <a:lnTo>
                    <a:pt x="313" y="198"/>
                  </a:lnTo>
                  <a:lnTo>
                    <a:pt x="396" y="106"/>
                  </a:lnTo>
                  <a:lnTo>
                    <a:pt x="367" y="5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6" name="Google Shape;8286;p46"/>
            <p:cNvSpPr/>
            <p:nvPr/>
          </p:nvSpPr>
          <p:spPr>
            <a:xfrm rot="696854">
              <a:off x="7346502" y="310893"/>
              <a:ext cx="4783" cy="5776"/>
            </a:xfrm>
            <a:custGeom>
              <a:avLst/>
              <a:gdLst/>
              <a:ahLst/>
              <a:cxnLst/>
              <a:rect l="l" t="t" r="r" b="b"/>
              <a:pathLst>
                <a:path w="77" h="93" extrusionOk="0">
                  <a:moveTo>
                    <a:pt x="46" y="1"/>
                  </a:moveTo>
                  <a:lnTo>
                    <a:pt x="0" y="62"/>
                  </a:lnTo>
                  <a:lnTo>
                    <a:pt x="30" y="92"/>
                  </a:lnTo>
                  <a:lnTo>
                    <a:pt x="76" y="85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7" name="Google Shape;8287;p46"/>
            <p:cNvSpPr/>
            <p:nvPr/>
          </p:nvSpPr>
          <p:spPr>
            <a:xfrm rot="696854">
              <a:off x="7302111" y="342108"/>
              <a:ext cx="92174" cy="15217"/>
            </a:xfrm>
            <a:custGeom>
              <a:avLst/>
              <a:gdLst/>
              <a:ahLst/>
              <a:cxnLst/>
              <a:rect l="l" t="t" r="r" b="b"/>
              <a:pathLst>
                <a:path w="1484" h="245" extrusionOk="0">
                  <a:moveTo>
                    <a:pt x="682" y="1"/>
                  </a:moveTo>
                  <a:lnTo>
                    <a:pt x="417" y="21"/>
                  </a:lnTo>
                  <a:lnTo>
                    <a:pt x="144" y="112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65" y="122"/>
                  </a:lnTo>
                  <a:lnTo>
                    <a:pt x="631" y="102"/>
                  </a:lnTo>
                  <a:lnTo>
                    <a:pt x="946" y="163"/>
                  </a:lnTo>
                  <a:lnTo>
                    <a:pt x="1240" y="244"/>
                  </a:lnTo>
                  <a:lnTo>
                    <a:pt x="1484" y="203"/>
                  </a:lnTo>
                  <a:lnTo>
                    <a:pt x="1454" y="102"/>
                  </a:lnTo>
                  <a:lnTo>
                    <a:pt x="1179" y="82"/>
                  </a:lnTo>
                  <a:lnTo>
                    <a:pt x="865" y="30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8" name="Google Shape;8288;p46"/>
            <p:cNvSpPr/>
            <p:nvPr/>
          </p:nvSpPr>
          <p:spPr>
            <a:xfrm rot="696854">
              <a:off x="7321284" y="331882"/>
              <a:ext cx="73851" cy="10745"/>
            </a:xfrm>
            <a:custGeom>
              <a:avLst/>
              <a:gdLst/>
              <a:ahLst/>
              <a:cxnLst/>
              <a:rect l="l" t="t" r="r" b="b"/>
              <a:pathLst>
                <a:path w="1189" h="173" extrusionOk="0">
                  <a:moveTo>
                    <a:pt x="477" y="0"/>
                  </a:moveTo>
                  <a:lnTo>
                    <a:pt x="193" y="11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275" y="71"/>
                  </a:lnTo>
                  <a:lnTo>
                    <a:pt x="518" y="81"/>
                  </a:lnTo>
                  <a:lnTo>
                    <a:pt x="802" y="152"/>
                  </a:lnTo>
                  <a:cubicBezTo>
                    <a:pt x="802" y="152"/>
                    <a:pt x="996" y="173"/>
                    <a:pt x="1026" y="173"/>
                  </a:cubicBezTo>
                  <a:cubicBezTo>
                    <a:pt x="1056" y="173"/>
                    <a:pt x="1189" y="112"/>
                    <a:pt x="1189" y="112"/>
                  </a:cubicBezTo>
                  <a:lnTo>
                    <a:pt x="1179" y="11"/>
                  </a:lnTo>
                  <a:lnTo>
                    <a:pt x="985" y="61"/>
                  </a:lnTo>
                  <a:lnTo>
                    <a:pt x="671" y="4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9" name="Google Shape;8289;p46"/>
            <p:cNvSpPr/>
            <p:nvPr/>
          </p:nvSpPr>
          <p:spPr>
            <a:xfrm rot="696854">
              <a:off x="7368887" y="321120"/>
              <a:ext cx="24720" cy="8323"/>
            </a:xfrm>
            <a:custGeom>
              <a:avLst/>
              <a:gdLst/>
              <a:ahLst/>
              <a:cxnLst/>
              <a:rect l="l" t="t" r="r" b="b"/>
              <a:pathLst>
                <a:path w="398" h="134" extrusionOk="0">
                  <a:moveTo>
                    <a:pt x="163" y="0"/>
                  </a:moveTo>
                  <a:lnTo>
                    <a:pt x="1" y="133"/>
                  </a:lnTo>
                  <a:lnTo>
                    <a:pt x="184" y="92"/>
                  </a:lnTo>
                  <a:lnTo>
                    <a:pt x="367" y="113"/>
                  </a:lnTo>
                  <a:lnTo>
                    <a:pt x="39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0" name="Google Shape;8290;p46"/>
            <p:cNvSpPr/>
            <p:nvPr/>
          </p:nvSpPr>
          <p:spPr>
            <a:xfrm rot="696854">
              <a:off x="7302099" y="292926"/>
              <a:ext cx="6956" cy="30371"/>
            </a:xfrm>
            <a:custGeom>
              <a:avLst/>
              <a:gdLst/>
              <a:ahLst/>
              <a:cxnLst/>
              <a:rect l="l" t="t" r="r" b="b"/>
              <a:pathLst>
                <a:path w="112" h="489" extrusionOk="0">
                  <a:moveTo>
                    <a:pt x="102" y="1"/>
                  </a:moveTo>
                  <a:lnTo>
                    <a:pt x="11" y="92"/>
                  </a:lnTo>
                  <a:lnTo>
                    <a:pt x="11" y="305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71" y="397"/>
                  </a:lnTo>
                  <a:lnTo>
                    <a:pt x="111" y="1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1" name="Google Shape;8291;p46"/>
            <p:cNvSpPr/>
            <p:nvPr/>
          </p:nvSpPr>
          <p:spPr>
            <a:xfrm rot="696854">
              <a:off x="7313205" y="288193"/>
              <a:ext cx="6956" cy="38507"/>
            </a:xfrm>
            <a:custGeom>
              <a:avLst/>
              <a:gdLst/>
              <a:ahLst/>
              <a:cxnLst/>
              <a:rect l="l" t="t" r="r" b="b"/>
              <a:pathLst>
                <a:path w="112" h="620" extrusionOk="0">
                  <a:moveTo>
                    <a:pt x="92" y="1"/>
                  </a:moveTo>
                  <a:lnTo>
                    <a:pt x="0" y="61"/>
                  </a:lnTo>
                  <a:lnTo>
                    <a:pt x="20" y="357"/>
                  </a:lnTo>
                  <a:lnTo>
                    <a:pt x="20" y="570"/>
                  </a:lnTo>
                  <a:lnTo>
                    <a:pt x="40" y="620"/>
                  </a:lnTo>
                  <a:lnTo>
                    <a:pt x="101" y="519"/>
                  </a:lnTo>
                  <a:lnTo>
                    <a:pt x="111" y="10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2" name="Google Shape;8292;p46"/>
            <p:cNvSpPr/>
            <p:nvPr/>
          </p:nvSpPr>
          <p:spPr>
            <a:xfrm rot="696854">
              <a:off x="7327310" y="283953"/>
              <a:ext cx="8261" cy="22173"/>
            </a:xfrm>
            <a:custGeom>
              <a:avLst/>
              <a:gdLst/>
              <a:ahLst/>
              <a:cxnLst/>
              <a:rect l="l" t="t" r="r" b="b"/>
              <a:pathLst>
                <a:path w="133" h="357" extrusionOk="0">
                  <a:moveTo>
                    <a:pt x="133" y="1"/>
                  </a:moveTo>
                  <a:cubicBezTo>
                    <a:pt x="133" y="1"/>
                    <a:pt x="0" y="1"/>
                    <a:pt x="11" y="32"/>
                  </a:cubicBezTo>
                  <a:lnTo>
                    <a:pt x="41" y="184"/>
                  </a:lnTo>
                  <a:lnTo>
                    <a:pt x="31" y="357"/>
                  </a:lnTo>
                  <a:lnTo>
                    <a:pt x="92" y="244"/>
                  </a:lnTo>
                  <a:lnTo>
                    <a:pt x="133" y="6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3" name="Google Shape;8293;p46"/>
            <p:cNvSpPr/>
            <p:nvPr/>
          </p:nvSpPr>
          <p:spPr>
            <a:xfrm rot="696854">
              <a:off x="7349333" y="284670"/>
              <a:ext cx="15838" cy="13912"/>
            </a:xfrm>
            <a:custGeom>
              <a:avLst/>
              <a:gdLst/>
              <a:ahLst/>
              <a:cxnLst/>
              <a:rect l="l" t="t" r="r" b="b"/>
              <a:pathLst>
                <a:path w="255" h="224" extrusionOk="0">
                  <a:moveTo>
                    <a:pt x="133" y="1"/>
                  </a:moveTo>
                  <a:lnTo>
                    <a:pt x="62" y="123"/>
                  </a:lnTo>
                  <a:lnTo>
                    <a:pt x="0" y="224"/>
                  </a:lnTo>
                  <a:lnTo>
                    <a:pt x="123" y="163"/>
                  </a:lnTo>
                  <a:lnTo>
                    <a:pt x="255" y="1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4" name="Google Shape;8294;p46"/>
            <p:cNvSpPr/>
            <p:nvPr/>
          </p:nvSpPr>
          <p:spPr>
            <a:xfrm rot="696854">
              <a:off x="7322565" y="359901"/>
              <a:ext cx="67205" cy="19937"/>
            </a:xfrm>
            <a:custGeom>
              <a:avLst/>
              <a:gdLst/>
              <a:ahLst/>
              <a:cxnLst/>
              <a:rect l="l" t="t" r="r" b="b"/>
              <a:pathLst>
                <a:path w="1082" h="321" extrusionOk="0">
                  <a:moveTo>
                    <a:pt x="1" y="1"/>
                  </a:moveTo>
                  <a:lnTo>
                    <a:pt x="107" y="77"/>
                  </a:lnTo>
                  <a:lnTo>
                    <a:pt x="290" y="153"/>
                  </a:lnTo>
                  <a:lnTo>
                    <a:pt x="823" y="320"/>
                  </a:lnTo>
                  <a:lnTo>
                    <a:pt x="1052" y="305"/>
                  </a:lnTo>
                  <a:lnTo>
                    <a:pt x="1081" y="184"/>
                  </a:lnTo>
                  <a:lnTo>
                    <a:pt x="1081" y="184"/>
                  </a:lnTo>
                  <a:lnTo>
                    <a:pt x="960" y="229"/>
                  </a:lnTo>
                  <a:lnTo>
                    <a:pt x="747" y="229"/>
                  </a:lnTo>
                  <a:lnTo>
                    <a:pt x="525" y="190"/>
                  </a:lnTo>
                  <a:lnTo>
                    <a:pt x="488" y="184"/>
                  </a:lnTo>
                  <a:lnTo>
                    <a:pt x="259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5" name="Google Shape;8295;p46"/>
            <p:cNvSpPr/>
            <p:nvPr/>
          </p:nvSpPr>
          <p:spPr>
            <a:xfrm rot="696854">
              <a:off x="7500885" y="1059819"/>
              <a:ext cx="259999" cy="147632"/>
            </a:xfrm>
            <a:custGeom>
              <a:avLst/>
              <a:gdLst/>
              <a:ahLst/>
              <a:cxnLst/>
              <a:rect l="l" t="t" r="r" b="b"/>
              <a:pathLst>
                <a:path w="4186" h="2377" extrusionOk="0">
                  <a:moveTo>
                    <a:pt x="427" y="0"/>
                  </a:moveTo>
                  <a:lnTo>
                    <a:pt x="1" y="467"/>
                  </a:lnTo>
                  <a:lnTo>
                    <a:pt x="1361" y="1381"/>
                  </a:lnTo>
                  <a:lnTo>
                    <a:pt x="2844" y="2011"/>
                  </a:lnTo>
                  <a:lnTo>
                    <a:pt x="3555" y="2255"/>
                  </a:lnTo>
                  <a:lnTo>
                    <a:pt x="4042" y="2377"/>
                  </a:lnTo>
                  <a:lnTo>
                    <a:pt x="4185" y="2011"/>
                  </a:lnTo>
                  <a:lnTo>
                    <a:pt x="2804" y="109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6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6" name="Google Shape;8296;p46"/>
            <p:cNvSpPr/>
            <p:nvPr/>
          </p:nvSpPr>
          <p:spPr>
            <a:xfrm rot="696854">
              <a:off x="7565530" y="1055416"/>
              <a:ext cx="333104" cy="199369"/>
            </a:xfrm>
            <a:custGeom>
              <a:avLst/>
              <a:gdLst/>
              <a:ahLst/>
              <a:cxnLst/>
              <a:rect l="l" t="t" r="r" b="b"/>
              <a:pathLst>
                <a:path w="5363" h="3210" extrusionOk="0">
                  <a:moveTo>
                    <a:pt x="853" y="0"/>
                  </a:moveTo>
                  <a:lnTo>
                    <a:pt x="1" y="873"/>
                  </a:lnTo>
                  <a:lnTo>
                    <a:pt x="1219" y="1463"/>
                  </a:lnTo>
                  <a:cubicBezTo>
                    <a:pt x="1219" y="1463"/>
                    <a:pt x="2499" y="2234"/>
                    <a:pt x="2559" y="2254"/>
                  </a:cubicBezTo>
                  <a:cubicBezTo>
                    <a:pt x="2621" y="2275"/>
                    <a:pt x="3778" y="2864"/>
                    <a:pt x="3778" y="2864"/>
                  </a:cubicBezTo>
                  <a:lnTo>
                    <a:pt x="4591" y="3087"/>
                  </a:lnTo>
                  <a:lnTo>
                    <a:pt x="5140" y="3210"/>
                  </a:lnTo>
                  <a:lnTo>
                    <a:pt x="5363" y="2762"/>
                  </a:lnTo>
                  <a:cubicBezTo>
                    <a:pt x="5363" y="2762"/>
                    <a:pt x="5181" y="2356"/>
                    <a:pt x="5119" y="2336"/>
                  </a:cubicBezTo>
                  <a:cubicBezTo>
                    <a:pt x="5058" y="2315"/>
                    <a:pt x="4002" y="1686"/>
                    <a:pt x="3941" y="1686"/>
                  </a:cubicBezTo>
                  <a:cubicBezTo>
                    <a:pt x="3880" y="1686"/>
                    <a:pt x="1849" y="305"/>
                    <a:pt x="1849" y="305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7" name="Google Shape;8297;p46"/>
            <p:cNvSpPr/>
            <p:nvPr/>
          </p:nvSpPr>
          <p:spPr>
            <a:xfrm rot="696854">
              <a:off x="7561609" y="1042196"/>
              <a:ext cx="314160" cy="186761"/>
            </a:xfrm>
            <a:custGeom>
              <a:avLst/>
              <a:gdLst/>
              <a:ahLst/>
              <a:cxnLst/>
              <a:rect l="l" t="t" r="r" b="b"/>
              <a:pathLst>
                <a:path w="5058" h="3007" extrusionOk="0">
                  <a:moveTo>
                    <a:pt x="589" y="1"/>
                  </a:moveTo>
                  <a:lnTo>
                    <a:pt x="0" y="813"/>
                  </a:lnTo>
                  <a:lnTo>
                    <a:pt x="1625" y="1463"/>
                  </a:lnTo>
                  <a:lnTo>
                    <a:pt x="2743" y="2113"/>
                  </a:lnTo>
                  <a:lnTo>
                    <a:pt x="3637" y="2661"/>
                  </a:lnTo>
                  <a:lnTo>
                    <a:pt x="4266" y="2925"/>
                  </a:lnTo>
                  <a:lnTo>
                    <a:pt x="4632" y="3007"/>
                  </a:lnTo>
                  <a:cubicBezTo>
                    <a:pt x="4632" y="3007"/>
                    <a:pt x="5058" y="3007"/>
                    <a:pt x="5038" y="2946"/>
                  </a:cubicBezTo>
                  <a:cubicBezTo>
                    <a:pt x="5018" y="2885"/>
                    <a:pt x="5018" y="2600"/>
                    <a:pt x="5018" y="2600"/>
                  </a:cubicBezTo>
                  <a:lnTo>
                    <a:pt x="4489" y="2336"/>
                  </a:lnTo>
                  <a:lnTo>
                    <a:pt x="2905" y="1442"/>
                  </a:lnTo>
                  <a:lnTo>
                    <a:pt x="1971" y="894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8" name="Google Shape;8298;p46"/>
            <p:cNvSpPr/>
            <p:nvPr/>
          </p:nvSpPr>
          <p:spPr>
            <a:xfrm rot="696854">
              <a:off x="7216410" y="596148"/>
              <a:ext cx="565339" cy="527426"/>
            </a:xfrm>
            <a:custGeom>
              <a:avLst/>
              <a:gdLst/>
              <a:ahLst/>
              <a:cxnLst/>
              <a:rect l="l" t="t" r="r" b="b"/>
              <a:pathLst>
                <a:path w="9102" h="8492" extrusionOk="0">
                  <a:moveTo>
                    <a:pt x="1768" y="0"/>
                  </a:moveTo>
                  <a:lnTo>
                    <a:pt x="955" y="21"/>
                  </a:lnTo>
                  <a:lnTo>
                    <a:pt x="102" y="529"/>
                  </a:lnTo>
                  <a:lnTo>
                    <a:pt x="1" y="975"/>
                  </a:lnTo>
                  <a:lnTo>
                    <a:pt x="82" y="1727"/>
                  </a:lnTo>
                  <a:lnTo>
                    <a:pt x="407" y="2865"/>
                  </a:lnTo>
                  <a:lnTo>
                    <a:pt x="1626" y="4997"/>
                  </a:lnTo>
                  <a:cubicBezTo>
                    <a:pt x="1626" y="4997"/>
                    <a:pt x="3738" y="6440"/>
                    <a:pt x="3799" y="6440"/>
                  </a:cubicBezTo>
                  <a:cubicBezTo>
                    <a:pt x="3861" y="6440"/>
                    <a:pt x="5384" y="7659"/>
                    <a:pt x="5384" y="7659"/>
                  </a:cubicBezTo>
                  <a:lnTo>
                    <a:pt x="6156" y="7638"/>
                  </a:lnTo>
                  <a:lnTo>
                    <a:pt x="6806" y="7842"/>
                  </a:lnTo>
                  <a:lnTo>
                    <a:pt x="8208" y="8471"/>
                  </a:lnTo>
                  <a:lnTo>
                    <a:pt x="8858" y="8492"/>
                  </a:lnTo>
                  <a:lnTo>
                    <a:pt x="9101" y="8086"/>
                  </a:lnTo>
                  <a:lnTo>
                    <a:pt x="8329" y="6197"/>
                  </a:lnTo>
                  <a:lnTo>
                    <a:pt x="6217" y="3352"/>
                  </a:lnTo>
                  <a:lnTo>
                    <a:pt x="4836" y="1869"/>
                  </a:lnTo>
                  <a:lnTo>
                    <a:pt x="3211" y="79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9" name="Google Shape;8299;p46"/>
            <p:cNvSpPr/>
            <p:nvPr/>
          </p:nvSpPr>
          <p:spPr>
            <a:xfrm rot="696854">
              <a:off x="7266965" y="755320"/>
              <a:ext cx="63167" cy="104777"/>
            </a:xfrm>
            <a:custGeom>
              <a:avLst/>
              <a:gdLst/>
              <a:ahLst/>
              <a:cxnLst/>
              <a:rect l="l" t="t" r="r" b="b"/>
              <a:pathLst>
                <a:path w="1017" h="1687" extrusionOk="0">
                  <a:moveTo>
                    <a:pt x="1" y="1"/>
                  </a:moveTo>
                  <a:lnTo>
                    <a:pt x="184" y="711"/>
                  </a:lnTo>
                  <a:lnTo>
                    <a:pt x="488" y="1402"/>
                  </a:lnTo>
                  <a:lnTo>
                    <a:pt x="711" y="1686"/>
                  </a:lnTo>
                  <a:lnTo>
                    <a:pt x="955" y="1626"/>
                  </a:lnTo>
                  <a:lnTo>
                    <a:pt x="1017" y="1219"/>
                  </a:lnTo>
                  <a:lnTo>
                    <a:pt x="874" y="711"/>
                  </a:lnTo>
                  <a:lnTo>
                    <a:pt x="651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0" name="Google Shape;8300;p46"/>
            <p:cNvSpPr/>
            <p:nvPr/>
          </p:nvSpPr>
          <p:spPr>
            <a:xfrm rot="696854">
              <a:off x="7309632" y="764979"/>
              <a:ext cx="108571" cy="113597"/>
            </a:xfrm>
            <a:custGeom>
              <a:avLst/>
              <a:gdLst/>
              <a:ahLst/>
              <a:cxnLst/>
              <a:rect l="l" t="t" r="r" b="b"/>
              <a:pathLst>
                <a:path w="1748" h="1829" extrusionOk="0">
                  <a:moveTo>
                    <a:pt x="691" y="1"/>
                  </a:moveTo>
                  <a:lnTo>
                    <a:pt x="0" y="589"/>
                  </a:lnTo>
                  <a:lnTo>
                    <a:pt x="468" y="1341"/>
                  </a:lnTo>
                  <a:lnTo>
                    <a:pt x="813" y="1747"/>
                  </a:lnTo>
                  <a:lnTo>
                    <a:pt x="1199" y="1828"/>
                  </a:lnTo>
                  <a:lnTo>
                    <a:pt x="1666" y="1626"/>
                  </a:lnTo>
                  <a:lnTo>
                    <a:pt x="1747" y="1301"/>
                  </a:lnTo>
                  <a:lnTo>
                    <a:pt x="996" y="4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1" name="Google Shape;8301;p46"/>
            <p:cNvSpPr/>
            <p:nvPr/>
          </p:nvSpPr>
          <p:spPr>
            <a:xfrm rot="696854">
              <a:off x="7359516" y="766150"/>
              <a:ext cx="121180" cy="103473"/>
            </a:xfrm>
            <a:custGeom>
              <a:avLst/>
              <a:gdLst/>
              <a:ahLst/>
              <a:cxnLst/>
              <a:rect l="l" t="t" r="r" b="b"/>
              <a:pathLst>
                <a:path w="1951" h="1666" extrusionOk="0">
                  <a:moveTo>
                    <a:pt x="915" y="0"/>
                  </a:moveTo>
                  <a:lnTo>
                    <a:pt x="1" y="447"/>
                  </a:lnTo>
                  <a:lnTo>
                    <a:pt x="569" y="1117"/>
                  </a:lnTo>
                  <a:lnTo>
                    <a:pt x="1017" y="1524"/>
                  </a:lnTo>
                  <a:lnTo>
                    <a:pt x="1504" y="1665"/>
                  </a:lnTo>
                  <a:lnTo>
                    <a:pt x="1910" y="1463"/>
                  </a:lnTo>
                  <a:lnTo>
                    <a:pt x="1950" y="1158"/>
                  </a:lnTo>
                  <a:lnTo>
                    <a:pt x="1199" y="40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2" name="Google Shape;8302;p46"/>
            <p:cNvSpPr/>
            <p:nvPr/>
          </p:nvSpPr>
          <p:spPr>
            <a:xfrm rot="696854">
              <a:off x="7422102" y="779682"/>
              <a:ext cx="140124" cy="108566"/>
            </a:xfrm>
            <a:custGeom>
              <a:avLst/>
              <a:gdLst/>
              <a:ahLst/>
              <a:cxnLst/>
              <a:rect l="l" t="t" r="r" b="b"/>
              <a:pathLst>
                <a:path w="2256" h="1748" extrusionOk="0">
                  <a:moveTo>
                    <a:pt x="691" y="1"/>
                  </a:moveTo>
                  <a:lnTo>
                    <a:pt x="0" y="549"/>
                  </a:lnTo>
                  <a:lnTo>
                    <a:pt x="833" y="1220"/>
                  </a:lnTo>
                  <a:lnTo>
                    <a:pt x="1362" y="1626"/>
                  </a:lnTo>
                  <a:lnTo>
                    <a:pt x="1789" y="1747"/>
                  </a:lnTo>
                  <a:cubicBezTo>
                    <a:pt x="1789" y="1747"/>
                    <a:pt x="2133" y="1605"/>
                    <a:pt x="2154" y="1545"/>
                  </a:cubicBezTo>
                  <a:cubicBezTo>
                    <a:pt x="2174" y="1484"/>
                    <a:pt x="2255" y="1220"/>
                    <a:pt x="2255" y="1220"/>
                  </a:cubicBezTo>
                  <a:lnTo>
                    <a:pt x="1544" y="854"/>
                  </a:lnTo>
                  <a:cubicBezTo>
                    <a:pt x="1544" y="854"/>
                    <a:pt x="1077" y="447"/>
                    <a:pt x="1037" y="387"/>
                  </a:cubicBezTo>
                  <a:cubicBezTo>
                    <a:pt x="996" y="326"/>
                    <a:pt x="691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3" name="Google Shape;8303;p46"/>
            <p:cNvSpPr/>
            <p:nvPr/>
          </p:nvSpPr>
          <p:spPr>
            <a:xfrm rot="696854">
              <a:off x="7487479" y="765495"/>
              <a:ext cx="111055" cy="87076"/>
            </a:xfrm>
            <a:custGeom>
              <a:avLst/>
              <a:gdLst/>
              <a:ahLst/>
              <a:cxnLst/>
              <a:rect l="l" t="t" r="r" b="b"/>
              <a:pathLst>
                <a:path w="1788" h="1402" extrusionOk="0">
                  <a:moveTo>
                    <a:pt x="528" y="0"/>
                  </a:moveTo>
                  <a:lnTo>
                    <a:pt x="1" y="386"/>
                  </a:lnTo>
                  <a:lnTo>
                    <a:pt x="305" y="772"/>
                  </a:lnTo>
                  <a:lnTo>
                    <a:pt x="609" y="1015"/>
                  </a:lnTo>
                  <a:lnTo>
                    <a:pt x="915" y="1259"/>
                  </a:lnTo>
                  <a:lnTo>
                    <a:pt x="1259" y="1402"/>
                  </a:lnTo>
                  <a:lnTo>
                    <a:pt x="1504" y="1381"/>
                  </a:lnTo>
                  <a:lnTo>
                    <a:pt x="1788" y="1158"/>
                  </a:lnTo>
                  <a:cubicBezTo>
                    <a:pt x="1788" y="1158"/>
                    <a:pt x="1707" y="934"/>
                    <a:pt x="1646" y="913"/>
                  </a:cubicBezTo>
                  <a:cubicBezTo>
                    <a:pt x="1585" y="894"/>
                    <a:pt x="1036" y="386"/>
                    <a:pt x="1036" y="386"/>
                  </a:cubicBezTo>
                  <a:lnTo>
                    <a:pt x="671" y="8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4" name="Google Shape;8304;p46"/>
            <p:cNvSpPr/>
            <p:nvPr/>
          </p:nvSpPr>
          <p:spPr>
            <a:xfrm rot="696854">
              <a:off x="7284158" y="703871"/>
              <a:ext cx="68198" cy="90865"/>
            </a:xfrm>
            <a:custGeom>
              <a:avLst/>
              <a:gdLst/>
              <a:ahLst/>
              <a:cxnLst/>
              <a:rect l="l" t="t" r="r" b="b"/>
              <a:pathLst>
                <a:path w="1098" h="1463" extrusionOk="0">
                  <a:moveTo>
                    <a:pt x="1" y="1"/>
                  </a:moveTo>
                  <a:cubicBezTo>
                    <a:pt x="1" y="61"/>
                    <a:pt x="184" y="731"/>
                    <a:pt x="184" y="731"/>
                  </a:cubicBezTo>
                  <a:lnTo>
                    <a:pt x="305" y="1199"/>
                  </a:lnTo>
                  <a:lnTo>
                    <a:pt x="549" y="1463"/>
                  </a:lnTo>
                  <a:lnTo>
                    <a:pt x="915" y="1422"/>
                  </a:lnTo>
                  <a:cubicBezTo>
                    <a:pt x="915" y="1422"/>
                    <a:pt x="1097" y="1036"/>
                    <a:pt x="1057" y="955"/>
                  </a:cubicBezTo>
                  <a:cubicBezTo>
                    <a:pt x="1016" y="874"/>
                    <a:pt x="874" y="183"/>
                    <a:pt x="874" y="1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5" name="Google Shape;8305;p46"/>
            <p:cNvSpPr/>
            <p:nvPr/>
          </p:nvSpPr>
          <p:spPr>
            <a:xfrm rot="696854">
              <a:off x="7345997" y="720502"/>
              <a:ext cx="54285" cy="69003"/>
            </a:xfrm>
            <a:custGeom>
              <a:avLst/>
              <a:gdLst/>
              <a:ahLst/>
              <a:cxnLst/>
              <a:rect l="l" t="t" r="r" b="b"/>
              <a:pathLst>
                <a:path w="874" h="1111" extrusionOk="0">
                  <a:moveTo>
                    <a:pt x="375" y="0"/>
                  </a:moveTo>
                  <a:cubicBezTo>
                    <a:pt x="198" y="0"/>
                    <a:pt x="0" y="13"/>
                    <a:pt x="0" y="13"/>
                  </a:cubicBezTo>
                  <a:lnTo>
                    <a:pt x="142" y="623"/>
                  </a:lnTo>
                  <a:lnTo>
                    <a:pt x="284" y="1029"/>
                  </a:lnTo>
                  <a:lnTo>
                    <a:pt x="590" y="1111"/>
                  </a:lnTo>
                  <a:cubicBezTo>
                    <a:pt x="590" y="1111"/>
                    <a:pt x="873" y="988"/>
                    <a:pt x="873" y="928"/>
                  </a:cubicBezTo>
                  <a:cubicBezTo>
                    <a:pt x="873" y="867"/>
                    <a:pt x="873" y="603"/>
                    <a:pt x="853" y="542"/>
                  </a:cubicBezTo>
                  <a:cubicBezTo>
                    <a:pt x="833" y="481"/>
                    <a:pt x="690" y="95"/>
                    <a:pt x="650" y="34"/>
                  </a:cubicBezTo>
                  <a:cubicBezTo>
                    <a:pt x="633" y="8"/>
                    <a:pt x="510" y="0"/>
                    <a:pt x="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6" name="Google Shape;8306;p46"/>
            <p:cNvSpPr/>
            <p:nvPr/>
          </p:nvSpPr>
          <p:spPr>
            <a:xfrm rot="696854">
              <a:off x="7395917" y="715677"/>
              <a:ext cx="74534" cy="70680"/>
            </a:xfrm>
            <a:custGeom>
              <a:avLst/>
              <a:gdLst/>
              <a:ahLst/>
              <a:cxnLst/>
              <a:rect l="l" t="t" r="r" b="b"/>
              <a:pathLst>
                <a:path w="1200" h="1138" extrusionOk="0">
                  <a:moveTo>
                    <a:pt x="712" y="0"/>
                  </a:moveTo>
                  <a:lnTo>
                    <a:pt x="1" y="203"/>
                  </a:lnTo>
                  <a:lnTo>
                    <a:pt x="225" y="792"/>
                  </a:lnTo>
                  <a:lnTo>
                    <a:pt x="469" y="1077"/>
                  </a:lnTo>
                  <a:lnTo>
                    <a:pt x="752" y="1138"/>
                  </a:lnTo>
                  <a:lnTo>
                    <a:pt x="1037" y="955"/>
                  </a:lnTo>
                  <a:lnTo>
                    <a:pt x="1200" y="671"/>
                  </a:lnTo>
                  <a:lnTo>
                    <a:pt x="996" y="42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7" name="Google Shape;8307;p46"/>
            <p:cNvSpPr/>
            <p:nvPr/>
          </p:nvSpPr>
          <p:spPr>
            <a:xfrm rot="696854">
              <a:off x="7456956" y="702467"/>
              <a:ext cx="64348" cy="54345"/>
            </a:xfrm>
            <a:custGeom>
              <a:avLst/>
              <a:gdLst/>
              <a:ahLst/>
              <a:cxnLst/>
              <a:rect l="l" t="t" r="r" b="b"/>
              <a:pathLst>
                <a:path w="1036" h="875" extrusionOk="0">
                  <a:moveTo>
                    <a:pt x="386" y="1"/>
                  </a:moveTo>
                  <a:lnTo>
                    <a:pt x="0" y="245"/>
                  </a:lnTo>
                  <a:lnTo>
                    <a:pt x="244" y="671"/>
                  </a:lnTo>
                  <a:lnTo>
                    <a:pt x="426" y="875"/>
                  </a:lnTo>
                  <a:lnTo>
                    <a:pt x="670" y="875"/>
                  </a:lnTo>
                  <a:lnTo>
                    <a:pt x="894" y="753"/>
                  </a:lnTo>
                  <a:lnTo>
                    <a:pt x="1036" y="488"/>
                  </a:lnTo>
                  <a:lnTo>
                    <a:pt x="650" y="163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8" name="Google Shape;8308;p46"/>
            <p:cNvSpPr/>
            <p:nvPr/>
          </p:nvSpPr>
          <p:spPr>
            <a:xfrm rot="696854">
              <a:off x="7294431" y="649677"/>
              <a:ext cx="27826" cy="32855"/>
            </a:xfrm>
            <a:custGeom>
              <a:avLst/>
              <a:gdLst/>
              <a:ahLst/>
              <a:cxnLst/>
              <a:rect l="l" t="t" r="r" b="b"/>
              <a:pathLst>
                <a:path w="448" h="529" extrusionOk="0">
                  <a:moveTo>
                    <a:pt x="447" y="0"/>
                  </a:moveTo>
                  <a:lnTo>
                    <a:pt x="21" y="21"/>
                  </a:lnTo>
                  <a:lnTo>
                    <a:pt x="0" y="406"/>
                  </a:lnTo>
                  <a:lnTo>
                    <a:pt x="204" y="529"/>
                  </a:lnTo>
                  <a:lnTo>
                    <a:pt x="366" y="427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9" name="Google Shape;8309;p46"/>
            <p:cNvSpPr/>
            <p:nvPr/>
          </p:nvSpPr>
          <p:spPr>
            <a:xfrm rot="696854">
              <a:off x="7333633" y="643725"/>
              <a:ext cx="29068" cy="39191"/>
            </a:xfrm>
            <a:custGeom>
              <a:avLst/>
              <a:gdLst/>
              <a:ahLst/>
              <a:cxnLst/>
              <a:rect l="l" t="t" r="r" b="b"/>
              <a:pathLst>
                <a:path w="468" h="631" extrusionOk="0">
                  <a:moveTo>
                    <a:pt x="1" y="1"/>
                  </a:moveTo>
                  <a:lnTo>
                    <a:pt x="62" y="509"/>
                  </a:lnTo>
                  <a:lnTo>
                    <a:pt x="224" y="630"/>
                  </a:lnTo>
                  <a:lnTo>
                    <a:pt x="428" y="549"/>
                  </a:lnTo>
                  <a:lnTo>
                    <a:pt x="468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0" name="Google Shape;8310;p46"/>
            <p:cNvSpPr/>
            <p:nvPr/>
          </p:nvSpPr>
          <p:spPr>
            <a:xfrm rot="696854">
              <a:off x="7297905" y="599937"/>
              <a:ext cx="25279" cy="35340"/>
            </a:xfrm>
            <a:custGeom>
              <a:avLst/>
              <a:gdLst/>
              <a:ahLst/>
              <a:cxnLst/>
              <a:rect l="l" t="t" r="r" b="b"/>
              <a:pathLst>
                <a:path w="407" h="569" extrusionOk="0">
                  <a:moveTo>
                    <a:pt x="406" y="0"/>
                  </a:moveTo>
                  <a:lnTo>
                    <a:pt x="0" y="223"/>
                  </a:lnTo>
                  <a:cubicBezTo>
                    <a:pt x="21" y="305"/>
                    <a:pt x="102" y="529"/>
                    <a:pt x="102" y="529"/>
                  </a:cubicBezTo>
                  <a:lnTo>
                    <a:pt x="285" y="569"/>
                  </a:lnTo>
                  <a:cubicBezTo>
                    <a:pt x="285" y="569"/>
                    <a:pt x="406" y="529"/>
                    <a:pt x="406" y="446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1" name="Google Shape;8311;p46"/>
            <p:cNvSpPr/>
            <p:nvPr/>
          </p:nvSpPr>
          <p:spPr>
            <a:xfrm rot="696854">
              <a:off x="7333948" y="605640"/>
              <a:ext cx="22795" cy="24036"/>
            </a:xfrm>
            <a:custGeom>
              <a:avLst/>
              <a:gdLst/>
              <a:ahLst/>
              <a:cxnLst/>
              <a:rect l="l" t="t" r="r" b="b"/>
              <a:pathLst>
                <a:path w="367" h="387" extrusionOk="0">
                  <a:moveTo>
                    <a:pt x="366" y="1"/>
                  </a:moveTo>
                  <a:lnTo>
                    <a:pt x="1" y="102"/>
                  </a:lnTo>
                  <a:lnTo>
                    <a:pt x="82" y="346"/>
                  </a:lnTo>
                  <a:lnTo>
                    <a:pt x="204" y="386"/>
                  </a:lnTo>
                  <a:cubicBezTo>
                    <a:pt x="204" y="386"/>
                    <a:pt x="326" y="386"/>
                    <a:pt x="345" y="326"/>
                  </a:cubicBezTo>
                  <a:cubicBezTo>
                    <a:pt x="366" y="265"/>
                    <a:pt x="366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2" name="Google Shape;8312;p46"/>
            <p:cNvSpPr/>
            <p:nvPr/>
          </p:nvSpPr>
          <p:spPr>
            <a:xfrm rot="696854">
              <a:off x="7361124" y="617304"/>
              <a:ext cx="19006" cy="24036"/>
            </a:xfrm>
            <a:custGeom>
              <a:avLst/>
              <a:gdLst/>
              <a:ahLst/>
              <a:cxnLst/>
              <a:rect l="l" t="t" r="r" b="b"/>
              <a:pathLst>
                <a:path w="306" h="387" extrusionOk="0">
                  <a:moveTo>
                    <a:pt x="305" y="0"/>
                  </a:moveTo>
                  <a:lnTo>
                    <a:pt x="21" y="21"/>
                  </a:lnTo>
                  <a:lnTo>
                    <a:pt x="1" y="325"/>
                  </a:lnTo>
                  <a:lnTo>
                    <a:pt x="203" y="386"/>
                  </a:lnTo>
                  <a:lnTo>
                    <a:pt x="305" y="3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3" name="Google Shape;8313;p46"/>
            <p:cNvSpPr/>
            <p:nvPr/>
          </p:nvSpPr>
          <p:spPr>
            <a:xfrm rot="696854">
              <a:off x="7358726" y="578592"/>
              <a:ext cx="22733" cy="25216"/>
            </a:xfrm>
            <a:custGeom>
              <a:avLst/>
              <a:gdLst/>
              <a:ahLst/>
              <a:cxnLst/>
              <a:rect l="l" t="t" r="r" b="b"/>
              <a:pathLst>
                <a:path w="366" h="406" extrusionOk="0">
                  <a:moveTo>
                    <a:pt x="305" y="1"/>
                  </a:moveTo>
                  <a:lnTo>
                    <a:pt x="0" y="122"/>
                  </a:lnTo>
                  <a:cubicBezTo>
                    <a:pt x="20" y="183"/>
                    <a:pt x="142" y="406"/>
                    <a:pt x="142" y="406"/>
                  </a:cubicBezTo>
                  <a:lnTo>
                    <a:pt x="265" y="406"/>
                  </a:lnTo>
                  <a:lnTo>
                    <a:pt x="365" y="34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4" name="Google Shape;8314;p46"/>
            <p:cNvSpPr/>
            <p:nvPr/>
          </p:nvSpPr>
          <p:spPr>
            <a:xfrm rot="696854">
              <a:off x="7369033" y="646941"/>
              <a:ext cx="26584" cy="39128"/>
            </a:xfrm>
            <a:custGeom>
              <a:avLst/>
              <a:gdLst/>
              <a:ahLst/>
              <a:cxnLst/>
              <a:rect l="l" t="t" r="r" b="b"/>
              <a:pathLst>
                <a:path w="428" h="630" extrusionOk="0">
                  <a:moveTo>
                    <a:pt x="366" y="0"/>
                  </a:moveTo>
                  <a:lnTo>
                    <a:pt x="1" y="81"/>
                  </a:lnTo>
                  <a:lnTo>
                    <a:pt x="61" y="508"/>
                  </a:lnTo>
                  <a:lnTo>
                    <a:pt x="203" y="630"/>
                  </a:lnTo>
                  <a:lnTo>
                    <a:pt x="386" y="569"/>
                  </a:lnTo>
                  <a:lnTo>
                    <a:pt x="427" y="365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5" name="Google Shape;8315;p46"/>
            <p:cNvSpPr/>
            <p:nvPr/>
          </p:nvSpPr>
          <p:spPr>
            <a:xfrm rot="696854">
              <a:off x="7404055" y="648619"/>
              <a:ext cx="24099" cy="32855"/>
            </a:xfrm>
            <a:custGeom>
              <a:avLst/>
              <a:gdLst/>
              <a:ahLst/>
              <a:cxnLst/>
              <a:rect l="l" t="t" r="r" b="b"/>
              <a:pathLst>
                <a:path w="388" h="529" extrusionOk="0">
                  <a:moveTo>
                    <a:pt x="143" y="1"/>
                  </a:moveTo>
                  <a:lnTo>
                    <a:pt x="1" y="265"/>
                  </a:lnTo>
                  <a:lnTo>
                    <a:pt x="163" y="488"/>
                  </a:lnTo>
                  <a:lnTo>
                    <a:pt x="286" y="529"/>
                  </a:lnTo>
                  <a:lnTo>
                    <a:pt x="387" y="366"/>
                  </a:lnTo>
                  <a:lnTo>
                    <a:pt x="326" y="12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6" name="Google Shape;8316;p46"/>
            <p:cNvSpPr/>
            <p:nvPr/>
          </p:nvSpPr>
          <p:spPr>
            <a:xfrm rot="696854">
              <a:off x="7463224" y="909720"/>
              <a:ext cx="157825" cy="101734"/>
            </a:xfrm>
            <a:custGeom>
              <a:avLst/>
              <a:gdLst/>
              <a:ahLst/>
              <a:cxnLst/>
              <a:rect l="l" t="t" r="r" b="b"/>
              <a:pathLst>
                <a:path w="2541" h="1638" extrusionOk="0">
                  <a:moveTo>
                    <a:pt x="306" y="0"/>
                  </a:moveTo>
                  <a:lnTo>
                    <a:pt x="0" y="142"/>
                  </a:lnTo>
                  <a:lnTo>
                    <a:pt x="550" y="731"/>
                  </a:lnTo>
                  <a:lnTo>
                    <a:pt x="1158" y="1198"/>
                  </a:lnTo>
                  <a:lnTo>
                    <a:pt x="1687" y="1503"/>
                  </a:lnTo>
                  <a:cubicBezTo>
                    <a:pt x="1687" y="1503"/>
                    <a:pt x="1972" y="1625"/>
                    <a:pt x="2032" y="1625"/>
                  </a:cubicBezTo>
                  <a:cubicBezTo>
                    <a:pt x="2067" y="1625"/>
                    <a:pt x="2154" y="1638"/>
                    <a:pt x="2231" y="1638"/>
                  </a:cubicBezTo>
                  <a:cubicBezTo>
                    <a:pt x="2288" y="1638"/>
                    <a:pt x="2340" y="1631"/>
                    <a:pt x="2357" y="1604"/>
                  </a:cubicBezTo>
                  <a:cubicBezTo>
                    <a:pt x="2398" y="1544"/>
                    <a:pt x="2541" y="1300"/>
                    <a:pt x="2541" y="1300"/>
                  </a:cubicBezTo>
                  <a:lnTo>
                    <a:pt x="2541" y="1300"/>
                  </a:lnTo>
                  <a:lnTo>
                    <a:pt x="2195" y="1361"/>
                  </a:lnTo>
                  <a:lnTo>
                    <a:pt x="1727" y="1219"/>
                  </a:lnTo>
                  <a:lnTo>
                    <a:pt x="1179" y="854"/>
                  </a:lnTo>
                  <a:lnTo>
                    <a:pt x="691" y="32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7" name="Google Shape;8317;p46"/>
            <p:cNvSpPr/>
            <p:nvPr/>
          </p:nvSpPr>
          <p:spPr>
            <a:xfrm rot="696854">
              <a:off x="7531844" y="899217"/>
              <a:ext cx="84658" cy="74468"/>
            </a:xfrm>
            <a:custGeom>
              <a:avLst/>
              <a:gdLst/>
              <a:ahLst/>
              <a:cxnLst/>
              <a:rect l="l" t="t" r="r" b="b"/>
              <a:pathLst>
                <a:path w="1363" h="1199" extrusionOk="0">
                  <a:moveTo>
                    <a:pt x="224" y="1"/>
                  </a:moveTo>
                  <a:lnTo>
                    <a:pt x="0" y="285"/>
                  </a:lnTo>
                  <a:lnTo>
                    <a:pt x="386" y="711"/>
                  </a:lnTo>
                  <a:lnTo>
                    <a:pt x="671" y="915"/>
                  </a:lnTo>
                  <a:lnTo>
                    <a:pt x="935" y="1118"/>
                  </a:lnTo>
                  <a:lnTo>
                    <a:pt x="1179" y="1199"/>
                  </a:lnTo>
                  <a:lnTo>
                    <a:pt x="1362" y="1138"/>
                  </a:lnTo>
                  <a:lnTo>
                    <a:pt x="1158" y="915"/>
                  </a:lnTo>
                  <a:lnTo>
                    <a:pt x="692" y="570"/>
                  </a:lnTo>
                  <a:lnTo>
                    <a:pt x="386" y="20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8" name="Google Shape;8318;p46"/>
            <p:cNvSpPr/>
            <p:nvPr/>
          </p:nvSpPr>
          <p:spPr>
            <a:xfrm rot="696854">
              <a:off x="7254536" y="262433"/>
              <a:ext cx="300371" cy="95337"/>
            </a:xfrm>
            <a:custGeom>
              <a:avLst/>
              <a:gdLst/>
              <a:ahLst/>
              <a:cxnLst/>
              <a:rect l="l" t="t" r="r" b="b"/>
              <a:pathLst>
                <a:path w="4836" h="1535" extrusionOk="0">
                  <a:moveTo>
                    <a:pt x="2600" y="0"/>
                  </a:moveTo>
                  <a:lnTo>
                    <a:pt x="1351" y="31"/>
                  </a:lnTo>
                  <a:lnTo>
                    <a:pt x="326" y="621"/>
                  </a:lnTo>
                  <a:lnTo>
                    <a:pt x="1" y="1067"/>
                  </a:lnTo>
                  <a:lnTo>
                    <a:pt x="1" y="1412"/>
                  </a:lnTo>
                  <a:lnTo>
                    <a:pt x="191" y="1529"/>
                  </a:lnTo>
                  <a:cubicBezTo>
                    <a:pt x="284" y="1453"/>
                    <a:pt x="384" y="1366"/>
                    <a:pt x="426" y="1291"/>
                  </a:cubicBezTo>
                  <a:cubicBezTo>
                    <a:pt x="508" y="1148"/>
                    <a:pt x="732" y="823"/>
                    <a:pt x="732" y="823"/>
                  </a:cubicBezTo>
                  <a:lnTo>
                    <a:pt x="1544" y="539"/>
                  </a:lnTo>
                  <a:lnTo>
                    <a:pt x="3210" y="621"/>
                  </a:lnTo>
                  <a:cubicBezTo>
                    <a:pt x="3210" y="621"/>
                    <a:pt x="4144" y="1006"/>
                    <a:pt x="4469" y="1311"/>
                  </a:cubicBezTo>
                  <a:cubicBezTo>
                    <a:pt x="4573" y="1409"/>
                    <a:pt x="4704" y="1481"/>
                    <a:pt x="4835" y="1535"/>
                  </a:cubicBezTo>
                  <a:lnTo>
                    <a:pt x="4032" y="641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9" name="Google Shape;8319;p46"/>
            <p:cNvSpPr/>
            <p:nvPr/>
          </p:nvSpPr>
          <p:spPr>
            <a:xfrm rot="696854">
              <a:off x="7256266" y="245181"/>
              <a:ext cx="118695" cy="93908"/>
            </a:xfrm>
            <a:custGeom>
              <a:avLst/>
              <a:gdLst/>
              <a:ahLst/>
              <a:cxnLst/>
              <a:rect l="l" t="t" r="r" b="b"/>
              <a:pathLst>
                <a:path w="1911" h="1512" extrusionOk="0">
                  <a:moveTo>
                    <a:pt x="1892" y="1"/>
                  </a:moveTo>
                  <a:lnTo>
                    <a:pt x="1352" y="14"/>
                  </a:lnTo>
                  <a:lnTo>
                    <a:pt x="325" y="604"/>
                  </a:lnTo>
                  <a:lnTo>
                    <a:pt x="1" y="1051"/>
                  </a:lnTo>
                  <a:lnTo>
                    <a:pt x="1" y="1395"/>
                  </a:lnTo>
                  <a:lnTo>
                    <a:pt x="192" y="1512"/>
                  </a:lnTo>
                  <a:cubicBezTo>
                    <a:pt x="285" y="1436"/>
                    <a:pt x="385" y="1349"/>
                    <a:pt x="427" y="1274"/>
                  </a:cubicBezTo>
                  <a:cubicBezTo>
                    <a:pt x="509" y="1132"/>
                    <a:pt x="733" y="807"/>
                    <a:pt x="733" y="807"/>
                  </a:cubicBezTo>
                  <a:lnTo>
                    <a:pt x="1545" y="522"/>
                  </a:lnTo>
                  <a:lnTo>
                    <a:pt x="1601" y="525"/>
                  </a:lnTo>
                  <a:lnTo>
                    <a:pt x="1910" y="258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0" name="Google Shape;8320;p46"/>
            <p:cNvSpPr/>
            <p:nvPr/>
          </p:nvSpPr>
          <p:spPr>
            <a:xfrm rot="696854">
              <a:off x="7249156" y="313611"/>
              <a:ext cx="43727" cy="43911"/>
            </a:xfrm>
            <a:custGeom>
              <a:avLst/>
              <a:gdLst/>
              <a:ahLst/>
              <a:cxnLst/>
              <a:rect l="l" t="t" r="r" b="b"/>
              <a:pathLst>
                <a:path w="704" h="707" extrusionOk="0">
                  <a:moveTo>
                    <a:pt x="143" y="1"/>
                  </a:moveTo>
                  <a:lnTo>
                    <a:pt x="1" y="327"/>
                  </a:lnTo>
                  <a:lnTo>
                    <a:pt x="21" y="489"/>
                  </a:lnTo>
                  <a:lnTo>
                    <a:pt x="443" y="549"/>
                  </a:lnTo>
                  <a:lnTo>
                    <a:pt x="703" y="706"/>
                  </a:lnTo>
                  <a:lnTo>
                    <a:pt x="509" y="12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1" name="Google Shape;8321;p46"/>
            <p:cNvSpPr/>
            <p:nvPr/>
          </p:nvSpPr>
          <p:spPr>
            <a:xfrm rot="696854">
              <a:off x="7384723" y="687502"/>
              <a:ext cx="486520" cy="806046"/>
            </a:xfrm>
            <a:custGeom>
              <a:avLst/>
              <a:gdLst/>
              <a:ahLst/>
              <a:cxnLst/>
              <a:rect l="l" t="t" r="r" b="b"/>
              <a:pathLst>
                <a:path w="7833" h="12978" extrusionOk="0">
                  <a:moveTo>
                    <a:pt x="6150" y="0"/>
                  </a:moveTo>
                  <a:lnTo>
                    <a:pt x="5367" y="58"/>
                  </a:lnTo>
                  <a:lnTo>
                    <a:pt x="4409" y="318"/>
                  </a:lnTo>
                  <a:lnTo>
                    <a:pt x="3423" y="1413"/>
                  </a:lnTo>
                  <a:lnTo>
                    <a:pt x="2900" y="2711"/>
                  </a:lnTo>
                  <a:lnTo>
                    <a:pt x="2785" y="3894"/>
                  </a:lnTo>
                  <a:lnTo>
                    <a:pt x="2727" y="4297"/>
                  </a:lnTo>
                  <a:lnTo>
                    <a:pt x="2292" y="4442"/>
                  </a:lnTo>
                  <a:lnTo>
                    <a:pt x="1479" y="6489"/>
                  </a:lnTo>
                  <a:lnTo>
                    <a:pt x="813" y="9142"/>
                  </a:lnTo>
                  <a:lnTo>
                    <a:pt x="203" y="11594"/>
                  </a:lnTo>
                  <a:lnTo>
                    <a:pt x="0" y="12718"/>
                  </a:lnTo>
                  <a:lnTo>
                    <a:pt x="232" y="12978"/>
                  </a:lnTo>
                  <a:lnTo>
                    <a:pt x="1103" y="12372"/>
                  </a:lnTo>
                  <a:lnTo>
                    <a:pt x="2437" y="12747"/>
                  </a:lnTo>
                  <a:lnTo>
                    <a:pt x="4903" y="12199"/>
                  </a:lnTo>
                  <a:lnTo>
                    <a:pt x="6005" y="10614"/>
                  </a:lnTo>
                  <a:cubicBezTo>
                    <a:pt x="6005" y="10614"/>
                    <a:pt x="7079" y="8739"/>
                    <a:pt x="7079" y="8652"/>
                  </a:cubicBezTo>
                  <a:cubicBezTo>
                    <a:pt x="7079" y="8566"/>
                    <a:pt x="7426" y="6864"/>
                    <a:pt x="7426" y="6864"/>
                  </a:cubicBezTo>
                  <a:lnTo>
                    <a:pt x="7108" y="5826"/>
                  </a:lnTo>
                  <a:lnTo>
                    <a:pt x="6818" y="5018"/>
                  </a:lnTo>
                  <a:lnTo>
                    <a:pt x="6904" y="4124"/>
                  </a:lnTo>
                  <a:lnTo>
                    <a:pt x="7339" y="3635"/>
                  </a:lnTo>
                  <a:lnTo>
                    <a:pt x="7833" y="3259"/>
                  </a:lnTo>
                  <a:lnTo>
                    <a:pt x="7398" y="2625"/>
                  </a:lnTo>
                  <a:lnTo>
                    <a:pt x="6614" y="1385"/>
                  </a:lnTo>
                  <a:lnTo>
                    <a:pt x="6528" y="376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2" name="Google Shape;8322;p46"/>
            <p:cNvSpPr/>
            <p:nvPr/>
          </p:nvSpPr>
          <p:spPr>
            <a:xfrm rot="696854">
              <a:off x="7673297" y="737905"/>
              <a:ext cx="228881" cy="430413"/>
            </a:xfrm>
            <a:custGeom>
              <a:avLst/>
              <a:gdLst/>
              <a:ahLst/>
              <a:cxnLst/>
              <a:rect l="l" t="t" r="r" b="b"/>
              <a:pathLst>
                <a:path w="3685" h="6930" extrusionOk="0">
                  <a:moveTo>
                    <a:pt x="2344" y="1"/>
                  </a:moveTo>
                  <a:lnTo>
                    <a:pt x="2090" y="296"/>
                  </a:lnTo>
                  <a:lnTo>
                    <a:pt x="1277" y="700"/>
                  </a:lnTo>
                  <a:lnTo>
                    <a:pt x="842" y="1017"/>
                  </a:lnTo>
                  <a:lnTo>
                    <a:pt x="639" y="1594"/>
                  </a:lnTo>
                  <a:lnTo>
                    <a:pt x="348" y="2026"/>
                  </a:lnTo>
                  <a:lnTo>
                    <a:pt x="1" y="2604"/>
                  </a:lnTo>
                  <a:lnTo>
                    <a:pt x="30" y="3958"/>
                  </a:lnTo>
                  <a:cubicBezTo>
                    <a:pt x="30" y="3958"/>
                    <a:pt x="348" y="4939"/>
                    <a:pt x="377" y="5026"/>
                  </a:cubicBezTo>
                  <a:cubicBezTo>
                    <a:pt x="407" y="5112"/>
                    <a:pt x="1074" y="6150"/>
                    <a:pt x="1074" y="6150"/>
                  </a:cubicBezTo>
                  <a:lnTo>
                    <a:pt x="1683" y="6813"/>
                  </a:lnTo>
                  <a:lnTo>
                    <a:pt x="2351" y="6929"/>
                  </a:lnTo>
                  <a:lnTo>
                    <a:pt x="2931" y="6554"/>
                  </a:lnTo>
                  <a:lnTo>
                    <a:pt x="3167" y="6162"/>
                  </a:lnTo>
                  <a:lnTo>
                    <a:pt x="2960" y="5486"/>
                  </a:lnTo>
                  <a:lnTo>
                    <a:pt x="2670" y="4679"/>
                  </a:lnTo>
                  <a:lnTo>
                    <a:pt x="2756" y="3785"/>
                  </a:lnTo>
                  <a:lnTo>
                    <a:pt x="3191" y="3296"/>
                  </a:lnTo>
                  <a:lnTo>
                    <a:pt x="3685" y="2920"/>
                  </a:lnTo>
                  <a:lnTo>
                    <a:pt x="3250" y="2286"/>
                  </a:lnTo>
                  <a:lnTo>
                    <a:pt x="2466" y="1046"/>
                  </a:lnTo>
                  <a:lnTo>
                    <a:pt x="2380" y="37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3" name="Google Shape;8323;p46"/>
            <p:cNvSpPr/>
            <p:nvPr/>
          </p:nvSpPr>
          <p:spPr>
            <a:xfrm rot="696854">
              <a:off x="7749841" y="740099"/>
              <a:ext cx="130124" cy="106144"/>
            </a:xfrm>
            <a:custGeom>
              <a:avLst/>
              <a:gdLst/>
              <a:ahLst/>
              <a:cxnLst/>
              <a:rect l="l" t="t" r="r" b="b"/>
              <a:pathLst>
                <a:path w="2095" h="1709" extrusionOk="0">
                  <a:moveTo>
                    <a:pt x="1639" y="1"/>
                  </a:moveTo>
                  <a:lnTo>
                    <a:pt x="1385" y="296"/>
                  </a:lnTo>
                  <a:lnTo>
                    <a:pt x="572" y="700"/>
                  </a:lnTo>
                  <a:lnTo>
                    <a:pt x="137" y="1017"/>
                  </a:lnTo>
                  <a:lnTo>
                    <a:pt x="0" y="1404"/>
                  </a:lnTo>
                  <a:lnTo>
                    <a:pt x="456" y="1517"/>
                  </a:lnTo>
                  <a:lnTo>
                    <a:pt x="1172" y="1709"/>
                  </a:lnTo>
                  <a:lnTo>
                    <a:pt x="2061" y="1632"/>
                  </a:lnTo>
                  <a:lnTo>
                    <a:pt x="2094" y="1574"/>
                  </a:lnTo>
                  <a:lnTo>
                    <a:pt x="1761" y="1046"/>
                  </a:lnTo>
                  <a:lnTo>
                    <a:pt x="1675" y="37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4" name="Google Shape;8324;p46"/>
            <p:cNvSpPr/>
            <p:nvPr/>
          </p:nvSpPr>
          <p:spPr>
            <a:xfrm rot="696854">
              <a:off x="7792341" y="786698"/>
              <a:ext cx="43354" cy="50246"/>
            </a:xfrm>
            <a:custGeom>
              <a:avLst/>
              <a:gdLst/>
              <a:ahLst/>
              <a:cxnLst/>
              <a:rect l="l" t="t" r="r" b="b"/>
              <a:pathLst>
                <a:path w="698" h="809" extrusionOk="0">
                  <a:moveTo>
                    <a:pt x="291" y="0"/>
                  </a:moveTo>
                  <a:lnTo>
                    <a:pt x="1" y="270"/>
                  </a:lnTo>
                  <a:lnTo>
                    <a:pt x="78" y="654"/>
                  </a:lnTo>
                  <a:lnTo>
                    <a:pt x="407" y="809"/>
                  </a:lnTo>
                  <a:lnTo>
                    <a:pt x="620" y="674"/>
                  </a:lnTo>
                  <a:lnTo>
                    <a:pt x="697" y="289"/>
                  </a:lnTo>
                  <a:lnTo>
                    <a:pt x="640" y="5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5" name="Google Shape;8325;p46"/>
            <p:cNvSpPr/>
            <p:nvPr/>
          </p:nvSpPr>
          <p:spPr>
            <a:xfrm rot="696854">
              <a:off x="7801139" y="796419"/>
              <a:ext cx="27640" cy="27514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52" y="1"/>
                  </a:moveTo>
                  <a:lnTo>
                    <a:pt x="1" y="154"/>
                  </a:lnTo>
                  <a:lnTo>
                    <a:pt x="135" y="385"/>
                  </a:lnTo>
                  <a:lnTo>
                    <a:pt x="329" y="443"/>
                  </a:lnTo>
                  <a:lnTo>
                    <a:pt x="445" y="270"/>
                  </a:lnTo>
                  <a:lnTo>
                    <a:pt x="425" y="58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6" name="Google Shape;8326;p46"/>
            <p:cNvSpPr/>
            <p:nvPr/>
          </p:nvSpPr>
          <p:spPr>
            <a:xfrm rot="696854">
              <a:off x="7811049" y="803716"/>
              <a:ext cx="9689" cy="9689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17" y="1"/>
                  </a:moveTo>
                  <a:lnTo>
                    <a:pt x="1" y="98"/>
                  </a:lnTo>
                  <a:lnTo>
                    <a:pt x="98" y="155"/>
                  </a:lnTo>
                  <a:cubicBezTo>
                    <a:pt x="155" y="78"/>
                    <a:pt x="117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7" name="Google Shape;8327;p46"/>
            <p:cNvSpPr/>
            <p:nvPr/>
          </p:nvSpPr>
          <p:spPr>
            <a:xfrm rot="696854">
              <a:off x="7831522" y="792846"/>
              <a:ext cx="504532" cy="229305"/>
            </a:xfrm>
            <a:custGeom>
              <a:avLst/>
              <a:gdLst/>
              <a:ahLst/>
              <a:cxnLst/>
              <a:rect l="l" t="t" r="r" b="b"/>
              <a:pathLst>
                <a:path w="8123" h="3692" extrusionOk="0">
                  <a:moveTo>
                    <a:pt x="599" y="0"/>
                  </a:moveTo>
                  <a:lnTo>
                    <a:pt x="0" y="77"/>
                  </a:lnTo>
                  <a:lnTo>
                    <a:pt x="58" y="1115"/>
                  </a:lnTo>
                  <a:lnTo>
                    <a:pt x="155" y="1423"/>
                  </a:lnTo>
                  <a:lnTo>
                    <a:pt x="329" y="1692"/>
                  </a:lnTo>
                  <a:lnTo>
                    <a:pt x="581" y="2308"/>
                  </a:lnTo>
                  <a:lnTo>
                    <a:pt x="1238" y="2923"/>
                  </a:lnTo>
                  <a:lnTo>
                    <a:pt x="1431" y="3018"/>
                  </a:lnTo>
                  <a:lnTo>
                    <a:pt x="1818" y="2999"/>
                  </a:lnTo>
                  <a:lnTo>
                    <a:pt x="3307" y="2961"/>
                  </a:lnTo>
                  <a:lnTo>
                    <a:pt x="5318" y="2980"/>
                  </a:lnTo>
                  <a:lnTo>
                    <a:pt x="6846" y="3115"/>
                  </a:lnTo>
                  <a:lnTo>
                    <a:pt x="7833" y="3538"/>
                  </a:lnTo>
                  <a:lnTo>
                    <a:pt x="7948" y="3691"/>
                  </a:lnTo>
                  <a:lnTo>
                    <a:pt x="8123" y="3211"/>
                  </a:lnTo>
                  <a:lnTo>
                    <a:pt x="7445" y="1923"/>
                  </a:lnTo>
                  <a:lnTo>
                    <a:pt x="6227" y="1057"/>
                  </a:lnTo>
                  <a:lnTo>
                    <a:pt x="4139" y="4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208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8" name="Google Shape;8328;p46"/>
            <p:cNvSpPr/>
            <p:nvPr/>
          </p:nvSpPr>
          <p:spPr>
            <a:xfrm rot="696854">
              <a:off x="7846424" y="911234"/>
              <a:ext cx="464905" cy="108193"/>
            </a:xfrm>
            <a:custGeom>
              <a:avLst/>
              <a:gdLst/>
              <a:ahLst/>
              <a:cxnLst/>
              <a:rect l="l" t="t" r="r" b="b"/>
              <a:pathLst>
                <a:path w="7485" h="1742" extrusionOk="0">
                  <a:moveTo>
                    <a:pt x="1272" y="1"/>
                  </a:moveTo>
                  <a:lnTo>
                    <a:pt x="0" y="36"/>
                  </a:lnTo>
                  <a:lnTo>
                    <a:pt x="152" y="405"/>
                  </a:lnTo>
                  <a:lnTo>
                    <a:pt x="809" y="1020"/>
                  </a:lnTo>
                  <a:lnTo>
                    <a:pt x="1002" y="1115"/>
                  </a:lnTo>
                  <a:lnTo>
                    <a:pt x="1389" y="1096"/>
                  </a:lnTo>
                  <a:lnTo>
                    <a:pt x="2878" y="1058"/>
                  </a:lnTo>
                  <a:lnTo>
                    <a:pt x="4889" y="1077"/>
                  </a:lnTo>
                  <a:lnTo>
                    <a:pt x="6417" y="1212"/>
                  </a:lnTo>
                  <a:lnTo>
                    <a:pt x="7404" y="1635"/>
                  </a:lnTo>
                  <a:lnTo>
                    <a:pt x="7484" y="1742"/>
                  </a:lnTo>
                  <a:lnTo>
                    <a:pt x="7365" y="1327"/>
                  </a:lnTo>
                  <a:lnTo>
                    <a:pt x="6862" y="982"/>
                  </a:lnTo>
                  <a:lnTo>
                    <a:pt x="5856" y="635"/>
                  </a:lnTo>
                  <a:lnTo>
                    <a:pt x="3420" y="135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9" name="Google Shape;8329;p46"/>
            <p:cNvSpPr/>
            <p:nvPr/>
          </p:nvSpPr>
          <p:spPr>
            <a:xfrm rot="696886">
              <a:off x="7831807" y="792877"/>
              <a:ext cx="504534" cy="226451"/>
            </a:xfrm>
            <a:custGeom>
              <a:avLst/>
              <a:gdLst/>
              <a:ahLst/>
              <a:cxnLst/>
              <a:rect l="l" t="t" r="r" b="b"/>
              <a:pathLst>
                <a:path w="8123" h="3646" extrusionOk="0">
                  <a:moveTo>
                    <a:pt x="599" y="0"/>
                  </a:moveTo>
                  <a:lnTo>
                    <a:pt x="0" y="77"/>
                  </a:lnTo>
                  <a:lnTo>
                    <a:pt x="58" y="1115"/>
                  </a:lnTo>
                  <a:lnTo>
                    <a:pt x="155" y="1423"/>
                  </a:lnTo>
                  <a:lnTo>
                    <a:pt x="329" y="1692"/>
                  </a:lnTo>
                  <a:lnTo>
                    <a:pt x="402" y="1870"/>
                  </a:lnTo>
                  <a:lnTo>
                    <a:pt x="871" y="1846"/>
                  </a:lnTo>
                  <a:lnTo>
                    <a:pt x="1905" y="1846"/>
                  </a:lnTo>
                  <a:lnTo>
                    <a:pt x="3074" y="1923"/>
                  </a:lnTo>
                  <a:lnTo>
                    <a:pt x="3858" y="1981"/>
                  </a:lnTo>
                  <a:lnTo>
                    <a:pt x="4574" y="2125"/>
                  </a:lnTo>
                  <a:lnTo>
                    <a:pt x="5599" y="2346"/>
                  </a:lnTo>
                  <a:lnTo>
                    <a:pt x="6575" y="2587"/>
                  </a:lnTo>
                  <a:lnTo>
                    <a:pt x="7107" y="2759"/>
                  </a:lnTo>
                  <a:lnTo>
                    <a:pt x="7484" y="2942"/>
                  </a:lnTo>
                  <a:lnTo>
                    <a:pt x="7774" y="3144"/>
                  </a:lnTo>
                  <a:lnTo>
                    <a:pt x="7862" y="3259"/>
                  </a:lnTo>
                  <a:lnTo>
                    <a:pt x="7910" y="3480"/>
                  </a:lnTo>
                  <a:lnTo>
                    <a:pt x="7966" y="3646"/>
                  </a:lnTo>
                  <a:lnTo>
                    <a:pt x="8123" y="3211"/>
                  </a:lnTo>
                  <a:lnTo>
                    <a:pt x="7445" y="1923"/>
                  </a:lnTo>
                  <a:lnTo>
                    <a:pt x="6227" y="1057"/>
                  </a:lnTo>
                  <a:lnTo>
                    <a:pt x="4139" y="4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0" name="Google Shape;8330;p46"/>
            <p:cNvSpPr/>
            <p:nvPr/>
          </p:nvSpPr>
          <p:spPr>
            <a:xfrm rot="696854">
              <a:off x="7850684" y="800284"/>
              <a:ext cx="427141" cy="129931"/>
            </a:xfrm>
            <a:custGeom>
              <a:avLst/>
              <a:gdLst/>
              <a:ahLst/>
              <a:cxnLst/>
              <a:rect l="l" t="t" r="r" b="b"/>
              <a:pathLst>
                <a:path w="6877" h="2092" extrusionOk="0">
                  <a:moveTo>
                    <a:pt x="0" y="1"/>
                  </a:moveTo>
                  <a:lnTo>
                    <a:pt x="30" y="432"/>
                  </a:lnTo>
                  <a:lnTo>
                    <a:pt x="117" y="822"/>
                  </a:lnTo>
                  <a:lnTo>
                    <a:pt x="1466" y="880"/>
                  </a:lnTo>
                  <a:lnTo>
                    <a:pt x="3511" y="1038"/>
                  </a:lnTo>
                  <a:lnTo>
                    <a:pt x="5251" y="1543"/>
                  </a:lnTo>
                  <a:lnTo>
                    <a:pt x="6558" y="2091"/>
                  </a:lnTo>
                  <a:lnTo>
                    <a:pt x="6876" y="1775"/>
                  </a:lnTo>
                  <a:lnTo>
                    <a:pt x="6195" y="1226"/>
                  </a:lnTo>
                  <a:lnTo>
                    <a:pt x="4990" y="793"/>
                  </a:lnTo>
                  <a:lnTo>
                    <a:pt x="2989" y="375"/>
                  </a:lnTo>
                  <a:lnTo>
                    <a:pt x="711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1" name="Google Shape;8331;p46"/>
            <p:cNvSpPr/>
            <p:nvPr/>
          </p:nvSpPr>
          <p:spPr>
            <a:xfrm rot="696854">
              <a:off x="7847380" y="750079"/>
              <a:ext cx="40683" cy="113348"/>
            </a:xfrm>
            <a:custGeom>
              <a:avLst/>
              <a:gdLst/>
              <a:ahLst/>
              <a:cxnLst/>
              <a:rect l="l" t="t" r="r" b="b"/>
              <a:pathLst>
                <a:path w="655" h="1825" extrusionOk="0">
                  <a:moveTo>
                    <a:pt x="252" y="0"/>
                  </a:moveTo>
                  <a:lnTo>
                    <a:pt x="0" y="32"/>
                  </a:lnTo>
                  <a:lnTo>
                    <a:pt x="58" y="1070"/>
                  </a:lnTo>
                  <a:lnTo>
                    <a:pt x="155" y="1378"/>
                  </a:lnTo>
                  <a:lnTo>
                    <a:pt x="329" y="1647"/>
                  </a:lnTo>
                  <a:lnTo>
                    <a:pt x="402" y="1825"/>
                  </a:lnTo>
                  <a:lnTo>
                    <a:pt x="655" y="1812"/>
                  </a:lnTo>
                  <a:lnTo>
                    <a:pt x="643" y="1465"/>
                  </a:lnTo>
                  <a:lnTo>
                    <a:pt x="454" y="1032"/>
                  </a:lnTo>
                  <a:lnTo>
                    <a:pt x="323" y="54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2" name="Google Shape;8332;p46"/>
            <p:cNvSpPr/>
            <p:nvPr/>
          </p:nvSpPr>
          <p:spPr>
            <a:xfrm rot="696854">
              <a:off x="7874817" y="794204"/>
              <a:ext cx="439998" cy="142415"/>
            </a:xfrm>
            <a:custGeom>
              <a:avLst/>
              <a:gdLst/>
              <a:ahLst/>
              <a:cxnLst/>
              <a:rect l="l" t="t" r="r" b="b"/>
              <a:pathLst>
                <a:path w="7084" h="2293" extrusionOk="0">
                  <a:moveTo>
                    <a:pt x="42" y="0"/>
                  </a:moveTo>
                  <a:lnTo>
                    <a:pt x="1" y="6"/>
                  </a:lnTo>
                  <a:lnTo>
                    <a:pt x="434" y="111"/>
                  </a:lnTo>
                  <a:lnTo>
                    <a:pt x="1493" y="284"/>
                  </a:lnTo>
                  <a:lnTo>
                    <a:pt x="2871" y="471"/>
                  </a:lnTo>
                  <a:lnTo>
                    <a:pt x="4103" y="746"/>
                  </a:lnTo>
                  <a:lnTo>
                    <a:pt x="4800" y="904"/>
                  </a:lnTo>
                  <a:lnTo>
                    <a:pt x="5525" y="1120"/>
                  </a:lnTo>
                  <a:lnTo>
                    <a:pt x="6628" y="1827"/>
                  </a:lnTo>
                  <a:lnTo>
                    <a:pt x="7004" y="2231"/>
                  </a:lnTo>
                  <a:lnTo>
                    <a:pt x="7084" y="2292"/>
                  </a:lnTo>
                  <a:lnTo>
                    <a:pt x="6888" y="1923"/>
                  </a:lnTo>
                  <a:lnTo>
                    <a:pt x="5670" y="1057"/>
                  </a:lnTo>
                  <a:lnTo>
                    <a:pt x="3582" y="4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3" name="Google Shape;8333;p46"/>
            <p:cNvSpPr/>
            <p:nvPr/>
          </p:nvSpPr>
          <p:spPr>
            <a:xfrm rot="696854">
              <a:off x="8193203" y="926954"/>
              <a:ext cx="129503" cy="129124"/>
            </a:xfrm>
            <a:custGeom>
              <a:avLst/>
              <a:gdLst/>
              <a:ahLst/>
              <a:cxnLst/>
              <a:rect l="l" t="t" r="r" b="b"/>
              <a:pathLst>
                <a:path w="2085" h="2079" extrusionOk="0">
                  <a:moveTo>
                    <a:pt x="610" y="0"/>
                  </a:moveTo>
                  <a:lnTo>
                    <a:pt x="161" y="29"/>
                  </a:lnTo>
                  <a:lnTo>
                    <a:pt x="0" y="462"/>
                  </a:lnTo>
                  <a:lnTo>
                    <a:pt x="218" y="808"/>
                  </a:lnTo>
                  <a:lnTo>
                    <a:pt x="741" y="980"/>
                  </a:lnTo>
                  <a:lnTo>
                    <a:pt x="937" y="1149"/>
                  </a:lnTo>
                  <a:lnTo>
                    <a:pt x="1069" y="1192"/>
                  </a:lnTo>
                  <a:lnTo>
                    <a:pt x="1446" y="1375"/>
                  </a:lnTo>
                  <a:lnTo>
                    <a:pt x="1736" y="1577"/>
                  </a:lnTo>
                  <a:lnTo>
                    <a:pt x="1824" y="1692"/>
                  </a:lnTo>
                  <a:lnTo>
                    <a:pt x="1872" y="1913"/>
                  </a:lnTo>
                  <a:lnTo>
                    <a:pt x="1928" y="2079"/>
                  </a:lnTo>
                  <a:lnTo>
                    <a:pt x="2085" y="1644"/>
                  </a:lnTo>
                  <a:lnTo>
                    <a:pt x="1463" y="461"/>
                  </a:lnTo>
                  <a:lnTo>
                    <a:pt x="1147" y="26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4" name="Google Shape;8334;p46"/>
            <p:cNvSpPr/>
            <p:nvPr/>
          </p:nvSpPr>
          <p:spPr>
            <a:xfrm rot="696854">
              <a:off x="7902273" y="965007"/>
              <a:ext cx="387887" cy="46644"/>
            </a:xfrm>
            <a:custGeom>
              <a:avLst/>
              <a:gdLst/>
              <a:ahLst/>
              <a:cxnLst/>
              <a:rect l="l" t="t" r="r" b="b"/>
              <a:pathLst>
                <a:path w="6245" h="751" extrusionOk="0">
                  <a:moveTo>
                    <a:pt x="2277" y="1"/>
                  </a:moveTo>
                  <a:lnTo>
                    <a:pt x="914" y="31"/>
                  </a:lnTo>
                  <a:lnTo>
                    <a:pt x="0" y="74"/>
                  </a:lnTo>
                  <a:lnTo>
                    <a:pt x="73" y="311"/>
                  </a:lnTo>
                  <a:lnTo>
                    <a:pt x="421" y="294"/>
                  </a:lnTo>
                  <a:lnTo>
                    <a:pt x="1910" y="256"/>
                  </a:lnTo>
                  <a:lnTo>
                    <a:pt x="3921" y="275"/>
                  </a:lnTo>
                  <a:lnTo>
                    <a:pt x="5449" y="410"/>
                  </a:lnTo>
                  <a:lnTo>
                    <a:pt x="6245" y="751"/>
                  </a:lnTo>
                  <a:lnTo>
                    <a:pt x="5962" y="506"/>
                  </a:lnTo>
                  <a:lnTo>
                    <a:pt x="5309" y="275"/>
                  </a:lnTo>
                  <a:lnTo>
                    <a:pt x="4032" y="146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5" name="Google Shape;8335;p46"/>
            <p:cNvSpPr/>
            <p:nvPr/>
          </p:nvSpPr>
          <p:spPr>
            <a:xfrm rot="696854">
              <a:off x="7945988" y="817067"/>
              <a:ext cx="15342" cy="58196"/>
            </a:xfrm>
            <a:custGeom>
              <a:avLst/>
              <a:gdLst/>
              <a:ahLst/>
              <a:cxnLst/>
              <a:rect l="l" t="t" r="r" b="b"/>
              <a:pathLst>
                <a:path w="247" h="937" extrusionOk="0">
                  <a:moveTo>
                    <a:pt x="247" y="0"/>
                  </a:moveTo>
                  <a:lnTo>
                    <a:pt x="73" y="202"/>
                  </a:lnTo>
                  <a:lnTo>
                    <a:pt x="0" y="937"/>
                  </a:lnTo>
                  <a:lnTo>
                    <a:pt x="189" y="908"/>
                  </a:lnTo>
                  <a:lnTo>
                    <a:pt x="174" y="20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6" name="Google Shape;8336;p46"/>
            <p:cNvSpPr/>
            <p:nvPr/>
          </p:nvSpPr>
          <p:spPr>
            <a:xfrm rot="696854">
              <a:off x="7963326" y="844457"/>
              <a:ext cx="10248" cy="34098"/>
            </a:xfrm>
            <a:custGeom>
              <a:avLst/>
              <a:gdLst/>
              <a:ahLst/>
              <a:cxnLst/>
              <a:rect l="l" t="t" r="r" b="b"/>
              <a:pathLst>
                <a:path w="165" h="549" extrusionOk="0">
                  <a:moveTo>
                    <a:pt x="106" y="1"/>
                  </a:moveTo>
                  <a:lnTo>
                    <a:pt x="0" y="511"/>
                  </a:lnTo>
                  <a:lnTo>
                    <a:pt x="165" y="549"/>
                  </a:lnTo>
                  <a:lnTo>
                    <a:pt x="125" y="281"/>
                  </a:lnTo>
                  <a:lnTo>
                    <a:pt x="165" y="2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7" name="Google Shape;8337;p46"/>
            <p:cNvSpPr/>
            <p:nvPr/>
          </p:nvSpPr>
          <p:spPr>
            <a:xfrm rot="696854">
              <a:off x="7995999" y="826733"/>
              <a:ext cx="12733" cy="61612"/>
            </a:xfrm>
            <a:custGeom>
              <a:avLst/>
              <a:gdLst/>
              <a:ahLst/>
              <a:cxnLst/>
              <a:rect l="l" t="t" r="r" b="b"/>
              <a:pathLst>
                <a:path w="205" h="992" extrusionOk="0">
                  <a:moveTo>
                    <a:pt x="10" y="1"/>
                  </a:moveTo>
                  <a:lnTo>
                    <a:pt x="78" y="107"/>
                  </a:lnTo>
                  <a:lnTo>
                    <a:pt x="49" y="434"/>
                  </a:lnTo>
                  <a:lnTo>
                    <a:pt x="1" y="713"/>
                  </a:lnTo>
                  <a:lnTo>
                    <a:pt x="30" y="972"/>
                  </a:lnTo>
                  <a:lnTo>
                    <a:pt x="205" y="991"/>
                  </a:lnTo>
                  <a:lnTo>
                    <a:pt x="165" y="876"/>
                  </a:lnTo>
                  <a:lnTo>
                    <a:pt x="98" y="626"/>
                  </a:lnTo>
                  <a:lnTo>
                    <a:pt x="108" y="308"/>
                  </a:lnTo>
                  <a:lnTo>
                    <a:pt x="117" y="98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8" name="Google Shape;8338;p46"/>
            <p:cNvSpPr/>
            <p:nvPr/>
          </p:nvSpPr>
          <p:spPr>
            <a:xfrm rot="696854">
              <a:off x="8011492" y="849143"/>
              <a:ext cx="11491" cy="44842"/>
            </a:xfrm>
            <a:custGeom>
              <a:avLst/>
              <a:gdLst/>
              <a:ahLst/>
              <a:cxnLst/>
              <a:rect l="l" t="t" r="r" b="b"/>
              <a:pathLst>
                <a:path w="185" h="722" extrusionOk="0">
                  <a:moveTo>
                    <a:pt x="146" y="0"/>
                  </a:moveTo>
                  <a:lnTo>
                    <a:pt x="79" y="261"/>
                  </a:lnTo>
                  <a:lnTo>
                    <a:pt x="1" y="482"/>
                  </a:lnTo>
                  <a:lnTo>
                    <a:pt x="1" y="721"/>
                  </a:lnTo>
                  <a:lnTo>
                    <a:pt x="127" y="721"/>
                  </a:lnTo>
                  <a:lnTo>
                    <a:pt x="117" y="568"/>
                  </a:lnTo>
                  <a:lnTo>
                    <a:pt x="185" y="18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9" name="Google Shape;8339;p46"/>
            <p:cNvSpPr/>
            <p:nvPr/>
          </p:nvSpPr>
          <p:spPr>
            <a:xfrm rot="696854">
              <a:off x="8029704" y="874683"/>
              <a:ext cx="12050" cy="25775"/>
            </a:xfrm>
            <a:custGeom>
              <a:avLst/>
              <a:gdLst/>
              <a:ahLst/>
              <a:cxnLst/>
              <a:rect l="l" t="t" r="r" b="b"/>
              <a:pathLst>
                <a:path w="194" h="415" extrusionOk="0">
                  <a:moveTo>
                    <a:pt x="97" y="1"/>
                  </a:moveTo>
                  <a:lnTo>
                    <a:pt x="88" y="203"/>
                  </a:lnTo>
                  <a:lnTo>
                    <a:pt x="0" y="404"/>
                  </a:lnTo>
                  <a:lnTo>
                    <a:pt x="194" y="414"/>
                  </a:lnTo>
                  <a:lnTo>
                    <a:pt x="175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0" name="Google Shape;8340;p46"/>
            <p:cNvSpPr/>
            <p:nvPr/>
          </p:nvSpPr>
          <p:spPr>
            <a:xfrm rot="696854">
              <a:off x="8082677" y="891415"/>
              <a:ext cx="9752" cy="25154"/>
            </a:xfrm>
            <a:custGeom>
              <a:avLst/>
              <a:gdLst/>
              <a:ahLst/>
              <a:cxnLst/>
              <a:rect l="l" t="t" r="r" b="b"/>
              <a:pathLst>
                <a:path w="157" h="405" extrusionOk="0">
                  <a:moveTo>
                    <a:pt x="88" y="1"/>
                  </a:moveTo>
                  <a:lnTo>
                    <a:pt x="69" y="203"/>
                  </a:lnTo>
                  <a:lnTo>
                    <a:pt x="1" y="376"/>
                  </a:lnTo>
                  <a:lnTo>
                    <a:pt x="137" y="405"/>
                  </a:lnTo>
                  <a:lnTo>
                    <a:pt x="156" y="31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1" name="Google Shape;8341;p46"/>
            <p:cNvSpPr/>
            <p:nvPr/>
          </p:nvSpPr>
          <p:spPr>
            <a:xfrm rot="696854">
              <a:off x="8131553" y="897784"/>
              <a:ext cx="13913" cy="38880"/>
            </a:xfrm>
            <a:custGeom>
              <a:avLst/>
              <a:gdLst/>
              <a:ahLst/>
              <a:cxnLst/>
              <a:rect l="l" t="t" r="r" b="b"/>
              <a:pathLst>
                <a:path w="224" h="626" extrusionOk="0">
                  <a:moveTo>
                    <a:pt x="145" y="1"/>
                  </a:moveTo>
                  <a:lnTo>
                    <a:pt x="165" y="184"/>
                  </a:lnTo>
                  <a:lnTo>
                    <a:pt x="88" y="414"/>
                  </a:lnTo>
                  <a:lnTo>
                    <a:pt x="0" y="597"/>
                  </a:lnTo>
                  <a:lnTo>
                    <a:pt x="145" y="625"/>
                  </a:lnTo>
                  <a:lnTo>
                    <a:pt x="184" y="385"/>
                  </a:lnTo>
                  <a:lnTo>
                    <a:pt x="223" y="15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2" name="Google Shape;8342;p46"/>
            <p:cNvSpPr/>
            <p:nvPr/>
          </p:nvSpPr>
          <p:spPr>
            <a:xfrm rot="696854">
              <a:off x="7912310" y="880082"/>
              <a:ext cx="13292" cy="41861"/>
            </a:xfrm>
            <a:custGeom>
              <a:avLst/>
              <a:gdLst/>
              <a:ahLst/>
              <a:cxnLst/>
              <a:rect l="l" t="t" r="r" b="b"/>
              <a:pathLst>
                <a:path w="214" h="674" extrusionOk="0">
                  <a:moveTo>
                    <a:pt x="0" y="1"/>
                  </a:moveTo>
                  <a:lnTo>
                    <a:pt x="88" y="203"/>
                  </a:lnTo>
                  <a:lnTo>
                    <a:pt x="126" y="424"/>
                  </a:lnTo>
                  <a:lnTo>
                    <a:pt x="155" y="673"/>
                  </a:lnTo>
                  <a:lnTo>
                    <a:pt x="184" y="443"/>
                  </a:lnTo>
                  <a:lnTo>
                    <a:pt x="213" y="241"/>
                  </a:lnTo>
                  <a:lnTo>
                    <a:pt x="174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3" name="Google Shape;8343;p46"/>
            <p:cNvSpPr/>
            <p:nvPr/>
          </p:nvSpPr>
          <p:spPr>
            <a:xfrm rot="696854">
              <a:off x="7938971" y="884616"/>
              <a:ext cx="10248" cy="35899"/>
            </a:xfrm>
            <a:custGeom>
              <a:avLst/>
              <a:gdLst/>
              <a:ahLst/>
              <a:cxnLst/>
              <a:rect l="l" t="t" r="r" b="b"/>
              <a:pathLst>
                <a:path w="165" h="578" extrusionOk="0">
                  <a:moveTo>
                    <a:pt x="0" y="0"/>
                  </a:moveTo>
                  <a:lnTo>
                    <a:pt x="77" y="288"/>
                  </a:lnTo>
                  <a:lnTo>
                    <a:pt x="77" y="520"/>
                  </a:lnTo>
                  <a:lnTo>
                    <a:pt x="126" y="577"/>
                  </a:lnTo>
                  <a:lnTo>
                    <a:pt x="165" y="116"/>
                  </a:lnTo>
                  <a:lnTo>
                    <a:pt x="15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4" name="Google Shape;8344;p46"/>
            <p:cNvSpPr/>
            <p:nvPr/>
          </p:nvSpPr>
          <p:spPr>
            <a:xfrm rot="696854">
              <a:off x="7959063" y="892691"/>
              <a:ext cx="17453" cy="51426"/>
            </a:xfrm>
            <a:custGeom>
              <a:avLst/>
              <a:gdLst/>
              <a:ahLst/>
              <a:cxnLst/>
              <a:rect l="l" t="t" r="r" b="b"/>
              <a:pathLst>
                <a:path w="281" h="828" extrusionOk="0">
                  <a:moveTo>
                    <a:pt x="0" y="1"/>
                  </a:moveTo>
                  <a:lnTo>
                    <a:pt x="97" y="202"/>
                  </a:lnTo>
                  <a:lnTo>
                    <a:pt x="106" y="404"/>
                  </a:lnTo>
                  <a:lnTo>
                    <a:pt x="126" y="655"/>
                  </a:lnTo>
                  <a:lnTo>
                    <a:pt x="281" y="828"/>
                  </a:lnTo>
                  <a:lnTo>
                    <a:pt x="204" y="578"/>
                  </a:lnTo>
                  <a:lnTo>
                    <a:pt x="261" y="299"/>
                  </a:lnTo>
                  <a:lnTo>
                    <a:pt x="222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5" name="Google Shape;8345;p46"/>
            <p:cNvSpPr/>
            <p:nvPr/>
          </p:nvSpPr>
          <p:spPr>
            <a:xfrm rot="696854">
              <a:off x="7987068" y="899839"/>
              <a:ext cx="19876" cy="39439"/>
            </a:xfrm>
            <a:custGeom>
              <a:avLst/>
              <a:gdLst/>
              <a:ahLst/>
              <a:cxnLst/>
              <a:rect l="l" t="t" r="r" b="b"/>
              <a:pathLst>
                <a:path w="320" h="635" extrusionOk="0">
                  <a:moveTo>
                    <a:pt x="1" y="0"/>
                  </a:moveTo>
                  <a:lnTo>
                    <a:pt x="126" y="298"/>
                  </a:lnTo>
                  <a:lnTo>
                    <a:pt x="126" y="490"/>
                  </a:lnTo>
                  <a:lnTo>
                    <a:pt x="212" y="635"/>
                  </a:lnTo>
                  <a:lnTo>
                    <a:pt x="223" y="442"/>
                  </a:lnTo>
                  <a:lnTo>
                    <a:pt x="319" y="220"/>
                  </a:lnTo>
                  <a:lnTo>
                    <a:pt x="193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6" name="Google Shape;8346;p46"/>
            <p:cNvSpPr/>
            <p:nvPr/>
          </p:nvSpPr>
          <p:spPr>
            <a:xfrm rot="696854">
              <a:off x="8046651" y="915739"/>
              <a:ext cx="13851" cy="41799"/>
            </a:xfrm>
            <a:custGeom>
              <a:avLst/>
              <a:gdLst/>
              <a:ahLst/>
              <a:cxnLst/>
              <a:rect l="l" t="t" r="r" b="b"/>
              <a:pathLst>
                <a:path w="223" h="673" extrusionOk="0">
                  <a:moveTo>
                    <a:pt x="0" y="0"/>
                  </a:moveTo>
                  <a:lnTo>
                    <a:pt x="39" y="173"/>
                  </a:lnTo>
                  <a:lnTo>
                    <a:pt x="39" y="336"/>
                  </a:lnTo>
                  <a:lnTo>
                    <a:pt x="68" y="500"/>
                  </a:lnTo>
                  <a:lnTo>
                    <a:pt x="222" y="673"/>
                  </a:lnTo>
                  <a:lnTo>
                    <a:pt x="136" y="423"/>
                  </a:lnTo>
                  <a:lnTo>
                    <a:pt x="174" y="231"/>
                  </a:lnTo>
                  <a:lnTo>
                    <a:pt x="17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7" name="Google Shape;8347;p46"/>
            <p:cNvSpPr/>
            <p:nvPr/>
          </p:nvSpPr>
          <p:spPr>
            <a:xfrm rot="696854">
              <a:off x="8065076" y="919940"/>
              <a:ext cx="13230" cy="32980"/>
            </a:xfrm>
            <a:custGeom>
              <a:avLst/>
              <a:gdLst/>
              <a:ahLst/>
              <a:cxnLst/>
              <a:rect l="l" t="t" r="r" b="b"/>
              <a:pathLst>
                <a:path w="213" h="531" extrusionOk="0">
                  <a:moveTo>
                    <a:pt x="0" y="0"/>
                  </a:moveTo>
                  <a:lnTo>
                    <a:pt x="59" y="173"/>
                  </a:lnTo>
                  <a:lnTo>
                    <a:pt x="29" y="337"/>
                  </a:lnTo>
                  <a:lnTo>
                    <a:pt x="136" y="530"/>
                  </a:lnTo>
                  <a:lnTo>
                    <a:pt x="145" y="299"/>
                  </a:lnTo>
                  <a:lnTo>
                    <a:pt x="213" y="116"/>
                  </a:lnTo>
                  <a:lnTo>
                    <a:pt x="184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8" name="Google Shape;8348;p46"/>
            <p:cNvSpPr/>
            <p:nvPr/>
          </p:nvSpPr>
          <p:spPr>
            <a:xfrm rot="696854">
              <a:off x="8095953" y="933400"/>
              <a:ext cx="12050" cy="27576"/>
            </a:xfrm>
            <a:custGeom>
              <a:avLst/>
              <a:gdLst/>
              <a:ahLst/>
              <a:cxnLst/>
              <a:rect l="l" t="t" r="r" b="b"/>
              <a:pathLst>
                <a:path w="194" h="444" extrusionOk="0">
                  <a:moveTo>
                    <a:pt x="0" y="1"/>
                  </a:moveTo>
                  <a:lnTo>
                    <a:pt x="20" y="193"/>
                  </a:lnTo>
                  <a:lnTo>
                    <a:pt x="106" y="347"/>
                  </a:lnTo>
                  <a:lnTo>
                    <a:pt x="194" y="444"/>
                  </a:lnTo>
                  <a:lnTo>
                    <a:pt x="194" y="444"/>
                  </a:lnTo>
                  <a:lnTo>
                    <a:pt x="106" y="164"/>
                  </a:lnTo>
                  <a:lnTo>
                    <a:pt x="145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9" name="Google Shape;8349;p46"/>
            <p:cNvSpPr/>
            <p:nvPr/>
          </p:nvSpPr>
          <p:spPr>
            <a:xfrm rot="696854">
              <a:off x="8155106" y="959011"/>
              <a:ext cx="7267" cy="20993"/>
            </a:xfrm>
            <a:custGeom>
              <a:avLst/>
              <a:gdLst/>
              <a:ahLst/>
              <a:cxnLst/>
              <a:rect l="l" t="t" r="r" b="b"/>
              <a:pathLst>
                <a:path w="117" h="338" extrusionOk="0">
                  <a:moveTo>
                    <a:pt x="0" y="1"/>
                  </a:moveTo>
                  <a:lnTo>
                    <a:pt x="29" y="194"/>
                  </a:lnTo>
                  <a:lnTo>
                    <a:pt x="0" y="337"/>
                  </a:lnTo>
                  <a:lnTo>
                    <a:pt x="88" y="223"/>
                  </a:lnTo>
                  <a:lnTo>
                    <a:pt x="11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0" name="Google Shape;8350;p46"/>
            <p:cNvSpPr/>
            <p:nvPr/>
          </p:nvSpPr>
          <p:spPr>
            <a:xfrm rot="696854">
              <a:off x="7354610" y="970992"/>
              <a:ext cx="283601" cy="481218"/>
            </a:xfrm>
            <a:custGeom>
              <a:avLst/>
              <a:gdLst/>
              <a:ahLst/>
              <a:cxnLst/>
              <a:rect l="l" t="t" r="r" b="b"/>
              <a:pathLst>
                <a:path w="4566" h="7748" extrusionOk="0">
                  <a:moveTo>
                    <a:pt x="3308" y="0"/>
                  </a:moveTo>
                  <a:lnTo>
                    <a:pt x="2322" y="192"/>
                  </a:lnTo>
                  <a:lnTo>
                    <a:pt x="1625" y="1038"/>
                  </a:lnTo>
                  <a:lnTo>
                    <a:pt x="1200" y="2307"/>
                  </a:lnTo>
                  <a:lnTo>
                    <a:pt x="484" y="4710"/>
                  </a:lnTo>
                  <a:lnTo>
                    <a:pt x="1" y="7421"/>
                  </a:lnTo>
                  <a:lnTo>
                    <a:pt x="291" y="7747"/>
                  </a:lnTo>
                  <a:lnTo>
                    <a:pt x="774" y="7497"/>
                  </a:lnTo>
                  <a:lnTo>
                    <a:pt x="1548" y="6959"/>
                  </a:lnTo>
                  <a:lnTo>
                    <a:pt x="2940" y="5748"/>
                  </a:lnTo>
                  <a:lnTo>
                    <a:pt x="3733" y="4018"/>
                  </a:lnTo>
                  <a:cubicBezTo>
                    <a:pt x="3733" y="4018"/>
                    <a:pt x="4526" y="2134"/>
                    <a:pt x="4545" y="2057"/>
                  </a:cubicBezTo>
                  <a:cubicBezTo>
                    <a:pt x="4565" y="1980"/>
                    <a:pt x="4275" y="596"/>
                    <a:pt x="4275" y="596"/>
                  </a:cubicBezTo>
                  <a:lnTo>
                    <a:pt x="3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1" name="Google Shape;8351;p46"/>
            <p:cNvSpPr/>
            <p:nvPr/>
          </p:nvSpPr>
          <p:spPr>
            <a:xfrm rot="696854">
              <a:off x="7339185" y="1206042"/>
              <a:ext cx="67329" cy="211418"/>
            </a:xfrm>
            <a:custGeom>
              <a:avLst/>
              <a:gdLst/>
              <a:ahLst/>
              <a:cxnLst/>
              <a:rect l="l" t="t" r="r" b="b"/>
              <a:pathLst>
                <a:path w="1084" h="3404" extrusionOk="0">
                  <a:moveTo>
                    <a:pt x="1083" y="1"/>
                  </a:moveTo>
                  <a:lnTo>
                    <a:pt x="599" y="136"/>
                  </a:lnTo>
                  <a:lnTo>
                    <a:pt x="348" y="1154"/>
                  </a:lnTo>
                  <a:lnTo>
                    <a:pt x="135" y="2347"/>
                  </a:lnTo>
                  <a:lnTo>
                    <a:pt x="0" y="3250"/>
                  </a:lnTo>
                  <a:lnTo>
                    <a:pt x="135" y="3404"/>
                  </a:lnTo>
                  <a:lnTo>
                    <a:pt x="271" y="3154"/>
                  </a:lnTo>
                  <a:lnTo>
                    <a:pt x="716" y="1904"/>
                  </a:lnTo>
                  <a:lnTo>
                    <a:pt x="1064" y="424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2" name="Google Shape;8352;p46"/>
            <p:cNvSpPr/>
            <p:nvPr/>
          </p:nvSpPr>
          <p:spPr>
            <a:xfrm rot="696854">
              <a:off x="7356244" y="1204379"/>
              <a:ext cx="75776" cy="216200"/>
            </a:xfrm>
            <a:custGeom>
              <a:avLst/>
              <a:gdLst/>
              <a:ahLst/>
              <a:cxnLst/>
              <a:rect l="l" t="t" r="r" b="b"/>
              <a:pathLst>
                <a:path w="1220" h="3481" extrusionOk="0">
                  <a:moveTo>
                    <a:pt x="1219" y="0"/>
                  </a:moveTo>
                  <a:lnTo>
                    <a:pt x="967" y="77"/>
                  </a:lnTo>
                  <a:lnTo>
                    <a:pt x="890" y="251"/>
                  </a:lnTo>
                  <a:lnTo>
                    <a:pt x="833" y="692"/>
                  </a:lnTo>
                  <a:lnTo>
                    <a:pt x="697" y="1231"/>
                  </a:lnTo>
                  <a:lnTo>
                    <a:pt x="542" y="1981"/>
                  </a:lnTo>
                  <a:lnTo>
                    <a:pt x="329" y="2615"/>
                  </a:lnTo>
                  <a:lnTo>
                    <a:pt x="135" y="3115"/>
                  </a:lnTo>
                  <a:lnTo>
                    <a:pt x="1" y="3480"/>
                  </a:lnTo>
                  <a:lnTo>
                    <a:pt x="135" y="3403"/>
                  </a:lnTo>
                  <a:lnTo>
                    <a:pt x="368" y="3019"/>
                  </a:lnTo>
                  <a:lnTo>
                    <a:pt x="774" y="2154"/>
                  </a:lnTo>
                  <a:lnTo>
                    <a:pt x="1006" y="1404"/>
                  </a:lnTo>
                  <a:lnTo>
                    <a:pt x="1123" y="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3" name="Google Shape;8353;p46"/>
            <p:cNvSpPr/>
            <p:nvPr/>
          </p:nvSpPr>
          <p:spPr>
            <a:xfrm rot="696854">
              <a:off x="7374434" y="1198176"/>
              <a:ext cx="85403" cy="219802"/>
            </a:xfrm>
            <a:custGeom>
              <a:avLst/>
              <a:gdLst/>
              <a:ahLst/>
              <a:cxnLst/>
              <a:rect l="l" t="t" r="r" b="b"/>
              <a:pathLst>
                <a:path w="1375" h="3539" extrusionOk="0">
                  <a:moveTo>
                    <a:pt x="1374" y="0"/>
                  </a:moveTo>
                  <a:lnTo>
                    <a:pt x="1083" y="155"/>
                  </a:lnTo>
                  <a:lnTo>
                    <a:pt x="1044" y="597"/>
                  </a:lnTo>
                  <a:lnTo>
                    <a:pt x="909" y="1212"/>
                  </a:lnTo>
                  <a:lnTo>
                    <a:pt x="793" y="1846"/>
                  </a:lnTo>
                  <a:lnTo>
                    <a:pt x="600" y="2384"/>
                  </a:lnTo>
                  <a:lnTo>
                    <a:pt x="329" y="3057"/>
                  </a:lnTo>
                  <a:lnTo>
                    <a:pt x="0" y="3538"/>
                  </a:lnTo>
                  <a:lnTo>
                    <a:pt x="0" y="3538"/>
                  </a:lnTo>
                  <a:lnTo>
                    <a:pt x="349" y="3270"/>
                  </a:lnTo>
                  <a:lnTo>
                    <a:pt x="793" y="2539"/>
                  </a:lnTo>
                  <a:lnTo>
                    <a:pt x="1083" y="1674"/>
                  </a:lnTo>
                  <a:lnTo>
                    <a:pt x="1335" y="57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4" name="Google Shape;8354;p46"/>
            <p:cNvSpPr/>
            <p:nvPr/>
          </p:nvSpPr>
          <p:spPr>
            <a:xfrm rot="696854">
              <a:off x="7422138" y="1198077"/>
              <a:ext cx="62546" cy="194648"/>
            </a:xfrm>
            <a:custGeom>
              <a:avLst/>
              <a:gdLst/>
              <a:ahLst/>
              <a:cxnLst/>
              <a:rect l="l" t="t" r="r" b="b"/>
              <a:pathLst>
                <a:path w="1007" h="3134" extrusionOk="0">
                  <a:moveTo>
                    <a:pt x="1007" y="0"/>
                  </a:moveTo>
                  <a:lnTo>
                    <a:pt x="794" y="96"/>
                  </a:lnTo>
                  <a:lnTo>
                    <a:pt x="736" y="577"/>
                  </a:lnTo>
                  <a:lnTo>
                    <a:pt x="659" y="1192"/>
                  </a:lnTo>
                  <a:lnTo>
                    <a:pt x="465" y="1769"/>
                  </a:lnTo>
                  <a:lnTo>
                    <a:pt x="233" y="2654"/>
                  </a:lnTo>
                  <a:lnTo>
                    <a:pt x="60" y="2999"/>
                  </a:lnTo>
                  <a:lnTo>
                    <a:pt x="1" y="3134"/>
                  </a:lnTo>
                  <a:lnTo>
                    <a:pt x="310" y="2826"/>
                  </a:lnTo>
                  <a:lnTo>
                    <a:pt x="484" y="2422"/>
                  </a:lnTo>
                  <a:lnTo>
                    <a:pt x="717" y="1672"/>
                  </a:lnTo>
                  <a:lnTo>
                    <a:pt x="890" y="92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5" name="Google Shape;8355;p46"/>
            <p:cNvSpPr/>
            <p:nvPr/>
          </p:nvSpPr>
          <p:spPr>
            <a:xfrm rot="696854">
              <a:off x="7455911" y="1187799"/>
              <a:ext cx="62546" cy="185208"/>
            </a:xfrm>
            <a:custGeom>
              <a:avLst/>
              <a:gdLst/>
              <a:ahLst/>
              <a:cxnLst/>
              <a:rect l="l" t="t" r="r" b="b"/>
              <a:pathLst>
                <a:path w="1007" h="2982" extrusionOk="0">
                  <a:moveTo>
                    <a:pt x="1006" y="1"/>
                  </a:moveTo>
                  <a:lnTo>
                    <a:pt x="677" y="213"/>
                  </a:lnTo>
                  <a:lnTo>
                    <a:pt x="619" y="751"/>
                  </a:lnTo>
                  <a:lnTo>
                    <a:pt x="542" y="1327"/>
                  </a:lnTo>
                  <a:lnTo>
                    <a:pt x="406" y="1827"/>
                  </a:lnTo>
                  <a:lnTo>
                    <a:pt x="233" y="2385"/>
                  </a:lnTo>
                  <a:lnTo>
                    <a:pt x="97" y="2769"/>
                  </a:lnTo>
                  <a:lnTo>
                    <a:pt x="0" y="2981"/>
                  </a:lnTo>
                  <a:lnTo>
                    <a:pt x="310" y="2712"/>
                  </a:lnTo>
                  <a:lnTo>
                    <a:pt x="619" y="2174"/>
                  </a:lnTo>
                  <a:cubicBezTo>
                    <a:pt x="619" y="2174"/>
                    <a:pt x="832" y="1482"/>
                    <a:pt x="832" y="1423"/>
                  </a:cubicBezTo>
                  <a:cubicBezTo>
                    <a:pt x="832" y="1367"/>
                    <a:pt x="1006" y="578"/>
                    <a:pt x="1006" y="578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6" name="Google Shape;8356;p46"/>
            <p:cNvSpPr/>
            <p:nvPr/>
          </p:nvSpPr>
          <p:spPr>
            <a:xfrm rot="696854">
              <a:off x="7501002" y="1176735"/>
              <a:ext cx="55341" cy="173221"/>
            </a:xfrm>
            <a:custGeom>
              <a:avLst/>
              <a:gdLst/>
              <a:ahLst/>
              <a:cxnLst/>
              <a:rect l="l" t="t" r="r" b="b"/>
              <a:pathLst>
                <a:path w="891" h="2789" extrusionOk="0">
                  <a:moveTo>
                    <a:pt x="891" y="0"/>
                  </a:moveTo>
                  <a:lnTo>
                    <a:pt x="562" y="174"/>
                  </a:lnTo>
                  <a:lnTo>
                    <a:pt x="542" y="577"/>
                  </a:lnTo>
                  <a:lnTo>
                    <a:pt x="446" y="1231"/>
                  </a:lnTo>
                  <a:lnTo>
                    <a:pt x="349" y="1730"/>
                  </a:lnTo>
                  <a:lnTo>
                    <a:pt x="195" y="2269"/>
                  </a:lnTo>
                  <a:lnTo>
                    <a:pt x="59" y="2615"/>
                  </a:lnTo>
                  <a:lnTo>
                    <a:pt x="0" y="2788"/>
                  </a:lnTo>
                  <a:lnTo>
                    <a:pt x="0" y="2788"/>
                  </a:lnTo>
                  <a:lnTo>
                    <a:pt x="329" y="2481"/>
                  </a:lnTo>
                  <a:lnTo>
                    <a:pt x="523" y="2115"/>
                  </a:lnTo>
                  <a:lnTo>
                    <a:pt x="716" y="1365"/>
                  </a:lnTo>
                  <a:lnTo>
                    <a:pt x="871" y="46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7" name="Google Shape;8357;p46"/>
            <p:cNvSpPr/>
            <p:nvPr/>
          </p:nvSpPr>
          <p:spPr>
            <a:xfrm rot="696854">
              <a:off x="7582750" y="1125791"/>
              <a:ext cx="30062" cy="121857"/>
            </a:xfrm>
            <a:custGeom>
              <a:avLst/>
              <a:gdLst/>
              <a:ahLst/>
              <a:cxnLst/>
              <a:rect l="l" t="t" r="r" b="b"/>
              <a:pathLst>
                <a:path w="484" h="1962" extrusionOk="0">
                  <a:moveTo>
                    <a:pt x="406" y="0"/>
                  </a:moveTo>
                  <a:lnTo>
                    <a:pt x="116" y="539"/>
                  </a:lnTo>
                  <a:lnTo>
                    <a:pt x="136" y="1039"/>
                  </a:lnTo>
                  <a:lnTo>
                    <a:pt x="58" y="1558"/>
                  </a:lnTo>
                  <a:lnTo>
                    <a:pt x="0" y="1961"/>
                  </a:lnTo>
                  <a:lnTo>
                    <a:pt x="233" y="1481"/>
                  </a:lnTo>
                  <a:lnTo>
                    <a:pt x="484" y="769"/>
                  </a:lnTo>
                  <a:lnTo>
                    <a:pt x="484" y="1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8" name="Google Shape;8358;p46"/>
            <p:cNvSpPr/>
            <p:nvPr/>
          </p:nvSpPr>
          <p:spPr>
            <a:xfrm rot="696854">
              <a:off x="7494212" y="1111064"/>
              <a:ext cx="26522" cy="21552"/>
            </a:xfrm>
            <a:custGeom>
              <a:avLst/>
              <a:gdLst/>
              <a:ahLst/>
              <a:cxnLst/>
              <a:rect l="l" t="t" r="r" b="b"/>
              <a:pathLst>
                <a:path w="427" h="347" extrusionOk="0">
                  <a:moveTo>
                    <a:pt x="1" y="0"/>
                  </a:moveTo>
                  <a:lnTo>
                    <a:pt x="98" y="347"/>
                  </a:lnTo>
                  <a:lnTo>
                    <a:pt x="349" y="173"/>
                  </a:lnTo>
                  <a:lnTo>
                    <a:pt x="427" y="20"/>
                  </a:lnTo>
                  <a:lnTo>
                    <a:pt x="156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9" name="Google Shape;8359;p46"/>
            <p:cNvSpPr/>
            <p:nvPr/>
          </p:nvSpPr>
          <p:spPr>
            <a:xfrm rot="696854">
              <a:off x="7527960" y="1121843"/>
              <a:ext cx="16894" cy="16769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272" y="0"/>
                  </a:moveTo>
                  <a:lnTo>
                    <a:pt x="0" y="78"/>
                  </a:lnTo>
                  <a:lnTo>
                    <a:pt x="79" y="270"/>
                  </a:lnTo>
                  <a:lnTo>
                    <a:pt x="213" y="193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0" name="Google Shape;8360;p46"/>
            <p:cNvSpPr/>
            <p:nvPr/>
          </p:nvSpPr>
          <p:spPr>
            <a:xfrm rot="696854">
              <a:off x="7495577" y="1142497"/>
              <a:ext cx="20435" cy="28694"/>
            </a:xfrm>
            <a:custGeom>
              <a:avLst/>
              <a:gdLst/>
              <a:ahLst/>
              <a:cxnLst/>
              <a:rect l="l" t="t" r="r" b="b"/>
              <a:pathLst>
                <a:path w="329" h="462" extrusionOk="0">
                  <a:moveTo>
                    <a:pt x="194" y="0"/>
                  </a:moveTo>
                  <a:lnTo>
                    <a:pt x="1" y="174"/>
                  </a:lnTo>
                  <a:lnTo>
                    <a:pt x="39" y="462"/>
                  </a:lnTo>
                  <a:lnTo>
                    <a:pt x="232" y="385"/>
                  </a:lnTo>
                  <a:lnTo>
                    <a:pt x="329" y="7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1" name="Google Shape;8361;p46"/>
            <p:cNvSpPr/>
            <p:nvPr/>
          </p:nvSpPr>
          <p:spPr>
            <a:xfrm rot="696854">
              <a:off x="7529022" y="1098652"/>
              <a:ext cx="26522" cy="18011"/>
            </a:xfrm>
            <a:custGeom>
              <a:avLst/>
              <a:gdLst/>
              <a:ahLst/>
              <a:cxnLst/>
              <a:rect l="l" t="t" r="r" b="b"/>
              <a:pathLst>
                <a:path w="427" h="290" extrusionOk="0">
                  <a:moveTo>
                    <a:pt x="137" y="1"/>
                  </a:moveTo>
                  <a:lnTo>
                    <a:pt x="1" y="155"/>
                  </a:lnTo>
                  <a:lnTo>
                    <a:pt x="137" y="290"/>
                  </a:lnTo>
                  <a:lnTo>
                    <a:pt x="310" y="270"/>
                  </a:lnTo>
                  <a:lnTo>
                    <a:pt x="427" y="136"/>
                  </a:lnTo>
                  <a:lnTo>
                    <a:pt x="348" y="5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2" name="Google Shape;8362;p46"/>
            <p:cNvSpPr/>
            <p:nvPr/>
          </p:nvSpPr>
          <p:spPr>
            <a:xfrm rot="696854">
              <a:off x="7499976" y="1081838"/>
              <a:ext cx="26522" cy="23912"/>
            </a:xfrm>
            <a:custGeom>
              <a:avLst/>
              <a:gdLst/>
              <a:ahLst/>
              <a:cxnLst/>
              <a:rect l="l" t="t" r="r" b="b"/>
              <a:pathLst>
                <a:path w="427" h="385" extrusionOk="0">
                  <a:moveTo>
                    <a:pt x="20" y="0"/>
                  </a:moveTo>
                  <a:lnTo>
                    <a:pt x="1" y="269"/>
                  </a:lnTo>
                  <a:lnTo>
                    <a:pt x="117" y="385"/>
                  </a:lnTo>
                  <a:lnTo>
                    <a:pt x="349" y="346"/>
                  </a:lnTo>
                  <a:lnTo>
                    <a:pt x="427" y="153"/>
                  </a:lnTo>
                  <a:lnTo>
                    <a:pt x="156" y="9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3" name="Google Shape;8363;p46"/>
            <p:cNvSpPr/>
            <p:nvPr/>
          </p:nvSpPr>
          <p:spPr>
            <a:xfrm rot="696854">
              <a:off x="7534749" y="1069789"/>
              <a:ext cx="30124" cy="20372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40" y="1"/>
                  </a:moveTo>
                  <a:lnTo>
                    <a:pt x="1" y="231"/>
                  </a:lnTo>
                  <a:lnTo>
                    <a:pt x="253" y="328"/>
                  </a:lnTo>
                  <a:lnTo>
                    <a:pt x="427" y="193"/>
                  </a:lnTo>
                  <a:lnTo>
                    <a:pt x="484" y="58"/>
                  </a:lnTo>
                  <a:lnTo>
                    <a:pt x="484" y="58"/>
                  </a:lnTo>
                  <a:lnTo>
                    <a:pt x="233" y="96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4" name="Google Shape;8364;p46"/>
            <p:cNvSpPr/>
            <p:nvPr/>
          </p:nvSpPr>
          <p:spPr>
            <a:xfrm rot="696854">
              <a:off x="7588844" y="1059497"/>
              <a:ext cx="24037" cy="15589"/>
            </a:xfrm>
            <a:custGeom>
              <a:avLst/>
              <a:gdLst/>
              <a:ahLst/>
              <a:cxnLst/>
              <a:rect l="l" t="t" r="r" b="b"/>
              <a:pathLst>
                <a:path w="387" h="251" extrusionOk="0">
                  <a:moveTo>
                    <a:pt x="0" y="0"/>
                  </a:moveTo>
                  <a:lnTo>
                    <a:pt x="38" y="212"/>
                  </a:lnTo>
                  <a:lnTo>
                    <a:pt x="232" y="250"/>
                  </a:lnTo>
                  <a:lnTo>
                    <a:pt x="367" y="116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5" name="Google Shape;8365;p46"/>
            <p:cNvSpPr/>
            <p:nvPr/>
          </p:nvSpPr>
          <p:spPr>
            <a:xfrm rot="696854">
              <a:off x="7261715" y="1464851"/>
              <a:ext cx="224657" cy="343957"/>
            </a:xfrm>
            <a:custGeom>
              <a:avLst/>
              <a:gdLst/>
              <a:ahLst/>
              <a:cxnLst/>
              <a:rect l="l" t="t" r="r" b="b"/>
              <a:pathLst>
                <a:path w="3617" h="5538" extrusionOk="0">
                  <a:moveTo>
                    <a:pt x="2379" y="1"/>
                  </a:moveTo>
                  <a:lnTo>
                    <a:pt x="1084" y="78"/>
                  </a:lnTo>
                  <a:lnTo>
                    <a:pt x="1006" y="751"/>
                  </a:lnTo>
                  <a:lnTo>
                    <a:pt x="116" y="3596"/>
                  </a:lnTo>
                  <a:lnTo>
                    <a:pt x="1" y="4596"/>
                  </a:lnTo>
                  <a:lnTo>
                    <a:pt x="368" y="5230"/>
                  </a:lnTo>
                  <a:lnTo>
                    <a:pt x="1315" y="5538"/>
                  </a:lnTo>
                  <a:lnTo>
                    <a:pt x="2031" y="5480"/>
                  </a:lnTo>
                  <a:lnTo>
                    <a:pt x="2553" y="4826"/>
                  </a:lnTo>
                  <a:lnTo>
                    <a:pt x="3153" y="2212"/>
                  </a:lnTo>
                  <a:lnTo>
                    <a:pt x="3366" y="982"/>
                  </a:lnTo>
                  <a:lnTo>
                    <a:pt x="3617" y="78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6" name="Google Shape;8366;p46"/>
            <p:cNvSpPr/>
            <p:nvPr/>
          </p:nvSpPr>
          <p:spPr>
            <a:xfrm rot="696854">
              <a:off x="7285388" y="1462499"/>
              <a:ext cx="191055" cy="329610"/>
            </a:xfrm>
            <a:custGeom>
              <a:avLst/>
              <a:gdLst/>
              <a:ahLst/>
              <a:cxnLst/>
              <a:rect l="l" t="t" r="r" b="b"/>
              <a:pathLst>
                <a:path w="3076" h="5307" extrusionOk="0">
                  <a:moveTo>
                    <a:pt x="3075" y="0"/>
                  </a:moveTo>
                  <a:lnTo>
                    <a:pt x="870" y="38"/>
                  </a:lnTo>
                  <a:lnTo>
                    <a:pt x="813" y="808"/>
                  </a:lnTo>
                  <a:lnTo>
                    <a:pt x="562" y="1616"/>
                  </a:lnTo>
                  <a:lnTo>
                    <a:pt x="233" y="2846"/>
                  </a:lnTo>
                  <a:lnTo>
                    <a:pt x="78" y="3673"/>
                  </a:lnTo>
                  <a:lnTo>
                    <a:pt x="0" y="4403"/>
                  </a:lnTo>
                  <a:lnTo>
                    <a:pt x="251" y="4960"/>
                  </a:lnTo>
                  <a:lnTo>
                    <a:pt x="910" y="5249"/>
                  </a:lnTo>
                  <a:lnTo>
                    <a:pt x="1567" y="5307"/>
                  </a:lnTo>
                  <a:lnTo>
                    <a:pt x="1935" y="4883"/>
                  </a:lnTo>
                  <a:lnTo>
                    <a:pt x="2263" y="3923"/>
                  </a:lnTo>
                  <a:lnTo>
                    <a:pt x="2669" y="2116"/>
                  </a:lnTo>
                  <a:lnTo>
                    <a:pt x="2805" y="88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7" name="Google Shape;8367;p46"/>
            <p:cNvSpPr/>
            <p:nvPr/>
          </p:nvSpPr>
          <p:spPr>
            <a:xfrm rot="696854">
              <a:off x="7307471" y="1454711"/>
              <a:ext cx="156211" cy="305699"/>
            </a:xfrm>
            <a:custGeom>
              <a:avLst/>
              <a:gdLst/>
              <a:ahLst/>
              <a:cxnLst/>
              <a:rect l="l" t="t" r="r" b="b"/>
              <a:pathLst>
                <a:path w="2515" h="4922" extrusionOk="0">
                  <a:moveTo>
                    <a:pt x="2515" y="1"/>
                  </a:moveTo>
                  <a:lnTo>
                    <a:pt x="716" y="77"/>
                  </a:lnTo>
                  <a:lnTo>
                    <a:pt x="620" y="961"/>
                  </a:lnTo>
                  <a:lnTo>
                    <a:pt x="464" y="1711"/>
                  </a:lnTo>
                  <a:lnTo>
                    <a:pt x="136" y="3076"/>
                  </a:lnTo>
                  <a:lnTo>
                    <a:pt x="0" y="4172"/>
                  </a:lnTo>
                  <a:lnTo>
                    <a:pt x="233" y="4768"/>
                  </a:lnTo>
                  <a:lnTo>
                    <a:pt x="1103" y="4922"/>
                  </a:lnTo>
                  <a:lnTo>
                    <a:pt x="1509" y="4826"/>
                  </a:lnTo>
                  <a:lnTo>
                    <a:pt x="1915" y="3672"/>
                  </a:lnTo>
                  <a:lnTo>
                    <a:pt x="2243" y="2038"/>
                  </a:lnTo>
                  <a:lnTo>
                    <a:pt x="2379" y="942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8" name="Google Shape;8368;p46"/>
            <p:cNvSpPr/>
            <p:nvPr/>
          </p:nvSpPr>
          <p:spPr>
            <a:xfrm rot="696854">
              <a:off x="7357497" y="1451456"/>
              <a:ext cx="88944" cy="260359"/>
            </a:xfrm>
            <a:custGeom>
              <a:avLst/>
              <a:gdLst/>
              <a:ahLst/>
              <a:cxnLst/>
              <a:rect l="l" t="t" r="r" b="b"/>
              <a:pathLst>
                <a:path w="1432" h="4192" extrusionOk="0">
                  <a:moveTo>
                    <a:pt x="406" y="1"/>
                  </a:moveTo>
                  <a:lnTo>
                    <a:pt x="97" y="1731"/>
                  </a:lnTo>
                  <a:lnTo>
                    <a:pt x="0" y="3365"/>
                  </a:lnTo>
                  <a:lnTo>
                    <a:pt x="77" y="4192"/>
                  </a:lnTo>
                  <a:lnTo>
                    <a:pt x="522" y="4077"/>
                  </a:lnTo>
                  <a:cubicBezTo>
                    <a:pt x="522" y="4077"/>
                    <a:pt x="947" y="3212"/>
                    <a:pt x="947" y="3154"/>
                  </a:cubicBezTo>
                  <a:cubicBezTo>
                    <a:pt x="947" y="3096"/>
                    <a:pt x="1354" y="981"/>
                    <a:pt x="1354" y="981"/>
                  </a:cubicBezTo>
                  <a:lnTo>
                    <a:pt x="1432" y="1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9" name="Google Shape;8369;p46"/>
            <p:cNvSpPr/>
            <p:nvPr/>
          </p:nvSpPr>
          <p:spPr>
            <a:xfrm rot="696854">
              <a:off x="7361808" y="1458998"/>
              <a:ext cx="161055" cy="66891"/>
            </a:xfrm>
            <a:custGeom>
              <a:avLst/>
              <a:gdLst/>
              <a:ahLst/>
              <a:cxnLst/>
              <a:rect l="l" t="t" r="r" b="b"/>
              <a:pathLst>
                <a:path w="2593" h="1077" extrusionOk="0">
                  <a:moveTo>
                    <a:pt x="813" y="1"/>
                  </a:moveTo>
                  <a:lnTo>
                    <a:pt x="1" y="78"/>
                  </a:lnTo>
                  <a:lnTo>
                    <a:pt x="175" y="634"/>
                  </a:lnTo>
                  <a:lnTo>
                    <a:pt x="794" y="961"/>
                  </a:lnTo>
                  <a:lnTo>
                    <a:pt x="1142" y="1076"/>
                  </a:lnTo>
                  <a:lnTo>
                    <a:pt x="1490" y="903"/>
                  </a:lnTo>
                  <a:lnTo>
                    <a:pt x="2186" y="673"/>
                  </a:lnTo>
                  <a:lnTo>
                    <a:pt x="2592" y="288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0" name="Google Shape;8370;p46"/>
            <p:cNvSpPr/>
            <p:nvPr/>
          </p:nvSpPr>
          <p:spPr>
            <a:xfrm rot="696854">
              <a:off x="7260314" y="1408968"/>
              <a:ext cx="502172" cy="103908"/>
            </a:xfrm>
            <a:custGeom>
              <a:avLst/>
              <a:gdLst/>
              <a:ahLst/>
              <a:cxnLst/>
              <a:rect l="l" t="t" r="r" b="b"/>
              <a:pathLst>
                <a:path w="8085" h="1673" extrusionOk="0">
                  <a:moveTo>
                    <a:pt x="7910" y="0"/>
                  </a:moveTo>
                  <a:lnTo>
                    <a:pt x="7195" y="19"/>
                  </a:lnTo>
                  <a:lnTo>
                    <a:pt x="5841" y="212"/>
                  </a:lnTo>
                  <a:lnTo>
                    <a:pt x="4874" y="154"/>
                  </a:lnTo>
                  <a:lnTo>
                    <a:pt x="3308" y="308"/>
                  </a:lnTo>
                  <a:lnTo>
                    <a:pt x="2456" y="346"/>
                  </a:lnTo>
                  <a:lnTo>
                    <a:pt x="1606" y="212"/>
                  </a:lnTo>
                  <a:lnTo>
                    <a:pt x="813" y="154"/>
                  </a:lnTo>
                  <a:lnTo>
                    <a:pt x="97" y="154"/>
                  </a:lnTo>
                  <a:lnTo>
                    <a:pt x="0" y="653"/>
                  </a:lnTo>
                  <a:lnTo>
                    <a:pt x="271" y="1538"/>
                  </a:lnTo>
                  <a:lnTo>
                    <a:pt x="677" y="1500"/>
                  </a:lnTo>
                  <a:lnTo>
                    <a:pt x="1992" y="1500"/>
                  </a:lnTo>
                  <a:lnTo>
                    <a:pt x="3714" y="1480"/>
                  </a:lnTo>
                  <a:lnTo>
                    <a:pt x="4951" y="1519"/>
                  </a:lnTo>
                  <a:lnTo>
                    <a:pt x="6131" y="1673"/>
                  </a:lnTo>
                  <a:lnTo>
                    <a:pt x="7988" y="1288"/>
                  </a:lnTo>
                  <a:lnTo>
                    <a:pt x="8085" y="576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1" name="Google Shape;8371;p46"/>
            <p:cNvSpPr/>
            <p:nvPr/>
          </p:nvSpPr>
          <p:spPr>
            <a:xfrm rot="696854">
              <a:off x="7264805" y="1458854"/>
              <a:ext cx="490681" cy="54283"/>
            </a:xfrm>
            <a:custGeom>
              <a:avLst/>
              <a:gdLst/>
              <a:ahLst/>
              <a:cxnLst/>
              <a:rect l="l" t="t" r="r" b="b"/>
              <a:pathLst>
                <a:path w="7900" h="874" extrusionOk="0">
                  <a:moveTo>
                    <a:pt x="7900" y="0"/>
                  </a:moveTo>
                  <a:lnTo>
                    <a:pt x="6538" y="355"/>
                  </a:lnTo>
                  <a:lnTo>
                    <a:pt x="5455" y="489"/>
                  </a:lnTo>
                  <a:lnTo>
                    <a:pt x="4043" y="355"/>
                  </a:lnTo>
                  <a:lnTo>
                    <a:pt x="2282" y="278"/>
                  </a:lnTo>
                  <a:lnTo>
                    <a:pt x="620" y="469"/>
                  </a:lnTo>
                  <a:lnTo>
                    <a:pt x="0" y="360"/>
                  </a:lnTo>
                  <a:lnTo>
                    <a:pt x="117" y="739"/>
                  </a:lnTo>
                  <a:lnTo>
                    <a:pt x="523" y="701"/>
                  </a:lnTo>
                  <a:lnTo>
                    <a:pt x="1838" y="701"/>
                  </a:lnTo>
                  <a:lnTo>
                    <a:pt x="3560" y="681"/>
                  </a:lnTo>
                  <a:lnTo>
                    <a:pt x="4797" y="720"/>
                  </a:lnTo>
                  <a:lnTo>
                    <a:pt x="5977" y="874"/>
                  </a:lnTo>
                  <a:lnTo>
                    <a:pt x="7834" y="489"/>
                  </a:lnTo>
                  <a:lnTo>
                    <a:pt x="79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2" name="Google Shape;8372;p46"/>
            <p:cNvSpPr/>
            <p:nvPr/>
          </p:nvSpPr>
          <p:spPr>
            <a:xfrm rot="696854">
              <a:off x="7522946" y="1403948"/>
              <a:ext cx="38882" cy="94095"/>
            </a:xfrm>
            <a:custGeom>
              <a:avLst/>
              <a:gdLst/>
              <a:ahLst/>
              <a:cxnLst/>
              <a:rect l="l" t="t" r="r" b="b"/>
              <a:pathLst>
                <a:path w="626" h="1515" extrusionOk="0">
                  <a:moveTo>
                    <a:pt x="176" y="0"/>
                  </a:moveTo>
                  <a:lnTo>
                    <a:pt x="1" y="130"/>
                  </a:lnTo>
                  <a:lnTo>
                    <a:pt x="291" y="693"/>
                  </a:lnTo>
                  <a:lnTo>
                    <a:pt x="378" y="1111"/>
                  </a:lnTo>
                  <a:lnTo>
                    <a:pt x="176" y="1413"/>
                  </a:lnTo>
                  <a:lnTo>
                    <a:pt x="219" y="1514"/>
                  </a:lnTo>
                  <a:lnTo>
                    <a:pt x="509" y="1313"/>
                  </a:lnTo>
                  <a:lnTo>
                    <a:pt x="625" y="1024"/>
                  </a:lnTo>
                  <a:lnTo>
                    <a:pt x="625" y="664"/>
                  </a:lnTo>
                  <a:lnTo>
                    <a:pt x="552" y="303"/>
                  </a:lnTo>
                  <a:lnTo>
                    <a:pt x="378" y="2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3" name="Google Shape;8373;p46"/>
            <p:cNvSpPr/>
            <p:nvPr/>
          </p:nvSpPr>
          <p:spPr>
            <a:xfrm rot="696854">
              <a:off x="7489832" y="1402806"/>
              <a:ext cx="58571" cy="90492"/>
            </a:xfrm>
            <a:custGeom>
              <a:avLst/>
              <a:gdLst/>
              <a:ahLst/>
              <a:cxnLst/>
              <a:rect l="l" t="t" r="r" b="b"/>
              <a:pathLst>
                <a:path w="943" h="1457" extrusionOk="0">
                  <a:moveTo>
                    <a:pt x="376" y="0"/>
                  </a:moveTo>
                  <a:lnTo>
                    <a:pt x="217" y="14"/>
                  </a:lnTo>
                  <a:lnTo>
                    <a:pt x="0" y="202"/>
                  </a:lnTo>
                  <a:lnTo>
                    <a:pt x="275" y="404"/>
                  </a:lnTo>
                  <a:lnTo>
                    <a:pt x="536" y="750"/>
                  </a:lnTo>
                  <a:lnTo>
                    <a:pt x="638" y="1023"/>
                  </a:lnTo>
                  <a:lnTo>
                    <a:pt x="550" y="1212"/>
                  </a:lnTo>
                  <a:lnTo>
                    <a:pt x="391" y="1312"/>
                  </a:lnTo>
                  <a:lnTo>
                    <a:pt x="391" y="1456"/>
                  </a:lnTo>
                  <a:lnTo>
                    <a:pt x="638" y="1413"/>
                  </a:lnTo>
                  <a:lnTo>
                    <a:pt x="884" y="1226"/>
                  </a:lnTo>
                  <a:lnTo>
                    <a:pt x="942" y="981"/>
                  </a:lnTo>
                  <a:lnTo>
                    <a:pt x="899" y="649"/>
                  </a:lnTo>
                  <a:lnTo>
                    <a:pt x="739" y="332"/>
                  </a:lnTo>
                  <a:lnTo>
                    <a:pt x="609" y="4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4" name="Google Shape;8374;p46"/>
            <p:cNvSpPr/>
            <p:nvPr/>
          </p:nvSpPr>
          <p:spPr>
            <a:xfrm rot="696854">
              <a:off x="7620002" y="1435478"/>
              <a:ext cx="21677" cy="60991"/>
            </a:xfrm>
            <a:custGeom>
              <a:avLst/>
              <a:gdLst/>
              <a:ahLst/>
              <a:cxnLst/>
              <a:rect l="l" t="t" r="r" b="b"/>
              <a:pathLst>
                <a:path w="349" h="982" extrusionOk="0">
                  <a:moveTo>
                    <a:pt x="116" y="0"/>
                  </a:moveTo>
                  <a:lnTo>
                    <a:pt x="1" y="15"/>
                  </a:lnTo>
                  <a:lnTo>
                    <a:pt x="101" y="275"/>
                  </a:lnTo>
                  <a:lnTo>
                    <a:pt x="101" y="750"/>
                  </a:lnTo>
                  <a:lnTo>
                    <a:pt x="15" y="982"/>
                  </a:lnTo>
                  <a:lnTo>
                    <a:pt x="218" y="852"/>
                  </a:lnTo>
                  <a:lnTo>
                    <a:pt x="348" y="491"/>
                  </a:lnTo>
                  <a:lnTo>
                    <a:pt x="276" y="10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5" name="Google Shape;8375;p46"/>
            <p:cNvSpPr/>
            <p:nvPr/>
          </p:nvSpPr>
          <p:spPr>
            <a:xfrm rot="696854">
              <a:off x="7599471" y="1424033"/>
              <a:ext cx="28944" cy="86952"/>
            </a:xfrm>
            <a:custGeom>
              <a:avLst/>
              <a:gdLst/>
              <a:ahLst/>
              <a:cxnLst/>
              <a:rect l="l" t="t" r="r" b="b"/>
              <a:pathLst>
                <a:path w="466" h="1400" extrusionOk="0">
                  <a:moveTo>
                    <a:pt x="276" y="1"/>
                  </a:moveTo>
                  <a:lnTo>
                    <a:pt x="59" y="15"/>
                  </a:lnTo>
                  <a:lnTo>
                    <a:pt x="117" y="188"/>
                  </a:lnTo>
                  <a:lnTo>
                    <a:pt x="219" y="506"/>
                  </a:lnTo>
                  <a:lnTo>
                    <a:pt x="176" y="995"/>
                  </a:lnTo>
                  <a:lnTo>
                    <a:pt x="31" y="1198"/>
                  </a:lnTo>
                  <a:lnTo>
                    <a:pt x="1" y="1399"/>
                  </a:lnTo>
                  <a:lnTo>
                    <a:pt x="161" y="1380"/>
                  </a:lnTo>
                  <a:lnTo>
                    <a:pt x="291" y="1227"/>
                  </a:lnTo>
                  <a:lnTo>
                    <a:pt x="421" y="995"/>
                  </a:lnTo>
                  <a:lnTo>
                    <a:pt x="451" y="779"/>
                  </a:lnTo>
                  <a:lnTo>
                    <a:pt x="466" y="506"/>
                  </a:lnTo>
                  <a:lnTo>
                    <a:pt x="393" y="231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6" name="Google Shape;8376;p46"/>
            <p:cNvSpPr/>
            <p:nvPr/>
          </p:nvSpPr>
          <p:spPr>
            <a:xfrm rot="696886">
              <a:off x="7854105" y="874583"/>
              <a:ext cx="82795" cy="67886"/>
            </a:xfrm>
            <a:custGeom>
              <a:avLst/>
              <a:gdLst/>
              <a:ahLst/>
              <a:cxnLst/>
              <a:rect l="l" t="t" r="r" b="b"/>
              <a:pathLst>
                <a:path w="1333" h="1093" extrusionOk="0">
                  <a:moveTo>
                    <a:pt x="453" y="0"/>
                  </a:moveTo>
                  <a:lnTo>
                    <a:pt x="229" y="6"/>
                  </a:lnTo>
                  <a:lnTo>
                    <a:pt x="0" y="13"/>
                  </a:lnTo>
                  <a:lnTo>
                    <a:pt x="152" y="382"/>
                  </a:lnTo>
                  <a:lnTo>
                    <a:pt x="809" y="997"/>
                  </a:lnTo>
                  <a:lnTo>
                    <a:pt x="1002" y="1092"/>
                  </a:lnTo>
                  <a:lnTo>
                    <a:pt x="1332" y="1076"/>
                  </a:lnTo>
                  <a:lnTo>
                    <a:pt x="1215" y="968"/>
                  </a:lnTo>
                  <a:lnTo>
                    <a:pt x="1084" y="621"/>
                  </a:lnTo>
                  <a:lnTo>
                    <a:pt x="852" y="23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7" name="Google Shape;8377;p46"/>
          <p:cNvGrpSpPr/>
          <p:nvPr/>
        </p:nvGrpSpPr>
        <p:grpSpPr>
          <a:xfrm rot="-450071">
            <a:off x="897264" y="3680706"/>
            <a:ext cx="1351953" cy="984188"/>
            <a:chOff x="1326343" y="690376"/>
            <a:chExt cx="945330" cy="688218"/>
          </a:xfrm>
        </p:grpSpPr>
        <p:sp>
          <p:nvSpPr>
            <p:cNvPr id="8378" name="Google Shape;8378;p46"/>
            <p:cNvSpPr/>
            <p:nvPr/>
          </p:nvSpPr>
          <p:spPr>
            <a:xfrm>
              <a:off x="1326343" y="690376"/>
              <a:ext cx="945330" cy="688218"/>
            </a:xfrm>
            <a:custGeom>
              <a:avLst/>
              <a:gdLst/>
              <a:ahLst/>
              <a:cxnLst/>
              <a:rect l="l" t="t" r="r" b="b"/>
              <a:pathLst>
                <a:path w="15115" h="11004" extrusionOk="0">
                  <a:moveTo>
                    <a:pt x="13115" y="0"/>
                  </a:moveTo>
                  <a:lnTo>
                    <a:pt x="12447" y="222"/>
                  </a:lnTo>
                  <a:lnTo>
                    <a:pt x="8447" y="667"/>
                  </a:lnTo>
                  <a:lnTo>
                    <a:pt x="4780" y="1347"/>
                  </a:lnTo>
                  <a:lnTo>
                    <a:pt x="4557" y="1390"/>
                  </a:lnTo>
                  <a:lnTo>
                    <a:pt x="3501" y="1390"/>
                  </a:lnTo>
                  <a:cubicBezTo>
                    <a:pt x="3491" y="1398"/>
                    <a:pt x="3471" y="1407"/>
                    <a:pt x="3448" y="1417"/>
                  </a:cubicBezTo>
                  <a:cubicBezTo>
                    <a:pt x="3261" y="1500"/>
                    <a:pt x="2700" y="1657"/>
                    <a:pt x="2083" y="1817"/>
                  </a:cubicBezTo>
                  <a:cubicBezTo>
                    <a:pt x="1795" y="1893"/>
                    <a:pt x="1495" y="1968"/>
                    <a:pt x="1215" y="2038"/>
                  </a:cubicBezTo>
                  <a:cubicBezTo>
                    <a:pt x="551" y="2203"/>
                    <a:pt x="0" y="2334"/>
                    <a:pt x="0" y="2334"/>
                  </a:cubicBezTo>
                  <a:cubicBezTo>
                    <a:pt x="0" y="2334"/>
                    <a:pt x="167" y="3723"/>
                    <a:pt x="167" y="3890"/>
                  </a:cubicBezTo>
                  <a:cubicBezTo>
                    <a:pt x="167" y="4056"/>
                    <a:pt x="445" y="5947"/>
                    <a:pt x="445" y="5947"/>
                  </a:cubicBezTo>
                  <a:lnTo>
                    <a:pt x="833" y="9057"/>
                  </a:lnTo>
                  <a:lnTo>
                    <a:pt x="1111" y="11003"/>
                  </a:lnTo>
                  <a:lnTo>
                    <a:pt x="3708" y="10838"/>
                  </a:lnTo>
                  <a:lnTo>
                    <a:pt x="3723" y="10837"/>
                  </a:lnTo>
                  <a:lnTo>
                    <a:pt x="4390" y="10558"/>
                  </a:lnTo>
                  <a:cubicBezTo>
                    <a:pt x="4390" y="10558"/>
                    <a:pt x="5001" y="10669"/>
                    <a:pt x="5168" y="10669"/>
                  </a:cubicBezTo>
                  <a:lnTo>
                    <a:pt x="5176" y="10669"/>
                  </a:lnTo>
                  <a:cubicBezTo>
                    <a:pt x="5197" y="10669"/>
                    <a:pt x="5239" y="10667"/>
                    <a:pt x="5297" y="10664"/>
                  </a:cubicBezTo>
                  <a:cubicBezTo>
                    <a:pt x="5308" y="10663"/>
                    <a:pt x="5319" y="10663"/>
                    <a:pt x="5331" y="10662"/>
                  </a:cubicBezTo>
                  <a:cubicBezTo>
                    <a:pt x="6039" y="10623"/>
                    <a:pt x="8724" y="10447"/>
                    <a:pt x="8724" y="10447"/>
                  </a:cubicBezTo>
                  <a:lnTo>
                    <a:pt x="13115" y="9947"/>
                  </a:lnTo>
                  <a:lnTo>
                    <a:pt x="14893" y="9836"/>
                  </a:lnTo>
                  <a:lnTo>
                    <a:pt x="15115" y="9447"/>
                  </a:lnTo>
                  <a:lnTo>
                    <a:pt x="14615" y="7947"/>
                  </a:lnTo>
                  <a:lnTo>
                    <a:pt x="14226" y="4224"/>
                  </a:lnTo>
                  <a:lnTo>
                    <a:pt x="14184" y="3991"/>
                  </a:lnTo>
                  <a:lnTo>
                    <a:pt x="14165" y="3877"/>
                  </a:lnTo>
                  <a:lnTo>
                    <a:pt x="13614" y="778"/>
                  </a:lnTo>
                  <a:lnTo>
                    <a:pt x="13559" y="111"/>
                  </a:lnTo>
                  <a:lnTo>
                    <a:pt x="13115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79" name="Google Shape;8379;p46"/>
            <p:cNvGrpSpPr/>
            <p:nvPr/>
          </p:nvGrpSpPr>
          <p:grpSpPr>
            <a:xfrm>
              <a:off x="1326343" y="690407"/>
              <a:ext cx="945330" cy="688155"/>
              <a:chOff x="1442375" y="420050"/>
              <a:chExt cx="377875" cy="275075"/>
            </a:xfrm>
          </p:grpSpPr>
          <p:sp>
            <p:nvSpPr>
              <p:cNvPr id="8380" name="Google Shape;8380;p46"/>
              <p:cNvSpPr/>
              <p:nvPr/>
            </p:nvSpPr>
            <p:spPr>
              <a:xfrm>
                <a:off x="1442375" y="420050"/>
                <a:ext cx="37787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1003" extrusionOk="0">
                    <a:moveTo>
                      <a:pt x="13115" y="0"/>
                    </a:moveTo>
                    <a:lnTo>
                      <a:pt x="12447" y="222"/>
                    </a:lnTo>
                    <a:lnTo>
                      <a:pt x="8447" y="666"/>
                    </a:lnTo>
                    <a:lnTo>
                      <a:pt x="4556" y="1389"/>
                    </a:lnTo>
                    <a:lnTo>
                      <a:pt x="3501" y="1389"/>
                    </a:lnTo>
                    <a:cubicBezTo>
                      <a:pt x="3279" y="1556"/>
                      <a:pt x="0" y="2333"/>
                      <a:pt x="0" y="2333"/>
                    </a:cubicBezTo>
                    <a:cubicBezTo>
                      <a:pt x="0" y="2333"/>
                      <a:pt x="167" y="3723"/>
                      <a:pt x="167" y="3889"/>
                    </a:cubicBezTo>
                    <a:cubicBezTo>
                      <a:pt x="167" y="4056"/>
                      <a:pt x="445" y="5946"/>
                      <a:pt x="445" y="5946"/>
                    </a:cubicBezTo>
                    <a:lnTo>
                      <a:pt x="833" y="9057"/>
                    </a:lnTo>
                    <a:lnTo>
                      <a:pt x="1111" y="11003"/>
                    </a:lnTo>
                    <a:lnTo>
                      <a:pt x="3723" y="10836"/>
                    </a:lnTo>
                    <a:lnTo>
                      <a:pt x="4390" y="10558"/>
                    </a:lnTo>
                    <a:cubicBezTo>
                      <a:pt x="4390" y="10558"/>
                      <a:pt x="5001" y="10669"/>
                      <a:pt x="5168" y="10669"/>
                    </a:cubicBezTo>
                    <a:cubicBezTo>
                      <a:pt x="5335" y="10669"/>
                      <a:pt x="8724" y="10447"/>
                      <a:pt x="8724" y="10447"/>
                    </a:cubicBezTo>
                    <a:lnTo>
                      <a:pt x="13115" y="9947"/>
                    </a:lnTo>
                    <a:lnTo>
                      <a:pt x="14893" y="9836"/>
                    </a:lnTo>
                    <a:lnTo>
                      <a:pt x="15115" y="9447"/>
                    </a:lnTo>
                    <a:lnTo>
                      <a:pt x="14615" y="7947"/>
                    </a:lnTo>
                    <a:lnTo>
                      <a:pt x="14225" y="4224"/>
                    </a:lnTo>
                    <a:lnTo>
                      <a:pt x="13614" y="778"/>
                    </a:lnTo>
                    <a:lnTo>
                      <a:pt x="13559" y="111"/>
                    </a:lnTo>
                    <a:lnTo>
                      <a:pt x="13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1" name="Google Shape;8381;p46"/>
              <p:cNvSpPr/>
              <p:nvPr/>
            </p:nvSpPr>
            <p:spPr>
              <a:xfrm>
                <a:off x="1487125" y="479800"/>
                <a:ext cx="2828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113" extrusionOk="0">
                    <a:moveTo>
                      <a:pt x="4490" y="0"/>
                    </a:moveTo>
                    <a:lnTo>
                      <a:pt x="3557" y="874"/>
                    </a:lnTo>
                    <a:cubicBezTo>
                      <a:pt x="3557" y="874"/>
                      <a:pt x="1984" y="1982"/>
                      <a:pt x="1750" y="2215"/>
                    </a:cubicBezTo>
                    <a:cubicBezTo>
                      <a:pt x="1517" y="2448"/>
                      <a:pt x="1" y="4081"/>
                      <a:pt x="1" y="4081"/>
                    </a:cubicBezTo>
                    <a:lnTo>
                      <a:pt x="468" y="4489"/>
                    </a:lnTo>
                    <a:lnTo>
                      <a:pt x="3150" y="6005"/>
                    </a:lnTo>
                    <a:lnTo>
                      <a:pt x="5481" y="7113"/>
                    </a:lnTo>
                    <a:lnTo>
                      <a:pt x="6064" y="6938"/>
                    </a:lnTo>
                    <a:lnTo>
                      <a:pt x="7464" y="6121"/>
                    </a:lnTo>
                    <a:lnTo>
                      <a:pt x="9621" y="4314"/>
                    </a:lnTo>
                    <a:lnTo>
                      <a:pt x="11311" y="2915"/>
                    </a:lnTo>
                    <a:cubicBezTo>
                      <a:pt x="11311" y="2915"/>
                      <a:pt x="10787" y="2390"/>
                      <a:pt x="10496" y="2157"/>
                    </a:cubicBezTo>
                    <a:cubicBezTo>
                      <a:pt x="10204" y="1923"/>
                      <a:pt x="7580" y="757"/>
                      <a:pt x="7580" y="757"/>
                    </a:cubicBezTo>
                    <a:lnTo>
                      <a:pt x="4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2" name="Google Shape;8382;p46"/>
              <p:cNvSpPr/>
              <p:nvPr/>
            </p:nvSpPr>
            <p:spPr>
              <a:xfrm>
                <a:off x="1539500" y="514825"/>
                <a:ext cx="594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877" extrusionOk="0">
                    <a:moveTo>
                      <a:pt x="723" y="1"/>
                    </a:moveTo>
                    <a:cubicBezTo>
                      <a:pt x="474" y="181"/>
                      <a:pt x="208" y="375"/>
                      <a:pt x="1" y="534"/>
                    </a:cubicBezTo>
                    <a:lnTo>
                      <a:pt x="820" y="1284"/>
                    </a:lnTo>
                    <a:lnTo>
                      <a:pt x="1968" y="1877"/>
                    </a:lnTo>
                    <a:lnTo>
                      <a:pt x="2375" y="1766"/>
                    </a:lnTo>
                    <a:lnTo>
                      <a:pt x="1709" y="98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3" name="Google Shape;8383;p46"/>
              <p:cNvSpPr/>
              <p:nvPr/>
            </p:nvSpPr>
            <p:spPr>
              <a:xfrm>
                <a:off x="1701675" y="534875"/>
                <a:ext cx="528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91" extrusionOk="0">
                    <a:moveTo>
                      <a:pt x="297" y="1"/>
                    </a:moveTo>
                    <a:lnTo>
                      <a:pt x="1" y="408"/>
                    </a:lnTo>
                    <a:lnTo>
                      <a:pt x="556" y="1187"/>
                    </a:lnTo>
                    <a:lnTo>
                      <a:pt x="1306" y="1890"/>
                    </a:lnTo>
                    <a:lnTo>
                      <a:pt x="2111" y="1224"/>
                    </a:lnTo>
                    <a:lnTo>
                      <a:pt x="1076" y="59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4" name="Google Shape;8384;p46"/>
              <p:cNvSpPr/>
              <p:nvPr/>
            </p:nvSpPr>
            <p:spPr>
              <a:xfrm>
                <a:off x="1565825" y="508925"/>
                <a:ext cx="11812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490" extrusionOk="0">
                    <a:moveTo>
                      <a:pt x="2158" y="0"/>
                    </a:moveTo>
                    <a:lnTo>
                      <a:pt x="935" y="409"/>
                    </a:lnTo>
                    <a:lnTo>
                      <a:pt x="1" y="1283"/>
                    </a:lnTo>
                    <a:lnTo>
                      <a:pt x="59" y="2741"/>
                    </a:lnTo>
                    <a:lnTo>
                      <a:pt x="701" y="4081"/>
                    </a:lnTo>
                    <a:lnTo>
                      <a:pt x="2100" y="4489"/>
                    </a:lnTo>
                    <a:lnTo>
                      <a:pt x="3499" y="4314"/>
                    </a:lnTo>
                    <a:lnTo>
                      <a:pt x="4432" y="3499"/>
                    </a:lnTo>
                    <a:lnTo>
                      <a:pt x="4724" y="2158"/>
                    </a:lnTo>
                    <a:lnTo>
                      <a:pt x="4491" y="933"/>
                    </a:lnTo>
                    <a:lnTo>
                      <a:pt x="3616" y="2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5" name="Google Shape;8385;p46"/>
              <p:cNvSpPr/>
              <p:nvPr/>
            </p:nvSpPr>
            <p:spPr>
              <a:xfrm>
                <a:off x="1580825" y="569150"/>
                <a:ext cx="1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46" extrusionOk="0">
                    <a:moveTo>
                      <a:pt x="167" y="1"/>
                    </a:moveTo>
                    <a:lnTo>
                      <a:pt x="0" y="112"/>
                    </a:lnTo>
                    <a:lnTo>
                      <a:pt x="56" y="390"/>
                    </a:lnTo>
                    <a:lnTo>
                      <a:pt x="222" y="445"/>
                    </a:lnTo>
                    <a:lnTo>
                      <a:pt x="408" y="353"/>
                    </a:lnTo>
                    <a:lnTo>
                      <a:pt x="426" y="9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6" name="Google Shape;8386;p46"/>
              <p:cNvSpPr/>
              <p:nvPr/>
            </p:nvSpPr>
            <p:spPr>
              <a:xfrm>
                <a:off x="1591000" y="582575"/>
                <a:ext cx="79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42" extrusionOk="0">
                    <a:moveTo>
                      <a:pt x="94" y="1"/>
                    </a:moveTo>
                    <a:lnTo>
                      <a:pt x="1" y="149"/>
                    </a:lnTo>
                    <a:lnTo>
                      <a:pt x="112" y="223"/>
                    </a:lnTo>
                    <a:lnTo>
                      <a:pt x="205" y="241"/>
                    </a:lnTo>
                    <a:lnTo>
                      <a:pt x="316" y="3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7" name="Google Shape;8387;p46"/>
              <p:cNvSpPr/>
              <p:nvPr/>
            </p:nvSpPr>
            <p:spPr>
              <a:xfrm>
                <a:off x="1621100" y="582125"/>
                <a:ext cx="65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223" y="0"/>
                    </a:moveTo>
                    <a:lnTo>
                      <a:pt x="19" y="19"/>
                    </a:lnTo>
                    <a:lnTo>
                      <a:pt x="1" y="204"/>
                    </a:lnTo>
                    <a:lnTo>
                      <a:pt x="75" y="278"/>
                    </a:lnTo>
                    <a:lnTo>
                      <a:pt x="186" y="259"/>
                    </a:lnTo>
                    <a:lnTo>
                      <a:pt x="260" y="14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8" name="Google Shape;8388;p46"/>
              <p:cNvSpPr/>
              <p:nvPr/>
            </p:nvSpPr>
            <p:spPr>
              <a:xfrm>
                <a:off x="1611400" y="599250"/>
                <a:ext cx="7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79" extrusionOk="0">
                    <a:moveTo>
                      <a:pt x="204" y="0"/>
                    </a:moveTo>
                    <a:lnTo>
                      <a:pt x="0" y="93"/>
                    </a:lnTo>
                    <a:lnTo>
                      <a:pt x="0" y="222"/>
                    </a:lnTo>
                    <a:lnTo>
                      <a:pt x="130" y="279"/>
                    </a:lnTo>
                    <a:lnTo>
                      <a:pt x="222" y="259"/>
                    </a:lnTo>
                    <a:cubicBezTo>
                      <a:pt x="296" y="148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9" name="Google Shape;8389;p46"/>
              <p:cNvSpPr/>
              <p:nvPr/>
            </p:nvSpPr>
            <p:spPr>
              <a:xfrm>
                <a:off x="1622025" y="596450"/>
                <a:ext cx="6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67" y="1"/>
                    </a:moveTo>
                    <a:lnTo>
                      <a:pt x="38" y="38"/>
                    </a:lnTo>
                    <a:lnTo>
                      <a:pt x="1" y="168"/>
                    </a:lnTo>
                    <a:lnTo>
                      <a:pt x="93" y="279"/>
                    </a:lnTo>
                    <a:lnTo>
                      <a:pt x="204" y="279"/>
                    </a:lnTo>
                    <a:cubicBezTo>
                      <a:pt x="279" y="149"/>
                      <a:pt x="279" y="20"/>
                      <a:pt x="279" y="2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0" name="Google Shape;8390;p46"/>
              <p:cNvSpPr/>
              <p:nvPr/>
            </p:nvSpPr>
            <p:spPr>
              <a:xfrm>
                <a:off x="1632225" y="602950"/>
                <a:ext cx="74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1" y="0"/>
                    </a:moveTo>
                    <a:lnTo>
                      <a:pt x="20" y="131"/>
                    </a:lnTo>
                    <a:lnTo>
                      <a:pt x="0" y="278"/>
                    </a:lnTo>
                    <a:lnTo>
                      <a:pt x="131" y="297"/>
                    </a:lnTo>
                    <a:lnTo>
                      <a:pt x="242" y="260"/>
                    </a:lnTo>
                    <a:lnTo>
                      <a:pt x="297" y="1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1" name="Google Shape;8391;p46"/>
              <p:cNvSpPr/>
              <p:nvPr/>
            </p:nvSpPr>
            <p:spPr>
              <a:xfrm>
                <a:off x="1650750" y="594150"/>
                <a:ext cx="51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3" extrusionOk="0">
                    <a:moveTo>
                      <a:pt x="186" y="0"/>
                    </a:moveTo>
                    <a:lnTo>
                      <a:pt x="38" y="37"/>
                    </a:lnTo>
                    <a:lnTo>
                      <a:pt x="1" y="167"/>
                    </a:lnTo>
                    <a:cubicBezTo>
                      <a:pt x="75" y="223"/>
                      <a:pt x="130" y="223"/>
                      <a:pt x="130" y="223"/>
                    </a:cubicBezTo>
                    <a:lnTo>
                      <a:pt x="204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2" name="Google Shape;8392;p46"/>
              <p:cNvSpPr/>
              <p:nvPr/>
            </p:nvSpPr>
            <p:spPr>
              <a:xfrm>
                <a:off x="1646575" y="603400"/>
                <a:ext cx="65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97" extrusionOk="0">
                    <a:moveTo>
                      <a:pt x="186" y="1"/>
                    </a:moveTo>
                    <a:lnTo>
                      <a:pt x="19" y="113"/>
                    </a:lnTo>
                    <a:lnTo>
                      <a:pt x="1" y="241"/>
                    </a:lnTo>
                    <a:lnTo>
                      <a:pt x="112" y="297"/>
                    </a:lnTo>
                    <a:lnTo>
                      <a:pt x="205" y="260"/>
                    </a:lnTo>
                    <a:cubicBezTo>
                      <a:pt x="260" y="14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3" name="Google Shape;8393;p46"/>
              <p:cNvSpPr/>
              <p:nvPr/>
            </p:nvSpPr>
            <p:spPr>
              <a:xfrm>
                <a:off x="1565825" y="532375"/>
                <a:ext cx="330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75" extrusionOk="0">
                    <a:moveTo>
                      <a:pt x="370" y="0"/>
                    </a:moveTo>
                    <a:lnTo>
                      <a:pt x="1" y="345"/>
                    </a:lnTo>
                    <a:lnTo>
                      <a:pt x="16" y="711"/>
                    </a:lnTo>
                    <a:lnTo>
                      <a:pt x="915" y="1175"/>
                    </a:lnTo>
                    <a:lnTo>
                      <a:pt x="1322" y="1064"/>
                    </a:lnTo>
                    <a:lnTo>
                      <a:pt x="656" y="286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191919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4" name="Google Shape;8394;p46"/>
              <p:cNvSpPr/>
              <p:nvPr/>
            </p:nvSpPr>
            <p:spPr>
              <a:xfrm>
                <a:off x="1565825" y="539550"/>
                <a:ext cx="1106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587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23" y="606"/>
                    </a:lnTo>
                    <a:lnTo>
                      <a:pt x="876" y="525"/>
                    </a:lnTo>
                    <a:lnTo>
                      <a:pt x="1867" y="583"/>
                    </a:lnTo>
                    <a:lnTo>
                      <a:pt x="2858" y="1165"/>
                    </a:lnTo>
                    <a:lnTo>
                      <a:pt x="3733" y="1866"/>
                    </a:lnTo>
                    <a:lnTo>
                      <a:pt x="4074" y="2587"/>
                    </a:lnTo>
                    <a:lnTo>
                      <a:pt x="4424" y="2280"/>
                    </a:lnTo>
                    <a:lnTo>
                      <a:pt x="3908" y="1341"/>
                    </a:lnTo>
                    <a:lnTo>
                      <a:pt x="2800" y="466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5" name="Google Shape;8395;p46"/>
              <p:cNvSpPr/>
              <p:nvPr/>
            </p:nvSpPr>
            <p:spPr>
              <a:xfrm>
                <a:off x="1736875" y="472825"/>
                <a:ext cx="601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880" extrusionOk="0">
                    <a:moveTo>
                      <a:pt x="519" y="0"/>
                    </a:moveTo>
                    <a:lnTo>
                      <a:pt x="1" y="111"/>
                    </a:lnTo>
                    <a:lnTo>
                      <a:pt x="223" y="519"/>
                    </a:lnTo>
                    <a:lnTo>
                      <a:pt x="1446" y="1334"/>
                    </a:lnTo>
                    <a:lnTo>
                      <a:pt x="2404" y="1879"/>
                    </a:lnTo>
                    <a:lnTo>
                      <a:pt x="2208" y="772"/>
                    </a:lnTo>
                    <a:lnTo>
                      <a:pt x="1631" y="51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6" name="Google Shape;8396;p46"/>
              <p:cNvSpPr/>
              <p:nvPr/>
            </p:nvSpPr>
            <p:spPr>
              <a:xfrm>
                <a:off x="1474775" y="608025"/>
                <a:ext cx="100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319" extrusionOk="0">
                    <a:moveTo>
                      <a:pt x="112" y="1"/>
                    </a:moveTo>
                    <a:cubicBezTo>
                      <a:pt x="112" y="1"/>
                      <a:pt x="0" y="224"/>
                      <a:pt x="74" y="334"/>
                    </a:cubicBezTo>
                    <a:cubicBezTo>
                      <a:pt x="149" y="446"/>
                      <a:pt x="1186" y="1779"/>
                      <a:pt x="1186" y="1779"/>
                    </a:cubicBezTo>
                    <a:lnTo>
                      <a:pt x="2411" y="3318"/>
                    </a:lnTo>
                    <a:lnTo>
                      <a:pt x="2427" y="3316"/>
                    </a:lnTo>
                    <a:lnTo>
                      <a:pt x="3094" y="3039"/>
                    </a:lnTo>
                    <a:cubicBezTo>
                      <a:pt x="3094" y="3039"/>
                      <a:pt x="3705" y="3150"/>
                      <a:pt x="3872" y="3150"/>
                    </a:cubicBezTo>
                    <a:cubicBezTo>
                      <a:pt x="3890" y="3150"/>
                      <a:pt x="3948" y="3147"/>
                      <a:pt x="4035" y="3143"/>
                    </a:cubicBezTo>
                    <a:lnTo>
                      <a:pt x="3520" y="2483"/>
                    </a:lnTo>
                    <a:lnTo>
                      <a:pt x="2335" y="1743"/>
                    </a:lnTo>
                    <a:lnTo>
                      <a:pt x="1075" y="7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7" name="Google Shape;8397;p46"/>
              <p:cNvSpPr/>
              <p:nvPr/>
            </p:nvSpPr>
            <p:spPr>
              <a:xfrm>
                <a:off x="1528550" y="453725"/>
                <a:ext cx="481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320" extrusionOk="0">
                    <a:moveTo>
                      <a:pt x="1333" y="0"/>
                    </a:moveTo>
                    <a:lnTo>
                      <a:pt x="1109" y="42"/>
                    </a:lnTo>
                    <a:lnTo>
                      <a:pt x="54" y="42"/>
                    </a:lnTo>
                    <a:cubicBezTo>
                      <a:pt x="43" y="51"/>
                      <a:pt x="24" y="60"/>
                      <a:pt x="1" y="70"/>
                    </a:cubicBezTo>
                    <a:lnTo>
                      <a:pt x="554" y="468"/>
                    </a:lnTo>
                    <a:lnTo>
                      <a:pt x="1331" y="1098"/>
                    </a:lnTo>
                    <a:lnTo>
                      <a:pt x="1851" y="1320"/>
                    </a:lnTo>
                    <a:lnTo>
                      <a:pt x="1925" y="727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8" name="Google Shape;8398;p46"/>
              <p:cNvSpPr/>
              <p:nvPr/>
            </p:nvSpPr>
            <p:spPr>
              <a:xfrm>
                <a:off x="1565825" y="539550"/>
                <a:ext cx="27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579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16" y="424"/>
                    </a:lnTo>
                    <a:lnTo>
                      <a:pt x="314" y="578"/>
                    </a:lnTo>
                    <a:lnTo>
                      <a:pt x="876" y="525"/>
                    </a:lnTo>
                    <a:lnTo>
                      <a:pt x="1119" y="53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399" name="Google Shape;8399;p46"/>
          <p:cNvGrpSpPr/>
          <p:nvPr/>
        </p:nvGrpSpPr>
        <p:grpSpPr>
          <a:xfrm>
            <a:off x="355684" y="105623"/>
            <a:ext cx="1326214" cy="1350439"/>
            <a:chOff x="355684" y="105623"/>
            <a:chExt cx="1326214" cy="1350439"/>
          </a:xfrm>
        </p:grpSpPr>
        <p:sp>
          <p:nvSpPr>
            <p:cNvPr id="8400" name="Google Shape;8400;p46"/>
            <p:cNvSpPr/>
            <p:nvPr/>
          </p:nvSpPr>
          <p:spPr>
            <a:xfrm rot="5047574">
              <a:off x="893398" y="1082966"/>
              <a:ext cx="240020" cy="210298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1" name="Google Shape;8401;p46"/>
            <p:cNvSpPr/>
            <p:nvPr/>
          </p:nvSpPr>
          <p:spPr>
            <a:xfrm rot="5047574">
              <a:off x="743024" y="-192980"/>
              <a:ext cx="551534" cy="1276473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2" name="Google Shape;8402;p46"/>
            <p:cNvSpPr/>
            <p:nvPr/>
          </p:nvSpPr>
          <p:spPr>
            <a:xfrm rot="5047574">
              <a:off x="165300" y="791660"/>
              <a:ext cx="1027740" cy="278007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3" name="Google Shape;8403;p46"/>
            <p:cNvSpPr/>
            <p:nvPr/>
          </p:nvSpPr>
          <p:spPr>
            <a:xfrm rot="5047574">
              <a:off x="1056497" y="729404"/>
              <a:ext cx="152446" cy="133577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4" name="Google Shape;8404;p46"/>
            <p:cNvSpPr/>
            <p:nvPr/>
          </p:nvSpPr>
          <p:spPr>
            <a:xfrm rot="5047574">
              <a:off x="929578" y="765557"/>
              <a:ext cx="106642" cy="93399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5" name="Google Shape;8405;p46"/>
            <p:cNvSpPr/>
            <p:nvPr/>
          </p:nvSpPr>
          <p:spPr>
            <a:xfrm rot="5047574">
              <a:off x="983395" y="1027158"/>
              <a:ext cx="106642" cy="93449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6" name="Google Shape;8406;p46"/>
            <p:cNvSpPr/>
            <p:nvPr/>
          </p:nvSpPr>
          <p:spPr>
            <a:xfrm rot="5047574">
              <a:off x="1257245" y="829746"/>
              <a:ext cx="142240" cy="124615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7" name="Google Shape;8407;p46"/>
            <p:cNvSpPr/>
            <p:nvPr/>
          </p:nvSpPr>
          <p:spPr>
            <a:xfrm rot="5047574">
              <a:off x="1430256" y="503492"/>
              <a:ext cx="91856" cy="80455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8" name="Google Shape;8408;p46"/>
            <p:cNvSpPr/>
            <p:nvPr/>
          </p:nvSpPr>
          <p:spPr>
            <a:xfrm rot="5047574">
              <a:off x="1300604" y="609678"/>
              <a:ext cx="152346" cy="133527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9" name="Google Shape;8409;p46"/>
            <p:cNvSpPr/>
            <p:nvPr/>
          </p:nvSpPr>
          <p:spPr>
            <a:xfrm rot="5047574">
              <a:off x="1251338" y="497293"/>
              <a:ext cx="191329" cy="167681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0" name="Google Shape;8410;p46"/>
            <p:cNvSpPr/>
            <p:nvPr/>
          </p:nvSpPr>
          <p:spPr>
            <a:xfrm rot="5047574">
              <a:off x="1171186" y="1034292"/>
              <a:ext cx="267801" cy="258342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1" name="Google Shape;8411;p46"/>
            <p:cNvSpPr/>
            <p:nvPr/>
          </p:nvSpPr>
          <p:spPr>
            <a:xfrm rot="5047574">
              <a:off x="1119513" y="1099333"/>
              <a:ext cx="260781" cy="146671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12" name="Google Shape;8412;p46"/>
          <p:cNvGrpSpPr/>
          <p:nvPr/>
        </p:nvGrpSpPr>
        <p:grpSpPr>
          <a:xfrm>
            <a:off x="7528036" y="3520504"/>
            <a:ext cx="1390454" cy="1449644"/>
            <a:chOff x="7528036" y="3520504"/>
            <a:chExt cx="1390454" cy="1449644"/>
          </a:xfrm>
        </p:grpSpPr>
        <p:sp>
          <p:nvSpPr>
            <p:cNvPr id="8413" name="Google Shape;8413;p46"/>
            <p:cNvSpPr/>
            <p:nvPr/>
          </p:nvSpPr>
          <p:spPr>
            <a:xfrm rot="-3976554">
              <a:off x="7947506" y="3822705"/>
              <a:ext cx="551514" cy="1276428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4" name="Google Shape;8414;p46"/>
            <p:cNvSpPr/>
            <p:nvPr/>
          </p:nvSpPr>
          <p:spPr>
            <a:xfrm rot="-3976554">
              <a:off x="8221307" y="4032732"/>
              <a:ext cx="152441" cy="133572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5" name="Google Shape;8415;p46"/>
            <p:cNvSpPr/>
            <p:nvPr/>
          </p:nvSpPr>
          <p:spPr>
            <a:xfrm rot="-3976554">
              <a:off x="8103646" y="3857235"/>
              <a:ext cx="142235" cy="124611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6" name="Google Shape;8416;p46"/>
            <p:cNvSpPr/>
            <p:nvPr/>
          </p:nvSpPr>
          <p:spPr>
            <a:xfrm rot="-3976554">
              <a:off x="7828270" y="4109179"/>
              <a:ext cx="91853" cy="80452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7" name="Google Shape;8417;p46"/>
            <p:cNvSpPr/>
            <p:nvPr/>
          </p:nvSpPr>
          <p:spPr>
            <a:xfrm rot="-3976554">
              <a:off x="7950009" y="4016340"/>
              <a:ext cx="152341" cy="133522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8" name="Google Shape;8418;p46"/>
            <p:cNvSpPr/>
            <p:nvPr/>
          </p:nvSpPr>
          <p:spPr>
            <a:xfrm rot="-3976554">
              <a:off x="7909335" y="4096839"/>
              <a:ext cx="191322" cy="167675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9" name="Google Shape;8419;p46"/>
            <p:cNvSpPr/>
            <p:nvPr/>
          </p:nvSpPr>
          <p:spPr>
            <a:xfrm rot="-3976554">
              <a:off x="8195154" y="3565886"/>
              <a:ext cx="267792" cy="258332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0" name="Google Shape;8420;p46"/>
            <p:cNvSpPr/>
            <p:nvPr/>
          </p:nvSpPr>
          <p:spPr>
            <a:xfrm rot="-3976554">
              <a:off x="8251191" y="3640970"/>
              <a:ext cx="260772" cy="146666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6" name="Picture 2" descr="FIFA thông qua thể thức mới của World Cup 2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0080">
            <a:off x="5836492" y="3274503"/>
            <a:ext cx="1391953" cy="927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0" name="Google Shape;8810;p50"/>
          <p:cNvSpPr/>
          <p:nvPr/>
        </p:nvSpPr>
        <p:spPr>
          <a:xfrm>
            <a:off x="644100" y="647271"/>
            <a:ext cx="1122600" cy="1122600"/>
          </a:xfrm>
          <a:prstGeom prst="ellipse">
            <a:avLst/>
          </a:prstGeom>
          <a:solidFill>
            <a:schemeClr val="dk2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811" name="Google Shape;8811;p50"/>
          <p:cNvSpPr txBox="1">
            <a:spLocks noGrp="1"/>
          </p:cNvSpPr>
          <p:nvPr>
            <p:ph type="title"/>
          </p:nvPr>
        </p:nvSpPr>
        <p:spPr>
          <a:xfrm>
            <a:off x="345056" y="1934244"/>
            <a:ext cx="5208746" cy="1878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Brazil’s Goal Score and Conceded in the World Cups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8812" name="Google Shape;8812;p50"/>
          <p:cNvSpPr txBox="1">
            <a:spLocks noGrp="1"/>
          </p:cNvSpPr>
          <p:nvPr>
            <p:ph type="title" idx="2"/>
          </p:nvPr>
        </p:nvSpPr>
        <p:spPr>
          <a:xfrm>
            <a:off x="682050" y="811644"/>
            <a:ext cx="104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00"/>
                </a:solidFill>
              </a:rPr>
              <a:t>02</a:t>
            </a:r>
            <a:endParaRPr dirty="0">
              <a:solidFill>
                <a:srgbClr val="FFFF00"/>
              </a:solidFill>
            </a:endParaRPr>
          </a:p>
        </p:txBody>
      </p:sp>
      <p:grpSp>
        <p:nvGrpSpPr>
          <p:cNvPr id="8814" name="Google Shape;8814;p50"/>
          <p:cNvGrpSpPr/>
          <p:nvPr/>
        </p:nvGrpSpPr>
        <p:grpSpPr>
          <a:xfrm>
            <a:off x="7272792" y="3418713"/>
            <a:ext cx="1498326" cy="1410327"/>
            <a:chOff x="5438875" y="1919994"/>
            <a:chExt cx="1366961" cy="1286677"/>
          </a:xfrm>
        </p:grpSpPr>
        <p:sp>
          <p:nvSpPr>
            <p:cNvPr id="8815" name="Google Shape;8815;p50"/>
            <p:cNvSpPr/>
            <p:nvPr/>
          </p:nvSpPr>
          <p:spPr>
            <a:xfrm>
              <a:off x="5438875" y="1919994"/>
              <a:ext cx="1366932" cy="1286677"/>
            </a:xfrm>
            <a:custGeom>
              <a:avLst/>
              <a:gdLst/>
              <a:ahLst/>
              <a:cxnLst/>
              <a:rect l="l" t="t" r="r" b="b"/>
              <a:pathLst>
                <a:path w="10509" h="9892" extrusionOk="0">
                  <a:moveTo>
                    <a:pt x="5093" y="0"/>
                  </a:moveTo>
                  <a:lnTo>
                    <a:pt x="1948" y="844"/>
                  </a:lnTo>
                  <a:lnTo>
                    <a:pt x="487" y="2368"/>
                  </a:lnTo>
                  <a:lnTo>
                    <a:pt x="381" y="2956"/>
                  </a:lnTo>
                  <a:lnTo>
                    <a:pt x="319" y="3306"/>
                  </a:lnTo>
                  <a:lnTo>
                    <a:pt x="254" y="3664"/>
                  </a:lnTo>
                  <a:lnTo>
                    <a:pt x="109" y="4464"/>
                  </a:lnTo>
                  <a:lnTo>
                    <a:pt x="1" y="5060"/>
                  </a:lnTo>
                  <a:lnTo>
                    <a:pt x="650" y="7946"/>
                  </a:lnTo>
                  <a:lnTo>
                    <a:pt x="3698" y="9795"/>
                  </a:lnTo>
                  <a:lnTo>
                    <a:pt x="6189" y="9889"/>
                  </a:lnTo>
                  <a:lnTo>
                    <a:pt x="6260" y="9892"/>
                  </a:lnTo>
                  <a:lnTo>
                    <a:pt x="8887" y="8724"/>
                  </a:lnTo>
                  <a:lnTo>
                    <a:pt x="8927" y="8658"/>
                  </a:lnTo>
                  <a:lnTo>
                    <a:pt x="10249" y="6422"/>
                  </a:lnTo>
                  <a:lnTo>
                    <a:pt x="10508" y="4087"/>
                  </a:lnTo>
                  <a:lnTo>
                    <a:pt x="9439" y="2077"/>
                  </a:lnTo>
                  <a:lnTo>
                    <a:pt x="7525" y="520"/>
                  </a:lnTo>
                  <a:lnTo>
                    <a:pt x="6567" y="315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16" name="Google Shape;8816;p50"/>
            <p:cNvGrpSpPr/>
            <p:nvPr/>
          </p:nvGrpSpPr>
          <p:grpSpPr>
            <a:xfrm>
              <a:off x="5438904" y="1920060"/>
              <a:ext cx="1366932" cy="1286547"/>
              <a:chOff x="2233000" y="1805225"/>
              <a:chExt cx="262725" cy="247275"/>
            </a:xfrm>
          </p:grpSpPr>
          <p:sp>
            <p:nvSpPr>
              <p:cNvPr id="8817" name="Google Shape;8817;p50"/>
              <p:cNvSpPr/>
              <p:nvPr/>
            </p:nvSpPr>
            <p:spPr>
              <a:xfrm>
                <a:off x="2233000" y="1805225"/>
                <a:ext cx="2627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9891" extrusionOk="0">
                    <a:moveTo>
                      <a:pt x="5093" y="1"/>
                    </a:moveTo>
                    <a:lnTo>
                      <a:pt x="1948" y="843"/>
                    </a:lnTo>
                    <a:lnTo>
                      <a:pt x="487" y="2367"/>
                    </a:lnTo>
                    <a:lnTo>
                      <a:pt x="1" y="5059"/>
                    </a:lnTo>
                    <a:lnTo>
                      <a:pt x="650" y="7945"/>
                    </a:lnTo>
                    <a:lnTo>
                      <a:pt x="3698" y="9794"/>
                    </a:lnTo>
                    <a:lnTo>
                      <a:pt x="6260" y="9891"/>
                    </a:lnTo>
                    <a:lnTo>
                      <a:pt x="8887" y="8724"/>
                    </a:lnTo>
                    <a:lnTo>
                      <a:pt x="10249" y="6421"/>
                    </a:lnTo>
                    <a:lnTo>
                      <a:pt x="10508" y="4087"/>
                    </a:lnTo>
                    <a:lnTo>
                      <a:pt x="9439" y="2076"/>
                    </a:lnTo>
                    <a:lnTo>
                      <a:pt x="7525" y="519"/>
                    </a:lnTo>
                    <a:lnTo>
                      <a:pt x="50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8" name="Google Shape;8818;p50"/>
              <p:cNvSpPr/>
              <p:nvPr/>
            </p:nvSpPr>
            <p:spPr>
              <a:xfrm>
                <a:off x="2233000" y="1849225"/>
                <a:ext cx="26272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8131" extrusionOk="0">
                    <a:moveTo>
                      <a:pt x="9051" y="0"/>
                    </a:moveTo>
                    <a:cubicBezTo>
                      <a:pt x="9048" y="975"/>
                      <a:pt x="9038" y="2248"/>
                      <a:pt x="9013" y="2347"/>
                    </a:cubicBezTo>
                    <a:cubicBezTo>
                      <a:pt x="8973" y="2508"/>
                      <a:pt x="7604" y="3595"/>
                      <a:pt x="7604" y="3595"/>
                    </a:cubicBezTo>
                    <a:lnTo>
                      <a:pt x="4948" y="4521"/>
                    </a:lnTo>
                    <a:lnTo>
                      <a:pt x="1888" y="3836"/>
                    </a:lnTo>
                    <a:lnTo>
                      <a:pt x="388" y="1161"/>
                    </a:lnTo>
                    <a:lnTo>
                      <a:pt x="1" y="3298"/>
                    </a:lnTo>
                    <a:lnTo>
                      <a:pt x="650" y="6185"/>
                    </a:lnTo>
                    <a:lnTo>
                      <a:pt x="3698" y="8033"/>
                    </a:lnTo>
                    <a:lnTo>
                      <a:pt x="6260" y="8131"/>
                    </a:lnTo>
                    <a:lnTo>
                      <a:pt x="8886" y="6964"/>
                    </a:lnTo>
                    <a:lnTo>
                      <a:pt x="10249" y="4661"/>
                    </a:lnTo>
                    <a:lnTo>
                      <a:pt x="10508" y="2327"/>
                    </a:lnTo>
                    <a:lnTo>
                      <a:pt x="9439" y="315"/>
                    </a:lnTo>
                    <a:lnTo>
                      <a:pt x="9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9" name="Google Shape;8819;p50"/>
              <p:cNvSpPr/>
              <p:nvPr/>
            </p:nvSpPr>
            <p:spPr>
              <a:xfrm>
                <a:off x="2303325" y="1825950"/>
                <a:ext cx="83550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3279" extrusionOk="0">
                    <a:moveTo>
                      <a:pt x="1708" y="1"/>
                    </a:moveTo>
                    <a:cubicBezTo>
                      <a:pt x="1631" y="1"/>
                      <a:pt x="1579" y="17"/>
                      <a:pt x="1571" y="57"/>
                    </a:cubicBezTo>
                    <a:cubicBezTo>
                      <a:pt x="1571" y="57"/>
                      <a:pt x="645" y="259"/>
                      <a:pt x="444" y="742"/>
                    </a:cubicBezTo>
                    <a:cubicBezTo>
                      <a:pt x="242" y="1225"/>
                      <a:pt x="1" y="1748"/>
                      <a:pt x="202" y="2030"/>
                    </a:cubicBezTo>
                    <a:cubicBezTo>
                      <a:pt x="404" y="2311"/>
                      <a:pt x="1088" y="3278"/>
                      <a:pt x="1088" y="3278"/>
                    </a:cubicBezTo>
                    <a:lnTo>
                      <a:pt x="2215" y="3197"/>
                    </a:lnTo>
                    <a:cubicBezTo>
                      <a:pt x="2215" y="3197"/>
                      <a:pt x="3141" y="2231"/>
                      <a:pt x="3141" y="2111"/>
                    </a:cubicBezTo>
                    <a:cubicBezTo>
                      <a:pt x="3141" y="1990"/>
                      <a:pt x="3342" y="984"/>
                      <a:pt x="3342" y="984"/>
                    </a:cubicBezTo>
                    <a:lnTo>
                      <a:pt x="2738" y="259"/>
                    </a:lnTo>
                    <a:cubicBezTo>
                      <a:pt x="2738" y="259"/>
                      <a:pt x="2017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0" name="Google Shape;8820;p50"/>
              <p:cNvSpPr/>
              <p:nvPr/>
            </p:nvSpPr>
            <p:spPr>
              <a:xfrm>
                <a:off x="2314100" y="1857125"/>
                <a:ext cx="78675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81" extrusionOk="0">
                    <a:moveTo>
                      <a:pt x="1817" y="0"/>
                    </a:moveTo>
                    <a:lnTo>
                      <a:pt x="97" y="1103"/>
                    </a:lnTo>
                    <a:lnTo>
                      <a:pt x="1" y="1394"/>
                    </a:lnTo>
                    <a:lnTo>
                      <a:pt x="552" y="2853"/>
                    </a:lnTo>
                    <a:lnTo>
                      <a:pt x="2141" y="3080"/>
                    </a:lnTo>
                    <a:lnTo>
                      <a:pt x="2368" y="2951"/>
                    </a:lnTo>
                    <a:lnTo>
                      <a:pt x="3146" y="1719"/>
                    </a:lnTo>
                    <a:lnTo>
                      <a:pt x="3114" y="1394"/>
                    </a:lnTo>
                    <a:lnTo>
                      <a:pt x="2109" y="32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1" name="Google Shape;8821;p50"/>
              <p:cNvSpPr/>
              <p:nvPr/>
            </p:nvSpPr>
            <p:spPr>
              <a:xfrm>
                <a:off x="2365975" y="1825500"/>
                <a:ext cx="90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692" extrusionOk="0">
                    <a:moveTo>
                      <a:pt x="1039" y="0"/>
                    </a:moveTo>
                    <a:lnTo>
                      <a:pt x="1" y="908"/>
                    </a:lnTo>
                    <a:lnTo>
                      <a:pt x="228" y="1167"/>
                    </a:lnTo>
                    <a:lnTo>
                      <a:pt x="1266" y="2659"/>
                    </a:lnTo>
                    <a:lnTo>
                      <a:pt x="2466" y="2691"/>
                    </a:lnTo>
                    <a:lnTo>
                      <a:pt x="3600" y="1362"/>
                    </a:lnTo>
                    <a:lnTo>
                      <a:pt x="3212" y="779"/>
                    </a:lnTo>
                    <a:lnTo>
                      <a:pt x="2466" y="163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2" name="Google Shape;8822;p50"/>
              <p:cNvSpPr/>
              <p:nvPr/>
            </p:nvSpPr>
            <p:spPr>
              <a:xfrm>
                <a:off x="2374075" y="1898450"/>
                <a:ext cx="762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952" extrusionOk="0">
                    <a:moveTo>
                      <a:pt x="974" y="1"/>
                    </a:moveTo>
                    <a:lnTo>
                      <a:pt x="422" y="941"/>
                    </a:lnTo>
                    <a:lnTo>
                      <a:pt x="1" y="1557"/>
                    </a:lnTo>
                    <a:lnTo>
                      <a:pt x="585" y="2886"/>
                    </a:lnTo>
                    <a:lnTo>
                      <a:pt x="2336" y="2951"/>
                    </a:lnTo>
                    <a:lnTo>
                      <a:pt x="3050" y="1623"/>
                    </a:lnTo>
                    <a:lnTo>
                      <a:pt x="21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3" name="Google Shape;8823;p50"/>
              <p:cNvSpPr/>
              <p:nvPr/>
            </p:nvSpPr>
            <p:spPr>
              <a:xfrm>
                <a:off x="2435700" y="1861150"/>
                <a:ext cx="543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3180" extrusionOk="0">
                    <a:moveTo>
                      <a:pt x="1039" y="1"/>
                    </a:moveTo>
                    <a:lnTo>
                      <a:pt x="260" y="1071"/>
                    </a:lnTo>
                    <a:lnTo>
                      <a:pt x="1" y="1428"/>
                    </a:lnTo>
                    <a:lnTo>
                      <a:pt x="876" y="3049"/>
                    </a:lnTo>
                    <a:lnTo>
                      <a:pt x="2076" y="3179"/>
                    </a:lnTo>
                    <a:lnTo>
                      <a:pt x="2174" y="1914"/>
                    </a:lnTo>
                    <a:lnTo>
                      <a:pt x="1558" y="649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4" name="Google Shape;8824;p50"/>
              <p:cNvSpPr/>
              <p:nvPr/>
            </p:nvSpPr>
            <p:spPr>
              <a:xfrm>
                <a:off x="2268700" y="1821425"/>
                <a:ext cx="867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466" extrusionOk="0">
                    <a:moveTo>
                      <a:pt x="2141" y="1"/>
                    </a:moveTo>
                    <a:lnTo>
                      <a:pt x="616" y="455"/>
                    </a:lnTo>
                    <a:lnTo>
                      <a:pt x="0" y="1006"/>
                    </a:lnTo>
                    <a:lnTo>
                      <a:pt x="487" y="2466"/>
                    </a:lnTo>
                    <a:lnTo>
                      <a:pt x="1654" y="2466"/>
                    </a:lnTo>
                    <a:lnTo>
                      <a:pt x="3470" y="1266"/>
                    </a:lnTo>
                    <a:lnTo>
                      <a:pt x="3470" y="812"/>
                    </a:lnTo>
                    <a:lnTo>
                      <a:pt x="2821" y="487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5" name="Google Shape;8825;p50"/>
              <p:cNvSpPr/>
              <p:nvPr/>
            </p:nvSpPr>
            <p:spPr>
              <a:xfrm>
                <a:off x="2242750" y="1888750"/>
                <a:ext cx="811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81" extrusionOk="0">
                    <a:moveTo>
                      <a:pt x="2174" y="0"/>
                    </a:moveTo>
                    <a:lnTo>
                      <a:pt x="1395" y="32"/>
                    </a:lnTo>
                    <a:lnTo>
                      <a:pt x="1" y="1232"/>
                    </a:lnTo>
                    <a:lnTo>
                      <a:pt x="552" y="3015"/>
                    </a:lnTo>
                    <a:lnTo>
                      <a:pt x="1298" y="3048"/>
                    </a:lnTo>
                    <a:lnTo>
                      <a:pt x="2174" y="3080"/>
                    </a:lnTo>
                    <a:lnTo>
                      <a:pt x="3243" y="1686"/>
                    </a:lnTo>
                    <a:lnTo>
                      <a:pt x="2660" y="3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6" name="Google Shape;8826;p50"/>
              <p:cNvSpPr/>
              <p:nvPr/>
            </p:nvSpPr>
            <p:spPr>
              <a:xfrm>
                <a:off x="2301125" y="1934125"/>
                <a:ext cx="819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984" extrusionOk="0">
                    <a:moveTo>
                      <a:pt x="1071" y="0"/>
                    </a:moveTo>
                    <a:lnTo>
                      <a:pt x="0" y="1330"/>
                    </a:lnTo>
                    <a:lnTo>
                      <a:pt x="390" y="2497"/>
                    </a:lnTo>
                    <a:lnTo>
                      <a:pt x="2238" y="2984"/>
                    </a:lnTo>
                    <a:lnTo>
                      <a:pt x="3276" y="1590"/>
                    </a:lnTo>
                    <a:lnTo>
                      <a:pt x="2693" y="260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7" name="Google Shape;8827;p50"/>
              <p:cNvSpPr/>
              <p:nvPr/>
            </p:nvSpPr>
            <p:spPr>
              <a:xfrm>
                <a:off x="2365150" y="1976275"/>
                <a:ext cx="7137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531" extrusionOk="0">
                    <a:moveTo>
                      <a:pt x="974" y="1"/>
                    </a:moveTo>
                    <a:lnTo>
                      <a:pt x="1" y="1428"/>
                    </a:lnTo>
                    <a:lnTo>
                      <a:pt x="1331" y="2531"/>
                    </a:lnTo>
                    <a:lnTo>
                      <a:pt x="2855" y="1850"/>
                    </a:lnTo>
                    <a:lnTo>
                      <a:pt x="2660" y="9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8" name="Google Shape;8828;p50"/>
              <p:cNvSpPr/>
              <p:nvPr/>
            </p:nvSpPr>
            <p:spPr>
              <a:xfrm>
                <a:off x="2436500" y="1941425"/>
                <a:ext cx="549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209" extrusionOk="0">
                    <a:moveTo>
                      <a:pt x="715" y="0"/>
                    </a:moveTo>
                    <a:lnTo>
                      <a:pt x="1" y="1395"/>
                    </a:lnTo>
                    <a:lnTo>
                      <a:pt x="293" y="2952"/>
                    </a:lnTo>
                    <a:lnTo>
                      <a:pt x="787" y="3209"/>
                    </a:lnTo>
                    <a:lnTo>
                      <a:pt x="2109" y="973"/>
                    </a:lnTo>
                    <a:lnTo>
                      <a:pt x="2195" y="201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9" name="Google Shape;8829;p50"/>
              <p:cNvSpPr/>
              <p:nvPr/>
            </p:nvSpPr>
            <p:spPr>
              <a:xfrm>
                <a:off x="2325175" y="1805225"/>
                <a:ext cx="72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524" extrusionOk="0">
                    <a:moveTo>
                      <a:pt x="1406" y="1"/>
                    </a:moveTo>
                    <a:lnTo>
                      <a:pt x="1" y="376"/>
                    </a:lnTo>
                    <a:lnTo>
                      <a:pt x="562" y="1005"/>
                    </a:lnTo>
                    <a:lnTo>
                      <a:pt x="1535" y="1524"/>
                    </a:lnTo>
                    <a:lnTo>
                      <a:pt x="2347" y="876"/>
                    </a:lnTo>
                    <a:lnTo>
                      <a:pt x="2768" y="552"/>
                    </a:lnTo>
                    <a:lnTo>
                      <a:pt x="2880" y="314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0" name="Google Shape;8830;p50"/>
              <p:cNvSpPr/>
              <p:nvPr/>
            </p:nvSpPr>
            <p:spPr>
              <a:xfrm>
                <a:off x="2237550" y="1847000"/>
                <a:ext cx="3685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610" extrusionOk="0">
                    <a:moveTo>
                      <a:pt x="972" y="1"/>
                    </a:moveTo>
                    <a:lnTo>
                      <a:pt x="305" y="696"/>
                    </a:lnTo>
                    <a:lnTo>
                      <a:pt x="1" y="2386"/>
                    </a:lnTo>
                    <a:lnTo>
                      <a:pt x="176" y="2610"/>
                    </a:lnTo>
                    <a:lnTo>
                      <a:pt x="1474" y="1475"/>
                    </a:lnTo>
                    <a:lnTo>
                      <a:pt x="1213" y="729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1" name="Google Shape;8831;p50"/>
              <p:cNvSpPr/>
              <p:nvPr/>
            </p:nvSpPr>
            <p:spPr>
              <a:xfrm>
                <a:off x="2233000" y="1916775"/>
                <a:ext cx="203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194" extrusionOk="0">
                    <a:moveTo>
                      <a:pt x="109" y="1"/>
                    </a:moveTo>
                    <a:lnTo>
                      <a:pt x="1" y="597"/>
                    </a:lnTo>
                    <a:lnTo>
                      <a:pt x="585" y="3193"/>
                    </a:lnTo>
                    <a:lnTo>
                      <a:pt x="812" y="2057"/>
                    </a:lnTo>
                    <a:lnTo>
                      <a:pt x="261" y="17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2" name="Google Shape;8832;p50"/>
              <p:cNvSpPr/>
              <p:nvPr/>
            </p:nvSpPr>
            <p:spPr>
              <a:xfrm>
                <a:off x="2251750" y="1969800"/>
                <a:ext cx="567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66" extrusionOk="0">
                    <a:moveTo>
                      <a:pt x="1781" y="1"/>
                    </a:moveTo>
                    <a:lnTo>
                      <a:pt x="257" y="65"/>
                    </a:lnTo>
                    <a:lnTo>
                      <a:pt x="160" y="585"/>
                    </a:lnTo>
                    <a:lnTo>
                      <a:pt x="1" y="1424"/>
                    </a:lnTo>
                    <a:lnTo>
                      <a:pt x="1389" y="2265"/>
                    </a:lnTo>
                    <a:lnTo>
                      <a:pt x="2267" y="1201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3" name="Google Shape;8833;p50"/>
              <p:cNvSpPr/>
              <p:nvPr/>
            </p:nvSpPr>
            <p:spPr>
              <a:xfrm>
                <a:off x="2291425" y="2003050"/>
                <a:ext cx="963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976" extrusionOk="0">
                    <a:moveTo>
                      <a:pt x="843" y="0"/>
                    </a:moveTo>
                    <a:cubicBezTo>
                      <a:pt x="843" y="0"/>
                      <a:pt x="301" y="664"/>
                      <a:pt x="1" y="1055"/>
                    </a:cubicBezTo>
                    <a:lnTo>
                      <a:pt x="1361" y="1881"/>
                    </a:lnTo>
                    <a:lnTo>
                      <a:pt x="3852" y="1976"/>
                    </a:lnTo>
                    <a:lnTo>
                      <a:pt x="3534" y="1136"/>
                    </a:lnTo>
                    <a:lnTo>
                      <a:pt x="2789" y="45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4" name="Google Shape;8834;p50"/>
              <p:cNvSpPr/>
              <p:nvPr/>
            </p:nvSpPr>
            <p:spPr>
              <a:xfrm>
                <a:off x="2381250" y="1923950"/>
                <a:ext cx="69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932" extrusionOk="0">
                    <a:moveTo>
                      <a:pt x="2413" y="1"/>
                    </a:moveTo>
                    <a:cubicBezTo>
                      <a:pt x="2049" y="307"/>
                      <a:pt x="1674" y="606"/>
                      <a:pt x="1674" y="606"/>
                    </a:cubicBezTo>
                    <a:lnTo>
                      <a:pt x="1" y="1190"/>
                    </a:lnTo>
                    <a:lnTo>
                      <a:pt x="298" y="1866"/>
                    </a:lnTo>
                    <a:lnTo>
                      <a:pt x="2049" y="1931"/>
                    </a:lnTo>
                    <a:lnTo>
                      <a:pt x="2762" y="603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5" name="Google Shape;8835;p50"/>
              <p:cNvSpPr/>
              <p:nvPr/>
            </p:nvSpPr>
            <p:spPr>
              <a:xfrm>
                <a:off x="2447575" y="1861175"/>
                <a:ext cx="42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179" extrusionOk="0">
                    <a:moveTo>
                      <a:pt x="564" y="1"/>
                    </a:moveTo>
                    <a:lnTo>
                      <a:pt x="466" y="135"/>
                    </a:lnTo>
                    <a:cubicBezTo>
                      <a:pt x="460" y="962"/>
                      <a:pt x="450" y="1790"/>
                      <a:pt x="430" y="1869"/>
                    </a:cubicBezTo>
                    <a:cubicBezTo>
                      <a:pt x="416" y="1927"/>
                      <a:pt x="230" y="2104"/>
                      <a:pt x="0" y="2305"/>
                    </a:cubicBezTo>
                    <a:lnTo>
                      <a:pt x="401" y="3049"/>
                    </a:lnTo>
                    <a:lnTo>
                      <a:pt x="1601" y="3178"/>
                    </a:lnTo>
                    <a:lnTo>
                      <a:pt x="1699" y="1913"/>
                    </a:lnTo>
                    <a:lnTo>
                      <a:pt x="1083" y="64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6" name="Google Shape;8836;p50"/>
              <p:cNvSpPr/>
              <p:nvPr/>
            </p:nvSpPr>
            <p:spPr>
              <a:xfrm>
                <a:off x="2301125" y="1952500"/>
                <a:ext cx="81900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49" extrusionOk="0">
                    <a:moveTo>
                      <a:pt x="479" y="0"/>
                    </a:moveTo>
                    <a:lnTo>
                      <a:pt x="0" y="595"/>
                    </a:lnTo>
                    <a:lnTo>
                      <a:pt x="390" y="1762"/>
                    </a:lnTo>
                    <a:lnTo>
                      <a:pt x="2238" y="2249"/>
                    </a:lnTo>
                    <a:lnTo>
                      <a:pt x="3276" y="855"/>
                    </a:lnTo>
                    <a:lnTo>
                      <a:pt x="2959" y="133"/>
                    </a:lnTo>
                    <a:lnTo>
                      <a:pt x="2223" y="39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7" name="Google Shape;8837;p50"/>
              <p:cNvSpPr/>
              <p:nvPr/>
            </p:nvSpPr>
            <p:spPr>
              <a:xfrm>
                <a:off x="2242750" y="1906150"/>
                <a:ext cx="6537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85" extrusionOk="0">
                    <a:moveTo>
                      <a:pt x="623" y="0"/>
                    </a:moveTo>
                    <a:lnTo>
                      <a:pt x="1" y="536"/>
                    </a:lnTo>
                    <a:lnTo>
                      <a:pt x="552" y="2319"/>
                    </a:lnTo>
                    <a:lnTo>
                      <a:pt x="1298" y="2352"/>
                    </a:lnTo>
                    <a:lnTo>
                      <a:pt x="2174" y="2384"/>
                    </a:lnTo>
                    <a:lnTo>
                      <a:pt x="2615" y="1809"/>
                    </a:lnTo>
                    <a:lnTo>
                      <a:pt x="1498" y="1559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8" name="Google Shape;8838;p50"/>
              <p:cNvSpPr/>
              <p:nvPr/>
            </p:nvSpPr>
            <p:spPr>
              <a:xfrm>
                <a:off x="2237550" y="1878250"/>
                <a:ext cx="177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360" extrusionOk="0">
                    <a:moveTo>
                      <a:pt x="206" y="0"/>
                    </a:moveTo>
                    <a:lnTo>
                      <a:pt x="137" y="384"/>
                    </a:lnTo>
                    <a:lnTo>
                      <a:pt x="1" y="1136"/>
                    </a:lnTo>
                    <a:lnTo>
                      <a:pt x="176" y="1360"/>
                    </a:lnTo>
                    <a:lnTo>
                      <a:pt x="708" y="895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847" name="Google Shape;8847;p50"/>
          <p:cNvGrpSpPr/>
          <p:nvPr/>
        </p:nvGrpSpPr>
        <p:grpSpPr>
          <a:xfrm rot="10800000">
            <a:off x="3541072" y="4000461"/>
            <a:ext cx="358207" cy="244657"/>
            <a:chOff x="1530450" y="3426875"/>
            <a:chExt cx="238725" cy="163050"/>
          </a:xfrm>
        </p:grpSpPr>
        <p:sp>
          <p:nvSpPr>
            <p:cNvPr id="8848" name="Google Shape;8848;p5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9" name="Google Shape;8849;p5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0" name="Google Shape;8850;p5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2" descr="FIFA thông qua thể thức mới của World Cup 2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0080">
            <a:off x="6483474" y="1759086"/>
            <a:ext cx="2152409" cy="1434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2" name="Google Shape;961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Brazil’s Score Goal</a:t>
            </a:r>
            <a:endParaRPr dirty="0"/>
          </a:p>
        </p:txBody>
      </p:sp>
      <p:grpSp>
        <p:nvGrpSpPr>
          <p:cNvPr id="9673" name="Google Shape;9673;p56"/>
          <p:cNvGrpSpPr/>
          <p:nvPr/>
        </p:nvGrpSpPr>
        <p:grpSpPr>
          <a:xfrm rot="677811">
            <a:off x="7627890" y="303830"/>
            <a:ext cx="1054913" cy="767861"/>
            <a:chOff x="1326343" y="690376"/>
            <a:chExt cx="945330" cy="688218"/>
          </a:xfrm>
        </p:grpSpPr>
        <p:sp>
          <p:nvSpPr>
            <p:cNvPr id="9674" name="Google Shape;9674;p56"/>
            <p:cNvSpPr/>
            <p:nvPr/>
          </p:nvSpPr>
          <p:spPr>
            <a:xfrm>
              <a:off x="1326343" y="690376"/>
              <a:ext cx="945330" cy="688218"/>
            </a:xfrm>
            <a:custGeom>
              <a:avLst/>
              <a:gdLst/>
              <a:ahLst/>
              <a:cxnLst/>
              <a:rect l="l" t="t" r="r" b="b"/>
              <a:pathLst>
                <a:path w="15115" h="11004" extrusionOk="0">
                  <a:moveTo>
                    <a:pt x="13115" y="0"/>
                  </a:moveTo>
                  <a:lnTo>
                    <a:pt x="12447" y="222"/>
                  </a:lnTo>
                  <a:lnTo>
                    <a:pt x="8447" y="667"/>
                  </a:lnTo>
                  <a:lnTo>
                    <a:pt x="4780" y="1347"/>
                  </a:lnTo>
                  <a:lnTo>
                    <a:pt x="4557" y="1390"/>
                  </a:lnTo>
                  <a:lnTo>
                    <a:pt x="3501" y="1390"/>
                  </a:lnTo>
                  <a:cubicBezTo>
                    <a:pt x="3491" y="1398"/>
                    <a:pt x="3471" y="1407"/>
                    <a:pt x="3448" y="1417"/>
                  </a:cubicBezTo>
                  <a:cubicBezTo>
                    <a:pt x="3261" y="1500"/>
                    <a:pt x="2700" y="1657"/>
                    <a:pt x="2083" y="1817"/>
                  </a:cubicBezTo>
                  <a:cubicBezTo>
                    <a:pt x="1795" y="1893"/>
                    <a:pt x="1495" y="1968"/>
                    <a:pt x="1215" y="2038"/>
                  </a:cubicBezTo>
                  <a:cubicBezTo>
                    <a:pt x="551" y="2203"/>
                    <a:pt x="0" y="2334"/>
                    <a:pt x="0" y="2334"/>
                  </a:cubicBezTo>
                  <a:cubicBezTo>
                    <a:pt x="0" y="2334"/>
                    <a:pt x="167" y="3723"/>
                    <a:pt x="167" y="3890"/>
                  </a:cubicBezTo>
                  <a:cubicBezTo>
                    <a:pt x="167" y="4056"/>
                    <a:pt x="445" y="5947"/>
                    <a:pt x="445" y="5947"/>
                  </a:cubicBezTo>
                  <a:lnTo>
                    <a:pt x="833" y="9057"/>
                  </a:lnTo>
                  <a:lnTo>
                    <a:pt x="1111" y="11003"/>
                  </a:lnTo>
                  <a:lnTo>
                    <a:pt x="3708" y="10838"/>
                  </a:lnTo>
                  <a:lnTo>
                    <a:pt x="3723" y="10837"/>
                  </a:lnTo>
                  <a:lnTo>
                    <a:pt x="4390" y="10558"/>
                  </a:lnTo>
                  <a:cubicBezTo>
                    <a:pt x="4390" y="10558"/>
                    <a:pt x="5001" y="10669"/>
                    <a:pt x="5168" y="10669"/>
                  </a:cubicBezTo>
                  <a:lnTo>
                    <a:pt x="5176" y="10669"/>
                  </a:lnTo>
                  <a:cubicBezTo>
                    <a:pt x="5197" y="10669"/>
                    <a:pt x="5239" y="10667"/>
                    <a:pt x="5297" y="10664"/>
                  </a:cubicBezTo>
                  <a:cubicBezTo>
                    <a:pt x="5308" y="10663"/>
                    <a:pt x="5319" y="10663"/>
                    <a:pt x="5331" y="10662"/>
                  </a:cubicBezTo>
                  <a:cubicBezTo>
                    <a:pt x="6039" y="10623"/>
                    <a:pt x="8724" y="10447"/>
                    <a:pt x="8724" y="10447"/>
                  </a:cubicBezTo>
                  <a:lnTo>
                    <a:pt x="13115" y="9947"/>
                  </a:lnTo>
                  <a:lnTo>
                    <a:pt x="14893" y="9836"/>
                  </a:lnTo>
                  <a:lnTo>
                    <a:pt x="15115" y="9447"/>
                  </a:lnTo>
                  <a:lnTo>
                    <a:pt x="14615" y="7947"/>
                  </a:lnTo>
                  <a:lnTo>
                    <a:pt x="14226" y="4224"/>
                  </a:lnTo>
                  <a:lnTo>
                    <a:pt x="14184" y="3991"/>
                  </a:lnTo>
                  <a:lnTo>
                    <a:pt x="14165" y="3877"/>
                  </a:lnTo>
                  <a:lnTo>
                    <a:pt x="13614" y="778"/>
                  </a:lnTo>
                  <a:lnTo>
                    <a:pt x="13559" y="111"/>
                  </a:lnTo>
                  <a:lnTo>
                    <a:pt x="13115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675" name="Google Shape;9675;p56"/>
            <p:cNvGrpSpPr/>
            <p:nvPr/>
          </p:nvGrpSpPr>
          <p:grpSpPr>
            <a:xfrm>
              <a:off x="1326343" y="690407"/>
              <a:ext cx="945330" cy="688155"/>
              <a:chOff x="1442375" y="420050"/>
              <a:chExt cx="377875" cy="275075"/>
            </a:xfrm>
          </p:grpSpPr>
          <p:sp>
            <p:nvSpPr>
              <p:cNvPr id="9676" name="Google Shape;9676;p56"/>
              <p:cNvSpPr/>
              <p:nvPr/>
            </p:nvSpPr>
            <p:spPr>
              <a:xfrm>
                <a:off x="1442375" y="420050"/>
                <a:ext cx="37787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1003" extrusionOk="0">
                    <a:moveTo>
                      <a:pt x="13115" y="0"/>
                    </a:moveTo>
                    <a:lnTo>
                      <a:pt x="12447" y="222"/>
                    </a:lnTo>
                    <a:lnTo>
                      <a:pt x="8447" y="666"/>
                    </a:lnTo>
                    <a:lnTo>
                      <a:pt x="4556" y="1389"/>
                    </a:lnTo>
                    <a:lnTo>
                      <a:pt x="3501" y="1389"/>
                    </a:lnTo>
                    <a:cubicBezTo>
                      <a:pt x="3279" y="1556"/>
                      <a:pt x="0" y="2333"/>
                      <a:pt x="0" y="2333"/>
                    </a:cubicBezTo>
                    <a:cubicBezTo>
                      <a:pt x="0" y="2333"/>
                      <a:pt x="167" y="3723"/>
                      <a:pt x="167" y="3889"/>
                    </a:cubicBezTo>
                    <a:cubicBezTo>
                      <a:pt x="167" y="4056"/>
                      <a:pt x="445" y="5946"/>
                      <a:pt x="445" y="5946"/>
                    </a:cubicBezTo>
                    <a:lnTo>
                      <a:pt x="833" y="9057"/>
                    </a:lnTo>
                    <a:lnTo>
                      <a:pt x="1111" y="11003"/>
                    </a:lnTo>
                    <a:lnTo>
                      <a:pt x="3723" y="10836"/>
                    </a:lnTo>
                    <a:lnTo>
                      <a:pt x="4390" y="10558"/>
                    </a:lnTo>
                    <a:cubicBezTo>
                      <a:pt x="4390" y="10558"/>
                      <a:pt x="5001" y="10669"/>
                      <a:pt x="5168" y="10669"/>
                    </a:cubicBezTo>
                    <a:cubicBezTo>
                      <a:pt x="5335" y="10669"/>
                      <a:pt x="8724" y="10447"/>
                      <a:pt x="8724" y="10447"/>
                    </a:cubicBezTo>
                    <a:lnTo>
                      <a:pt x="13115" y="9947"/>
                    </a:lnTo>
                    <a:lnTo>
                      <a:pt x="14893" y="9836"/>
                    </a:lnTo>
                    <a:lnTo>
                      <a:pt x="15115" y="9447"/>
                    </a:lnTo>
                    <a:lnTo>
                      <a:pt x="14615" y="7947"/>
                    </a:lnTo>
                    <a:lnTo>
                      <a:pt x="14225" y="4224"/>
                    </a:lnTo>
                    <a:lnTo>
                      <a:pt x="13614" y="778"/>
                    </a:lnTo>
                    <a:lnTo>
                      <a:pt x="13559" y="111"/>
                    </a:lnTo>
                    <a:lnTo>
                      <a:pt x="13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7" name="Google Shape;9677;p56"/>
              <p:cNvSpPr/>
              <p:nvPr/>
            </p:nvSpPr>
            <p:spPr>
              <a:xfrm>
                <a:off x="1487125" y="479800"/>
                <a:ext cx="2828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113" extrusionOk="0">
                    <a:moveTo>
                      <a:pt x="4490" y="0"/>
                    </a:moveTo>
                    <a:lnTo>
                      <a:pt x="3557" y="874"/>
                    </a:lnTo>
                    <a:cubicBezTo>
                      <a:pt x="3557" y="874"/>
                      <a:pt x="1984" y="1982"/>
                      <a:pt x="1750" y="2215"/>
                    </a:cubicBezTo>
                    <a:cubicBezTo>
                      <a:pt x="1517" y="2448"/>
                      <a:pt x="1" y="4081"/>
                      <a:pt x="1" y="4081"/>
                    </a:cubicBezTo>
                    <a:lnTo>
                      <a:pt x="468" y="4489"/>
                    </a:lnTo>
                    <a:lnTo>
                      <a:pt x="3150" y="6005"/>
                    </a:lnTo>
                    <a:lnTo>
                      <a:pt x="5481" y="7113"/>
                    </a:lnTo>
                    <a:lnTo>
                      <a:pt x="6064" y="6938"/>
                    </a:lnTo>
                    <a:lnTo>
                      <a:pt x="7464" y="6121"/>
                    </a:lnTo>
                    <a:lnTo>
                      <a:pt x="9621" y="4314"/>
                    </a:lnTo>
                    <a:lnTo>
                      <a:pt x="11311" y="2915"/>
                    </a:lnTo>
                    <a:cubicBezTo>
                      <a:pt x="11311" y="2915"/>
                      <a:pt x="10787" y="2390"/>
                      <a:pt x="10496" y="2157"/>
                    </a:cubicBezTo>
                    <a:cubicBezTo>
                      <a:pt x="10204" y="1923"/>
                      <a:pt x="7580" y="757"/>
                      <a:pt x="7580" y="757"/>
                    </a:cubicBezTo>
                    <a:lnTo>
                      <a:pt x="4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8" name="Google Shape;9678;p56"/>
              <p:cNvSpPr/>
              <p:nvPr/>
            </p:nvSpPr>
            <p:spPr>
              <a:xfrm>
                <a:off x="1539500" y="514825"/>
                <a:ext cx="594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877" extrusionOk="0">
                    <a:moveTo>
                      <a:pt x="723" y="1"/>
                    </a:moveTo>
                    <a:cubicBezTo>
                      <a:pt x="474" y="181"/>
                      <a:pt x="208" y="375"/>
                      <a:pt x="1" y="534"/>
                    </a:cubicBezTo>
                    <a:lnTo>
                      <a:pt x="820" y="1284"/>
                    </a:lnTo>
                    <a:lnTo>
                      <a:pt x="1968" y="1877"/>
                    </a:lnTo>
                    <a:lnTo>
                      <a:pt x="2375" y="1766"/>
                    </a:lnTo>
                    <a:lnTo>
                      <a:pt x="1709" y="98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9" name="Google Shape;9679;p56"/>
              <p:cNvSpPr/>
              <p:nvPr/>
            </p:nvSpPr>
            <p:spPr>
              <a:xfrm>
                <a:off x="1701675" y="534875"/>
                <a:ext cx="528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91" extrusionOk="0">
                    <a:moveTo>
                      <a:pt x="297" y="1"/>
                    </a:moveTo>
                    <a:lnTo>
                      <a:pt x="1" y="408"/>
                    </a:lnTo>
                    <a:lnTo>
                      <a:pt x="556" y="1187"/>
                    </a:lnTo>
                    <a:lnTo>
                      <a:pt x="1306" y="1890"/>
                    </a:lnTo>
                    <a:lnTo>
                      <a:pt x="2111" y="1224"/>
                    </a:lnTo>
                    <a:lnTo>
                      <a:pt x="1076" y="59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0" name="Google Shape;9680;p56"/>
              <p:cNvSpPr/>
              <p:nvPr/>
            </p:nvSpPr>
            <p:spPr>
              <a:xfrm>
                <a:off x="1565825" y="508925"/>
                <a:ext cx="11812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490" extrusionOk="0">
                    <a:moveTo>
                      <a:pt x="2158" y="0"/>
                    </a:moveTo>
                    <a:lnTo>
                      <a:pt x="935" y="409"/>
                    </a:lnTo>
                    <a:lnTo>
                      <a:pt x="1" y="1283"/>
                    </a:lnTo>
                    <a:lnTo>
                      <a:pt x="59" y="2741"/>
                    </a:lnTo>
                    <a:lnTo>
                      <a:pt x="701" y="4081"/>
                    </a:lnTo>
                    <a:lnTo>
                      <a:pt x="2100" y="4489"/>
                    </a:lnTo>
                    <a:lnTo>
                      <a:pt x="3499" y="4314"/>
                    </a:lnTo>
                    <a:lnTo>
                      <a:pt x="4432" y="3499"/>
                    </a:lnTo>
                    <a:lnTo>
                      <a:pt x="4724" y="2158"/>
                    </a:lnTo>
                    <a:lnTo>
                      <a:pt x="4491" y="933"/>
                    </a:lnTo>
                    <a:lnTo>
                      <a:pt x="3616" y="2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1" name="Google Shape;9681;p56"/>
              <p:cNvSpPr/>
              <p:nvPr/>
            </p:nvSpPr>
            <p:spPr>
              <a:xfrm>
                <a:off x="1580825" y="569150"/>
                <a:ext cx="1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46" extrusionOk="0">
                    <a:moveTo>
                      <a:pt x="167" y="1"/>
                    </a:moveTo>
                    <a:lnTo>
                      <a:pt x="0" y="112"/>
                    </a:lnTo>
                    <a:lnTo>
                      <a:pt x="56" y="390"/>
                    </a:lnTo>
                    <a:lnTo>
                      <a:pt x="222" y="445"/>
                    </a:lnTo>
                    <a:lnTo>
                      <a:pt x="408" y="353"/>
                    </a:lnTo>
                    <a:lnTo>
                      <a:pt x="426" y="9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2" name="Google Shape;9682;p56"/>
              <p:cNvSpPr/>
              <p:nvPr/>
            </p:nvSpPr>
            <p:spPr>
              <a:xfrm>
                <a:off x="1591000" y="582575"/>
                <a:ext cx="79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42" extrusionOk="0">
                    <a:moveTo>
                      <a:pt x="94" y="1"/>
                    </a:moveTo>
                    <a:lnTo>
                      <a:pt x="1" y="149"/>
                    </a:lnTo>
                    <a:lnTo>
                      <a:pt x="112" y="223"/>
                    </a:lnTo>
                    <a:lnTo>
                      <a:pt x="205" y="241"/>
                    </a:lnTo>
                    <a:lnTo>
                      <a:pt x="316" y="3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3" name="Google Shape;9683;p56"/>
              <p:cNvSpPr/>
              <p:nvPr/>
            </p:nvSpPr>
            <p:spPr>
              <a:xfrm>
                <a:off x="1621100" y="582125"/>
                <a:ext cx="65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223" y="0"/>
                    </a:moveTo>
                    <a:lnTo>
                      <a:pt x="19" y="19"/>
                    </a:lnTo>
                    <a:lnTo>
                      <a:pt x="1" y="204"/>
                    </a:lnTo>
                    <a:lnTo>
                      <a:pt x="75" y="278"/>
                    </a:lnTo>
                    <a:lnTo>
                      <a:pt x="186" y="259"/>
                    </a:lnTo>
                    <a:lnTo>
                      <a:pt x="260" y="14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4" name="Google Shape;9684;p56"/>
              <p:cNvSpPr/>
              <p:nvPr/>
            </p:nvSpPr>
            <p:spPr>
              <a:xfrm>
                <a:off x="1611400" y="599250"/>
                <a:ext cx="7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79" extrusionOk="0">
                    <a:moveTo>
                      <a:pt x="204" y="0"/>
                    </a:moveTo>
                    <a:lnTo>
                      <a:pt x="0" y="93"/>
                    </a:lnTo>
                    <a:lnTo>
                      <a:pt x="0" y="222"/>
                    </a:lnTo>
                    <a:lnTo>
                      <a:pt x="130" y="279"/>
                    </a:lnTo>
                    <a:lnTo>
                      <a:pt x="222" y="259"/>
                    </a:lnTo>
                    <a:cubicBezTo>
                      <a:pt x="296" y="148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5" name="Google Shape;9685;p56"/>
              <p:cNvSpPr/>
              <p:nvPr/>
            </p:nvSpPr>
            <p:spPr>
              <a:xfrm>
                <a:off x="1622025" y="596450"/>
                <a:ext cx="6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67" y="1"/>
                    </a:moveTo>
                    <a:lnTo>
                      <a:pt x="38" y="38"/>
                    </a:lnTo>
                    <a:lnTo>
                      <a:pt x="1" y="168"/>
                    </a:lnTo>
                    <a:lnTo>
                      <a:pt x="93" y="279"/>
                    </a:lnTo>
                    <a:lnTo>
                      <a:pt x="204" y="279"/>
                    </a:lnTo>
                    <a:cubicBezTo>
                      <a:pt x="279" y="149"/>
                      <a:pt x="279" y="20"/>
                      <a:pt x="279" y="2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6" name="Google Shape;9686;p56"/>
              <p:cNvSpPr/>
              <p:nvPr/>
            </p:nvSpPr>
            <p:spPr>
              <a:xfrm>
                <a:off x="1632225" y="602950"/>
                <a:ext cx="74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1" y="0"/>
                    </a:moveTo>
                    <a:lnTo>
                      <a:pt x="20" y="131"/>
                    </a:lnTo>
                    <a:lnTo>
                      <a:pt x="0" y="278"/>
                    </a:lnTo>
                    <a:lnTo>
                      <a:pt x="131" y="297"/>
                    </a:lnTo>
                    <a:lnTo>
                      <a:pt x="242" y="260"/>
                    </a:lnTo>
                    <a:lnTo>
                      <a:pt x="297" y="1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7" name="Google Shape;9687;p56"/>
              <p:cNvSpPr/>
              <p:nvPr/>
            </p:nvSpPr>
            <p:spPr>
              <a:xfrm>
                <a:off x="1650750" y="594150"/>
                <a:ext cx="51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3" extrusionOk="0">
                    <a:moveTo>
                      <a:pt x="186" y="0"/>
                    </a:moveTo>
                    <a:lnTo>
                      <a:pt x="38" y="37"/>
                    </a:lnTo>
                    <a:lnTo>
                      <a:pt x="1" y="167"/>
                    </a:lnTo>
                    <a:cubicBezTo>
                      <a:pt x="75" y="223"/>
                      <a:pt x="130" y="223"/>
                      <a:pt x="130" y="223"/>
                    </a:cubicBezTo>
                    <a:lnTo>
                      <a:pt x="204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8" name="Google Shape;9688;p56"/>
              <p:cNvSpPr/>
              <p:nvPr/>
            </p:nvSpPr>
            <p:spPr>
              <a:xfrm>
                <a:off x="1646575" y="603400"/>
                <a:ext cx="65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97" extrusionOk="0">
                    <a:moveTo>
                      <a:pt x="186" y="1"/>
                    </a:moveTo>
                    <a:lnTo>
                      <a:pt x="19" y="113"/>
                    </a:lnTo>
                    <a:lnTo>
                      <a:pt x="1" y="241"/>
                    </a:lnTo>
                    <a:lnTo>
                      <a:pt x="112" y="297"/>
                    </a:lnTo>
                    <a:lnTo>
                      <a:pt x="205" y="260"/>
                    </a:lnTo>
                    <a:cubicBezTo>
                      <a:pt x="260" y="14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9" name="Google Shape;9689;p56"/>
              <p:cNvSpPr/>
              <p:nvPr/>
            </p:nvSpPr>
            <p:spPr>
              <a:xfrm>
                <a:off x="1565825" y="532375"/>
                <a:ext cx="330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75" extrusionOk="0">
                    <a:moveTo>
                      <a:pt x="370" y="0"/>
                    </a:moveTo>
                    <a:lnTo>
                      <a:pt x="1" y="345"/>
                    </a:lnTo>
                    <a:lnTo>
                      <a:pt x="16" y="711"/>
                    </a:lnTo>
                    <a:lnTo>
                      <a:pt x="915" y="1175"/>
                    </a:lnTo>
                    <a:lnTo>
                      <a:pt x="1322" y="1064"/>
                    </a:lnTo>
                    <a:lnTo>
                      <a:pt x="656" y="286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191919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0" name="Google Shape;9690;p56"/>
              <p:cNvSpPr/>
              <p:nvPr/>
            </p:nvSpPr>
            <p:spPr>
              <a:xfrm>
                <a:off x="1565825" y="539550"/>
                <a:ext cx="1106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587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23" y="606"/>
                    </a:lnTo>
                    <a:lnTo>
                      <a:pt x="876" y="525"/>
                    </a:lnTo>
                    <a:lnTo>
                      <a:pt x="1867" y="583"/>
                    </a:lnTo>
                    <a:lnTo>
                      <a:pt x="2858" y="1165"/>
                    </a:lnTo>
                    <a:lnTo>
                      <a:pt x="3733" y="1866"/>
                    </a:lnTo>
                    <a:lnTo>
                      <a:pt x="4074" y="2587"/>
                    </a:lnTo>
                    <a:lnTo>
                      <a:pt x="4424" y="2280"/>
                    </a:lnTo>
                    <a:lnTo>
                      <a:pt x="3908" y="1341"/>
                    </a:lnTo>
                    <a:lnTo>
                      <a:pt x="2800" y="466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1" name="Google Shape;9691;p56"/>
              <p:cNvSpPr/>
              <p:nvPr/>
            </p:nvSpPr>
            <p:spPr>
              <a:xfrm>
                <a:off x="1565825" y="539550"/>
                <a:ext cx="27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579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16" y="424"/>
                    </a:lnTo>
                    <a:lnTo>
                      <a:pt x="314" y="578"/>
                    </a:lnTo>
                    <a:lnTo>
                      <a:pt x="876" y="525"/>
                    </a:lnTo>
                    <a:lnTo>
                      <a:pt x="1119" y="53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2" name="Google Shape;9692;p56"/>
              <p:cNvSpPr/>
              <p:nvPr/>
            </p:nvSpPr>
            <p:spPr>
              <a:xfrm>
                <a:off x="1736875" y="472825"/>
                <a:ext cx="601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880" extrusionOk="0">
                    <a:moveTo>
                      <a:pt x="519" y="0"/>
                    </a:moveTo>
                    <a:lnTo>
                      <a:pt x="1" y="111"/>
                    </a:lnTo>
                    <a:lnTo>
                      <a:pt x="223" y="519"/>
                    </a:lnTo>
                    <a:lnTo>
                      <a:pt x="1446" y="1334"/>
                    </a:lnTo>
                    <a:lnTo>
                      <a:pt x="2404" y="1879"/>
                    </a:lnTo>
                    <a:lnTo>
                      <a:pt x="2208" y="772"/>
                    </a:lnTo>
                    <a:lnTo>
                      <a:pt x="1631" y="51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3" name="Google Shape;9693;p56"/>
              <p:cNvSpPr/>
              <p:nvPr/>
            </p:nvSpPr>
            <p:spPr>
              <a:xfrm>
                <a:off x="1474775" y="608025"/>
                <a:ext cx="100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319" extrusionOk="0">
                    <a:moveTo>
                      <a:pt x="112" y="1"/>
                    </a:moveTo>
                    <a:cubicBezTo>
                      <a:pt x="112" y="1"/>
                      <a:pt x="0" y="224"/>
                      <a:pt x="74" y="334"/>
                    </a:cubicBezTo>
                    <a:cubicBezTo>
                      <a:pt x="149" y="446"/>
                      <a:pt x="1186" y="1779"/>
                      <a:pt x="1186" y="1779"/>
                    </a:cubicBezTo>
                    <a:lnTo>
                      <a:pt x="2411" y="3318"/>
                    </a:lnTo>
                    <a:lnTo>
                      <a:pt x="2427" y="3316"/>
                    </a:lnTo>
                    <a:lnTo>
                      <a:pt x="3094" y="3039"/>
                    </a:lnTo>
                    <a:cubicBezTo>
                      <a:pt x="3094" y="3039"/>
                      <a:pt x="3705" y="3150"/>
                      <a:pt x="3872" y="3150"/>
                    </a:cubicBezTo>
                    <a:cubicBezTo>
                      <a:pt x="3890" y="3150"/>
                      <a:pt x="3948" y="3147"/>
                      <a:pt x="4035" y="3143"/>
                    </a:cubicBezTo>
                    <a:lnTo>
                      <a:pt x="3520" y="2483"/>
                    </a:lnTo>
                    <a:lnTo>
                      <a:pt x="2335" y="1743"/>
                    </a:lnTo>
                    <a:lnTo>
                      <a:pt x="1075" y="7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4" name="Google Shape;9694;p56"/>
              <p:cNvSpPr/>
              <p:nvPr/>
            </p:nvSpPr>
            <p:spPr>
              <a:xfrm>
                <a:off x="1528550" y="453725"/>
                <a:ext cx="481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320" extrusionOk="0">
                    <a:moveTo>
                      <a:pt x="1333" y="0"/>
                    </a:moveTo>
                    <a:lnTo>
                      <a:pt x="1109" y="42"/>
                    </a:lnTo>
                    <a:lnTo>
                      <a:pt x="54" y="42"/>
                    </a:lnTo>
                    <a:cubicBezTo>
                      <a:pt x="43" y="51"/>
                      <a:pt x="24" y="60"/>
                      <a:pt x="1" y="70"/>
                    </a:cubicBezTo>
                    <a:lnTo>
                      <a:pt x="554" y="468"/>
                    </a:lnTo>
                    <a:lnTo>
                      <a:pt x="1331" y="1098"/>
                    </a:lnTo>
                    <a:lnTo>
                      <a:pt x="1851" y="1320"/>
                    </a:lnTo>
                    <a:lnTo>
                      <a:pt x="1925" y="727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7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5702300" y="1573530"/>
            <a:ext cx="2952750" cy="2298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 scored many goals in the 1950s, 1958, 1970, 1982 and 2002. </a:t>
            </a: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92D050"/>
              </a:solidFill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7470" y="1167765"/>
            <a:ext cx="5363845" cy="3881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2" name="Google Shape;961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Brazil’s Conceded Goal</a:t>
            </a:r>
            <a:endParaRPr dirty="0"/>
          </a:p>
        </p:txBody>
      </p:sp>
      <p:grpSp>
        <p:nvGrpSpPr>
          <p:cNvPr id="9673" name="Google Shape;9673;p56"/>
          <p:cNvGrpSpPr/>
          <p:nvPr/>
        </p:nvGrpSpPr>
        <p:grpSpPr>
          <a:xfrm rot="677811">
            <a:off x="7627890" y="303830"/>
            <a:ext cx="1054913" cy="767861"/>
            <a:chOff x="1326343" y="690376"/>
            <a:chExt cx="945330" cy="688218"/>
          </a:xfrm>
        </p:grpSpPr>
        <p:sp>
          <p:nvSpPr>
            <p:cNvPr id="9674" name="Google Shape;9674;p56"/>
            <p:cNvSpPr/>
            <p:nvPr/>
          </p:nvSpPr>
          <p:spPr>
            <a:xfrm>
              <a:off x="1326343" y="690376"/>
              <a:ext cx="945330" cy="688218"/>
            </a:xfrm>
            <a:custGeom>
              <a:avLst/>
              <a:gdLst/>
              <a:ahLst/>
              <a:cxnLst/>
              <a:rect l="l" t="t" r="r" b="b"/>
              <a:pathLst>
                <a:path w="15115" h="11004" extrusionOk="0">
                  <a:moveTo>
                    <a:pt x="13115" y="0"/>
                  </a:moveTo>
                  <a:lnTo>
                    <a:pt x="12447" y="222"/>
                  </a:lnTo>
                  <a:lnTo>
                    <a:pt x="8447" y="667"/>
                  </a:lnTo>
                  <a:lnTo>
                    <a:pt x="4780" y="1347"/>
                  </a:lnTo>
                  <a:lnTo>
                    <a:pt x="4557" y="1390"/>
                  </a:lnTo>
                  <a:lnTo>
                    <a:pt x="3501" y="1390"/>
                  </a:lnTo>
                  <a:cubicBezTo>
                    <a:pt x="3491" y="1398"/>
                    <a:pt x="3471" y="1407"/>
                    <a:pt x="3448" y="1417"/>
                  </a:cubicBezTo>
                  <a:cubicBezTo>
                    <a:pt x="3261" y="1500"/>
                    <a:pt x="2700" y="1657"/>
                    <a:pt x="2083" y="1817"/>
                  </a:cubicBezTo>
                  <a:cubicBezTo>
                    <a:pt x="1795" y="1893"/>
                    <a:pt x="1495" y="1968"/>
                    <a:pt x="1215" y="2038"/>
                  </a:cubicBezTo>
                  <a:cubicBezTo>
                    <a:pt x="551" y="2203"/>
                    <a:pt x="0" y="2334"/>
                    <a:pt x="0" y="2334"/>
                  </a:cubicBezTo>
                  <a:cubicBezTo>
                    <a:pt x="0" y="2334"/>
                    <a:pt x="167" y="3723"/>
                    <a:pt x="167" y="3890"/>
                  </a:cubicBezTo>
                  <a:cubicBezTo>
                    <a:pt x="167" y="4056"/>
                    <a:pt x="445" y="5947"/>
                    <a:pt x="445" y="5947"/>
                  </a:cubicBezTo>
                  <a:lnTo>
                    <a:pt x="833" y="9057"/>
                  </a:lnTo>
                  <a:lnTo>
                    <a:pt x="1111" y="11003"/>
                  </a:lnTo>
                  <a:lnTo>
                    <a:pt x="3708" y="10838"/>
                  </a:lnTo>
                  <a:lnTo>
                    <a:pt x="3723" y="10837"/>
                  </a:lnTo>
                  <a:lnTo>
                    <a:pt x="4390" y="10558"/>
                  </a:lnTo>
                  <a:cubicBezTo>
                    <a:pt x="4390" y="10558"/>
                    <a:pt x="5001" y="10669"/>
                    <a:pt x="5168" y="10669"/>
                  </a:cubicBezTo>
                  <a:lnTo>
                    <a:pt x="5176" y="10669"/>
                  </a:lnTo>
                  <a:cubicBezTo>
                    <a:pt x="5197" y="10669"/>
                    <a:pt x="5239" y="10667"/>
                    <a:pt x="5297" y="10664"/>
                  </a:cubicBezTo>
                  <a:cubicBezTo>
                    <a:pt x="5308" y="10663"/>
                    <a:pt x="5319" y="10663"/>
                    <a:pt x="5331" y="10662"/>
                  </a:cubicBezTo>
                  <a:cubicBezTo>
                    <a:pt x="6039" y="10623"/>
                    <a:pt x="8724" y="10447"/>
                    <a:pt x="8724" y="10447"/>
                  </a:cubicBezTo>
                  <a:lnTo>
                    <a:pt x="13115" y="9947"/>
                  </a:lnTo>
                  <a:lnTo>
                    <a:pt x="14893" y="9836"/>
                  </a:lnTo>
                  <a:lnTo>
                    <a:pt x="15115" y="9447"/>
                  </a:lnTo>
                  <a:lnTo>
                    <a:pt x="14615" y="7947"/>
                  </a:lnTo>
                  <a:lnTo>
                    <a:pt x="14226" y="4224"/>
                  </a:lnTo>
                  <a:lnTo>
                    <a:pt x="14184" y="3991"/>
                  </a:lnTo>
                  <a:lnTo>
                    <a:pt x="14165" y="3877"/>
                  </a:lnTo>
                  <a:lnTo>
                    <a:pt x="13614" y="778"/>
                  </a:lnTo>
                  <a:lnTo>
                    <a:pt x="13559" y="111"/>
                  </a:lnTo>
                  <a:lnTo>
                    <a:pt x="13115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675" name="Google Shape;9675;p56"/>
            <p:cNvGrpSpPr/>
            <p:nvPr/>
          </p:nvGrpSpPr>
          <p:grpSpPr>
            <a:xfrm>
              <a:off x="1326343" y="690407"/>
              <a:ext cx="945330" cy="688155"/>
              <a:chOff x="1442375" y="420050"/>
              <a:chExt cx="377875" cy="275075"/>
            </a:xfrm>
          </p:grpSpPr>
          <p:sp>
            <p:nvSpPr>
              <p:cNvPr id="9676" name="Google Shape;9676;p56"/>
              <p:cNvSpPr/>
              <p:nvPr/>
            </p:nvSpPr>
            <p:spPr>
              <a:xfrm>
                <a:off x="1442375" y="420050"/>
                <a:ext cx="37787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1003" extrusionOk="0">
                    <a:moveTo>
                      <a:pt x="13115" y="0"/>
                    </a:moveTo>
                    <a:lnTo>
                      <a:pt x="12447" y="222"/>
                    </a:lnTo>
                    <a:lnTo>
                      <a:pt x="8447" y="666"/>
                    </a:lnTo>
                    <a:lnTo>
                      <a:pt x="4556" y="1389"/>
                    </a:lnTo>
                    <a:lnTo>
                      <a:pt x="3501" y="1389"/>
                    </a:lnTo>
                    <a:cubicBezTo>
                      <a:pt x="3279" y="1556"/>
                      <a:pt x="0" y="2333"/>
                      <a:pt x="0" y="2333"/>
                    </a:cubicBezTo>
                    <a:cubicBezTo>
                      <a:pt x="0" y="2333"/>
                      <a:pt x="167" y="3723"/>
                      <a:pt x="167" y="3889"/>
                    </a:cubicBezTo>
                    <a:cubicBezTo>
                      <a:pt x="167" y="4056"/>
                      <a:pt x="445" y="5946"/>
                      <a:pt x="445" y="5946"/>
                    </a:cubicBezTo>
                    <a:lnTo>
                      <a:pt x="833" y="9057"/>
                    </a:lnTo>
                    <a:lnTo>
                      <a:pt x="1111" y="11003"/>
                    </a:lnTo>
                    <a:lnTo>
                      <a:pt x="3723" y="10836"/>
                    </a:lnTo>
                    <a:lnTo>
                      <a:pt x="4390" y="10558"/>
                    </a:lnTo>
                    <a:cubicBezTo>
                      <a:pt x="4390" y="10558"/>
                      <a:pt x="5001" y="10669"/>
                      <a:pt x="5168" y="10669"/>
                    </a:cubicBezTo>
                    <a:cubicBezTo>
                      <a:pt x="5335" y="10669"/>
                      <a:pt x="8724" y="10447"/>
                      <a:pt x="8724" y="10447"/>
                    </a:cubicBezTo>
                    <a:lnTo>
                      <a:pt x="13115" y="9947"/>
                    </a:lnTo>
                    <a:lnTo>
                      <a:pt x="14893" y="9836"/>
                    </a:lnTo>
                    <a:lnTo>
                      <a:pt x="15115" y="9447"/>
                    </a:lnTo>
                    <a:lnTo>
                      <a:pt x="14615" y="7947"/>
                    </a:lnTo>
                    <a:lnTo>
                      <a:pt x="14225" y="4224"/>
                    </a:lnTo>
                    <a:lnTo>
                      <a:pt x="13614" y="778"/>
                    </a:lnTo>
                    <a:lnTo>
                      <a:pt x="13559" y="111"/>
                    </a:lnTo>
                    <a:lnTo>
                      <a:pt x="13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7" name="Google Shape;9677;p56"/>
              <p:cNvSpPr/>
              <p:nvPr/>
            </p:nvSpPr>
            <p:spPr>
              <a:xfrm>
                <a:off x="1487125" y="479800"/>
                <a:ext cx="2828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113" extrusionOk="0">
                    <a:moveTo>
                      <a:pt x="4490" y="0"/>
                    </a:moveTo>
                    <a:lnTo>
                      <a:pt x="3557" y="874"/>
                    </a:lnTo>
                    <a:cubicBezTo>
                      <a:pt x="3557" y="874"/>
                      <a:pt x="1984" y="1982"/>
                      <a:pt x="1750" y="2215"/>
                    </a:cubicBezTo>
                    <a:cubicBezTo>
                      <a:pt x="1517" y="2448"/>
                      <a:pt x="1" y="4081"/>
                      <a:pt x="1" y="4081"/>
                    </a:cubicBezTo>
                    <a:lnTo>
                      <a:pt x="468" y="4489"/>
                    </a:lnTo>
                    <a:lnTo>
                      <a:pt x="3150" y="6005"/>
                    </a:lnTo>
                    <a:lnTo>
                      <a:pt x="5481" y="7113"/>
                    </a:lnTo>
                    <a:lnTo>
                      <a:pt x="6064" y="6938"/>
                    </a:lnTo>
                    <a:lnTo>
                      <a:pt x="7464" y="6121"/>
                    </a:lnTo>
                    <a:lnTo>
                      <a:pt x="9621" y="4314"/>
                    </a:lnTo>
                    <a:lnTo>
                      <a:pt x="11311" y="2915"/>
                    </a:lnTo>
                    <a:cubicBezTo>
                      <a:pt x="11311" y="2915"/>
                      <a:pt x="10787" y="2390"/>
                      <a:pt x="10496" y="2157"/>
                    </a:cubicBezTo>
                    <a:cubicBezTo>
                      <a:pt x="10204" y="1923"/>
                      <a:pt x="7580" y="757"/>
                      <a:pt x="7580" y="757"/>
                    </a:cubicBezTo>
                    <a:lnTo>
                      <a:pt x="4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8" name="Google Shape;9678;p56"/>
              <p:cNvSpPr/>
              <p:nvPr/>
            </p:nvSpPr>
            <p:spPr>
              <a:xfrm>
                <a:off x="1539500" y="514825"/>
                <a:ext cx="594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877" extrusionOk="0">
                    <a:moveTo>
                      <a:pt x="723" y="1"/>
                    </a:moveTo>
                    <a:cubicBezTo>
                      <a:pt x="474" y="181"/>
                      <a:pt x="208" y="375"/>
                      <a:pt x="1" y="534"/>
                    </a:cubicBezTo>
                    <a:lnTo>
                      <a:pt x="820" y="1284"/>
                    </a:lnTo>
                    <a:lnTo>
                      <a:pt x="1968" y="1877"/>
                    </a:lnTo>
                    <a:lnTo>
                      <a:pt x="2375" y="1766"/>
                    </a:lnTo>
                    <a:lnTo>
                      <a:pt x="1709" y="98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9" name="Google Shape;9679;p56"/>
              <p:cNvSpPr/>
              <p:nvPr/>
            </p:nvSpPr>
            <p:spPr>
              <a:xfrm>
                <a:off x="1701675" y="534875"/>
                <a:ext cx="528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91" extrusionOk="0">
                    <a:moveTo>
                      <a:pt x="297" y="1"/>
                    </a:moveTo>
                    <a:lnTo>
                      <a:pt x="1" y="408"/>
                    </a:lnTo>
                    <a:lnTo>
                      <a:pt x="556" y="1187"/>
                    </a:lnTo>
                    <a:lnTo>
                      <a:pt x="1306" y="1890"/>
                    </a:lnTo>
                    <a:lnTo>
                      <a:pt x="2111" y="1224"/>
                    </a:lnTo>
                    <a:lnTo>
                      <a:pt x="1076" y="59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0" name="Google Shape;9680;p56"/>
              <p:cNvSpPr/>
              <p:nvPr/>
            </p:nvSpPr>
            <p:spPr>
              <a:xfrm>
                <a:off x="1565825" y="508925"/>
                <a:ext cx="11812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490" extrusionOk="0">
                    <a:moveTo>
                      <a:pt x="2158" y="0"/>
                    </a:moveTo>
                    <a:lnTo>
                      <a:pt x="935" y="409"/>
                    </a:lnTo>
                    <a:lnTo>
                      <a:pt x="1" y="1283"/>
                    </a:lnTo>
                    <a:lnTo>
                      <a:pt x="59" y="2741"/>
                    </a:lnTo>
                    <a:lnTo>
                      <a:pt x="701" y="4081"/>
                    </a:lnTo>
                    <a:lnTo>
                      <a:pt x="2100" y="4489"/>
                    </a:lnTo>
                    <a:lnTo>
                      <a:pt x="3499" y="4314"/>
                    </a:lnTo>
                    <a:lnTo>
                      <a:pt x="4432" y="3499"/>
                    </a:lnTo>
                    <a:lnTo>
                      <a:pt x="4724" y="2158"/>
                    </a:lnTo>
                    <a:lnTo>
                      <a:pt x="4491" y="933"/>
                    </a:lnTo>
                    <a:lnTo>
                      <a:pt x="3616" y="2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1" name="Google Shape;9681;p56"/>
              <p:cNvSpPr/>
              <p:nvPr/>
            </p:nvSpPr>
            <p:spPr>
              <a:xfrm>
                <a:off x="1580825" y="569150"/>
                <a:ext cx="1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46" extrusionOk="0">
                    <a:moveTo>
                      <a:pt x="167" y="1"/>
                    </a:moveTo>
                    <a:lnTo>
                      <a:pt x="0" y="112"/>
                    </a:lnTo>
                    <a:lnTo>
                      <a:pt x="56" y="390"/>
                    </a:lnTo>
                    <a:lnTo>
                      <a:pt x="222" y="445"/>
                    </a:lnTo>
                    <a:lnTo>
                      <a:pt x="408" y="353"/>
                    </a:lnTo>
                    <a:lnTo>
                      <a:pt x="426" y="9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2" name="Google Shape;9682;p56"/>
              <p:cNvSpPr/>
              <p:nvPr/>
            </p:nvSpPr>
            <p:spPr>
              <a:xfrm>
                <a:off x="1591000" y="582575"/>
                <a:ext cx="79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42" extrusionOk="0">
                    <a:moveTo>
                      <a:pt x="94" y="1"/>
                    </a:moveTo>
                    <a:lnTo>
                      <a:pt x="1" y="149"/>
                    </a:lnTo>
                    <a:lnTo>
                      <a:pt x="112" y="223"/>
                    </a:lnTo>
                    <a:lnTo>
                      <a:pt x="205" y="241"/>
                    </a:lnTo>
                    <a:lnTo>
                      <a:pt x="316" y="3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3" name="Google Shape;9683;p56"/>
              <p:cNvSpPr/>
              <p:nvPr/>
            </p:nvSpPr>
            <p:spPr>
              <a:xfrm>
                <a:off x="1621100" y="582125"/>
                <a:ext cx="65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223" y="0"/>
                    </a:moveTo>
                    <a:lnTo>
                      <a:pt x="19" y="19"/>
                    </a:lnTo>
                    <a:lnTo>
                      <a:pt x="1" y="204"/>
                    </a:lnTo>
                    <a:lnTo>
                      <a:pt x="75" y="278"/>
                    </a:lnTo>
                    <a:lnTo>
                      <a:pt x="186" y="259"/>
                    </a:lnTo>
                    <a:lnTo>
                      <a:pt x="260" y="14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4" name="Google Shape;9684;p56"/>
              <p:cNvSpPr/>
              <p:nvPr/>
            </p:nvSpPr>
            <p:spPr>
              <a:xfrm>
                <a:off x="1611400" y="599250"/>
                <a:ext cx="7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79" extrusionOk="0">
                    <a:moveTo>
                      <a:pt x="204" y="0"/>
                    </a:moveTo>
                    <a:lnTo>
                      <a:pt x="0" y="93"/>
                    </a:lnTo>
                    <a:lnTo>
                      <a:pt x="0" y="222"/>
                    </a:lnTo>
                    <a:lnTo>
                      <a:pt x="130" y="279"/>
                    </a:lnTo>
                    <a:lnTo>
                      <a:pt x="222" y="259"/>
                    </a:lnTo>
                    <a:cubicBezTo>
                      <a:pt x="296" y="148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5" name="Google Shape;9685;p56"/>
              <p:cNvSpPr/>
              <p:nvPr/>
            </p:nvSpPr>
            <p:spPr>
              <a:xfrm>
                <a:off x="1622025" y="596450"/>
                <a:ext cx="6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67" y="1"/>
                    </a:moveTo>
                    <a:lnTo>
                      <a:pt x="38" y="38"/>
                    </a:lnTo>
                    <a:lnTo>
                      <a:pt x="1" y="168"/>
                    </a:lnTo>
                    <a:lnTo>
                      <a:pt x="93" y="279"/>
                    </a:lnTo>
                    <a:lnTo>
                      <a:pt x="204" y="279"/>
                    </a:lnTo>
                    <a:cubicBezTo>
                      <a:pt x="279" y="149"/>
                      <a:pt x="279" y="20"/>
                      <a:pt x="279" y="2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6" name="Google Shape;9686;p56"/>
              <p:cNvSpPr/>
              <p:nvPr/>
            </p:nvSpPr>
            <p:spPr>
              <a:xfrm>
                <a:off x="1632225" y="602950"/>
                <a:ext cx="74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1" y="0"/>
                    </a:moveTo>
                    <a:lnTo>
                      <a:pt x="20" y="131"/>
                    </a:lnTo>
                    <a:lnTo>
                      <a:pt x="0" y="278"/>
                    </a:lnTo>
                    <a:lnTo>
                      <a:pt x="131" y="297"/>
                    </a:lnTo>
                    <a:lnTo>
                      <a:pt x="242" y="260"/>
                    </a:lnTo>
                    <a:lnTo>
                      <a:pt x="297" y="1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7" name="Google Shape;9687;p56"/>
              <p:cNvSpPr/>
              <p:nvPr/>
            </p:nvSpPr>
            <p:spPr>
              <a:xfrm>
                <a:off x="1650750" y="594150"/>
                <a:ext cx="51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3" extrusionOk="0">
                    <a:moveTo>
                      <a:pt x="186" y="0"/>
                    </a:moveTo>
                    <a:lnTo>
                      <a:pt x="38" y="37"/>
                    </a:lnTo>
                    <a:lnTo>
                      <a:pt x="1" y="167"/>
                    </a:lnTo>
                    <a:cubicBezTo>
                      <a:pt x="75" y="223"/>
                      <a:pt x="130" y="223"/>
                      <a:pt x="130" y="223"/>
                    </a:cubicBezTo>
                    <a:lnTo>
                      <a:pt x="204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8" name="Google Shape;9688;p56"/>
              <p:cNvSpPr/>
              <p:nvPr/>
            </p:nvSpPr>
            <p:spPr>
              <a:xfrm>
                <a:off x="1646575" y="603400"/>
                <a:ext cx="65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97" extrusionOk="0">
                    <a:moveTo>
                      <a:pt x="186" y="1"/>
                    </a:moveTo>
                    <a:lnTo>
                      <a:pt x="19" y="113"/>
                    </a:lnTo>
                    <a:lnTo>
                      <a:pt x="1" y="241"/>
                    </a:lnTo>
                    <a:lnTo>
                      <a:pt x="112" y="297"/>
                    </a:lnTo>
                    <a:lnTo>
                      <a:pt x="205" y="260"/>
                    </a:lnTo>
                    <a:cubicBezTo>
                      <a:pt x="260" y="14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9" name="Google Shape;9689;p56"/>
              <p:cNvSpPr/>
              <p:nvPr/>
            </p:nvSpPr>
            <p:spPr>
              <a:xfrm>
                <a:off x="1565825" y="532375"/>
                <a:ext cx="330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75" extrusionOk="0">
                    <a:moveTo>
                      <a:pt x="370" y="0"/>
                    </a:moveTo>
                    <a:lnTo>
                      <a:pt x="1" y="345"/>
                    </a:lnTo>
                    <a:lnTo>
                      <a:pt x="16" y="711"/>
                    </a:lnTo>
                    <a:lnTo>
                      <a:pt x="915" y="1175"/>
                    </a:lnTo>
                    <a:lnTo>
                      <a:pt x="1322" y="1064"/>
                    </a:lnTo>
                    <a:lnTo>
                      <a:pt x="656" y="286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191919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0" name="Google Shape;9690;p56"/>
              <p:cNvSpPr/>
              <p:nvPr/>
            </p:nvSpPr>
            <p:spPr>
              <a:xfrm>
                <a:off x="1565825" y="539550"/>
                <a:ext cx="1106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587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23" y="606"/>
                    </a:lnTo>
                    <a:lnTo>
                      <a:pt x="876" y="525"/>
                    </a:lnTo>
                    <a:lnTo>
                      <a:pt x="1867" y="583"/>
                    </a:lnTo>
                    <a:lnTo>
                      <a:pt x="2858" y="1165"/>
                    </a:lnTo>
                    <a:lnTo>
                      <a:pt x="3733" y="1866"/>
                    </a:lnTo>
                    <a:lnTo>
                      <a:pt x="4074" y="2587"/>
                    </a:lnTo>
                    <a:lnTo>
                      <a:pt x="4424" y="2280"/>
                    </a:lnTo>
                    <a:lnTo>
                      <a:pt x="3908" y="1341"/>
                    </a:lnTo>
                    <a:lnTo>
                      <a:pt x="2800" y="466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1" name="Google Shape;9691;p56"/>
              <p:cNvSpPr/>
              <p:nvPr/>
            </p:nvSpPr>
            <p:spPr>
              <a:xfrm>
                <a:off x="1565825" y="539550"/>
                <a:ext cx="27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579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16" y="424"/>
                    </a:lnTo>
                    <a:lnTo>
                      <a:pt x="314" y="578"/>
                    </a:lnTo>
                    <a:lnTo>
                      <a:pt x="876" y="525"/>
                    </a:lnTo>
                    <a:lnTo>
                      <a:pt x="1119" y="53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2" name="Google Shape;9692;p56"/>
              <p:cNvSpPr/>
              <p:nvPr/>
            </p:nvSpPr>
            <p:spPr>
              <a:xfrm>
                <a:off x="1736875" y="472825"/>
                <a:ext cx="601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880" extrusionOk="0">
                    <a:moveTo>
                      <a:pt x="519" y="0"/>
                    </a:moveTo>
                    <a:lnTo>
                      <a:pt x="1" y="111"/>
                    </a:lnTo>
                    <a:lnTo>
                      <a:pt x="223" y="519"/>
                    </a:lnTo>
                    <a:lnTo>
                      <a:pt x="1446" y="1334"/>
                    </a:lnTo>
                    <a:lnTo>
                      <a:pt x="2404" y="1879"/>
                    </a:lnTo>
                    <a:lnTo>
                      <a:pt x="2208" y="772"/>
                    </a:lnTo>
                    <a:lnTo>
                      <a:pt x="1631" y="51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3" name="Google Shape;9693;p56"/>
              <p:cNvSpPr/>
              <p:nvPr/>
            </p:nvSpPr>
            <p:spPr>
              <a:xfrm>
                <a:off x="1474775" y="608025"/>
                <a:ext cx="100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319" extrusionOk="0">
                    <a:moveTo>
                      <a:pt x="112" y="1"/>
                    </a:moveTo>
                    <a:cubicBezTo>
                      <a:pt x="112" y="1"/>
                      <a:pt x="0" y="224"/>
                      <a:pt x="74" y="334"/>
                    </a:cubicBezTo>
                    <a:cubicBezTo>
                      <a:pt x="149" y="446"/>
                      <a:pt x="1186" y="1779"/>
                      <a:pt x="1186" y="1779"/>
                    </a:cubicBezTo>
                    <a:lnTo>
                      <a:pt x="2411" y="3318"/>
                    </a:lnTo>
                    <a:lnTo>
                      <a:pt x="2427" y="3316"/>
                    </a:lnTo>
                    <a:lnTo>
                      <a:pt x="3094" y="3039"/>
                    </a:lnTo>
                    <a:cubicBezTo>
                      <a:pt x="3094" y="3039"/>
                      <a:pt x="3705" y="3150"/>
                      <a:pt x="3872" y="3150"/>
                    </a:cubicBezTo>
                    <a:cubicBezTo>
                      <a:pt x="3890" y="3150"/>
                      <a:pt x="3948" y="3147"/>
                      <a:pt x="4035" y="3143"/>
                    </a:cubicBezTo>
                    <a:lnTo>
                      <a:pt x="3520" y="2483"/>
                    </a:lnTo>
                    <a:lnTo>
                      <a:pt x="2335" y="1743"/>
                    </a:lnTo>
                    <a:lnTo>
                      <a:pt x="1075" y="7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4" name="Google Shape;9694;p56"/>
              <p:cNvSpPr/>
              <p:nvPr/>
            </p:nvSpPr>
            <p:spPr>
              <a:xfrm>
                <a:off x="1528550" y="453725"/>
                <a:ext cx="481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320" extrusionOk="0">
                    <a:moveTo>
                      <a:pt x="1333" y="0"/>
                    </a:moveTo>
                    <a:lnTo>
                      <a:pt x="1109" y="42"/>
                    </a:lnTo>
                    <a:lnTo>
                      <a:pt x="54" y="42"/>
                    </a:lnTo>
                    <a:cubicBezTo>
                      <a:pt x="43" y="51"/>
                      <a:pt x="24" y="60"/>
                      <a:pt x="1" y="70"/>
                    </a:cubicBezTo>
                    <a:lnTo>
                      <a:pt x="554" y="468"/>
                    </a:lnTo>
                    <a:lnTo>
                      <a:pt x="1331" y="1098"/>
                    </a:lnTo>
                    <a:lnTo>
                      <a:pt x="1851" y="1320"/>
                    </a:lnTo>
                    <a:lnTo>
                      <a:pt x="1925" y="727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7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5652770" y="2150110"/>
            <a:ext cx="3094990" cy="208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Brazil’s conceded many goal in the 1938, 1998 and 2014.</a:t>
            </a: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Typical is the 7-1 defeat when meeting Germany in 2014</a:t>
            </a:r>
            <a:endParaRPr lang="en-US" sz="1800" b="1" dirty="0">
              <a:solidFill>
                <a:srgbClr val="92D050"/>
              </a:solidFill>
            </a:endParaRPr>
          </a:p>
        </p:txBody>
      </p:sp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93395" y="1037590"/>
            <a:ext cx="5041265" cy="3996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1" name="Google Shape;9801;p57"/>
          <p:cNvGrpSpPr/>
          <p:nvPr/>
        </p:nvGrpSpPr>
        <p:grpSpPr>
          <a:xfrm rot="-5022290">
            <a:off x="344718" y="248459"/>
            <a:ext cx="924831" cy="920555"/>
            <a:chOff x="-152768" y="4085944"/>
            <a:chExt cx="865996" cy="861991"/>
          </a:xfrm>
        </p:grpSpPr>
        <p:sp>
          <p:nvSpPr>
            <p:cNvPr id="9802" name="Google Shape;9802;p57"/>
            <p:cNvSpPr/>
            <p:nvPr/>
          </p:nvSpPr>
          <p:spPr>
            <a:xfrm>
              <a:off x="-152768" y="4085944"/>
              <a:ext cx="865996" cy="861991"/>
            </a:xfrm>
            <a:custGeom>
              <a:avLst/>
              <a:gdLst/>
              <a:ahLst/>
              <a:cxnLst/>
              <a:rect l="l" t="t" r="r" b="b"/>
              <a:pathLst>
                <a:path w="15787" h="15714" extrusionOk="0">
                  <a:moveTo>
                    <a:pt x="11912" y="4343"/>
                  </a:moveTo>
                  <a:lnTo>
                    <a:pt x="12280" y="4634"/>
                  </a:lnTo>
                  <a:lnTo>
                    <a:pt x="12199" y="4894"/>
                  </a:lnTo>
                  <a:lnTo>
                    <a:pt x="11894" y="5129"/>
                  </a:lnTo>
                  <a:lnTo>
                    <a:pt x="11453" y="5196"/>
                  </a:lnTo>
                  <a:lnTo>
                    <a:pt x="11223" y="4869"/>
                  </a:lnTo>
                  <a:lnTo>
                    <a:pt x="11389" y="4527"/>
                  </a:lnTo>
                  <a:lnTo>
                    <a:pt x="11912" y="4343"/>
                  </a:lnTo>
                  <a:close/>
                  <a:moveTo>
                    <a:pt x="8991" y="5259"/>
                  </a:moveTo>
                  <a:lnTo>
                    <a:pt x="9055" y="5436"/>
                  </a:lnTo>
                  <a:lnTo>
                    <a:pt x="9013" y="5752"/>
                  </a:lnTo>
                  <a:lnTo>
                    <a:pt x="8650" y="6047"/>
                  </a:lnTo>
                  <a:lnTo>
                    <a:pt x="8457" y="5919"/>
                  </a:lnTo>
                  <a:lnTo>
                    <a:pt x="8376" y="5630"/>
                  </a:lnTo>
                  <a:lnTo>
                    <a:pt x="8552" y="5302"/>
                  </a:lnTo>
                  <a:lnTo>
                    <a:pt x="8991" y="5259"/>
                  </a:lnTo>
                  <a:close/>
                  <a:moveTo>
                    <a:pt x="10422" y="6452"/>
                  </a:moveTo>
                  <a:lnTo>
                    <a:pt x="10606" y="6627"/>
                  </a:lnTo>
                  <a:lnTo>
                    <a:pt x="10402" y="6974"/>
                  </a:lnTo>
                  <a:lnTo>
                    <a:pt x="10073" y="7144"/>
                  </a:lnTo>
                  <a:lnTo>
                    <a:pt x="9824" y="7136"/>
                  </a:lnTo>
                  <a:lnTo>
                    <a:pt x="9757" y="6898"/>
                  </a:lnTo>
                  <a:lnTo>
                    <a:pt x="9897" y="6576"/>
                  </a:lnTo>
                  <a:lnTo>
                    <a:pt x="10422" y="6452"/>
                  </a:lnTo>
                  <a:close/>
                  <a:moveTo>
                    <a:pt x="6634" y="6570"/>
                  </a:moveTo>
                  <a:lnTo>
                    <a:pt x="6977" y="6797"/>
                  </a:lnTo>
                  <a:lnTo>
                    <a:pt x="7082" y="7294"/>
                  </a:lnTo>
                  <a:lnTo>
                    <a:pt x="6985" y="7648"/>
                  </a:lnTo>
                  <a:lnTo>
                    <a:pt x="6687" y="7775"/>
                  </a:lnTo>
                  <a:lnTo>
                    <a:pt x="6442" y="7542"/>
                  </a:lnTo>
                  <a:lnTo>
                    <a:pt x="6244" y="7088"/>
                  </a:lnTo>
                  <a:lnTo>
                    <a:pt x="6278" y="6759"/>
                  </a:lnTo>
                  <a:lnTo>
                    <a:pt x="6634" y="6570"/>
                  </a:lnTo>
                  <a:close/>
                  <a:moveTo>
                    <a:pt x="5559" y="11441"/>
                  </a:moveTo>
                  <a:lnTo>
                    <a:pt x="5787" y="11648"/>
                  </a:lnTo>
                  <a:lnTo>
                    <a:pt x="5766" y="11908"/>
                  </a:lnTo>
                  <a:lnTo>
                    <a:pt x="5388" y="12153"/>
                  </a:lnTo>
                  <a:cubicBezTo>
                    <a:pt x="5388" y="12153"/>
                    <a:pt x="5259" y="12163"/>
                    <a:pt x="5156" y="12163"/>
                  </a:cubicBezTo>
                  <a:cubicBezTo>
                    <a:pt x="5105" y="12163"/>
                    <a:pt x="5060" y="12160"/>
                    <a:pt x="5041" y="12153"/>
                  </a:cubicBezTo>
                  <a:cubicBezTo>
                    <a:pt x="4985" y="12131"/>
                    <a:pt x="4865" y="11931"/>
                    <a:pt x="4865" y="11931"/>
                  </a:cubicBezTo>
                  <a:lnTo>
                    <a:pt x="5065" y="11607"/>
                  </a:lnTo>
                  <a:lnTo>
                    <a:pt x="5559" y="11441"/>
                  </a:lnTo>
                  <a:close/>
                  <a:moveTo>
                    <a:pt x="8991" y="0"/>
                  </a:moveTo>
                  <a:lnTo>
                    <a:pt x="8033" y="105"/>
                  </a:lnTo>
                  <a:lnTo>
                    <a:pt x="7384" y="263"/>
                  </a:lnTo>
                  <a:lnTo>
                    <a:pt x="7418" y="1624"/>
                  </a:lnTo>
                  <a:lnTo>
                    <a:pt x="7636" y="2666"/>
                  </a:lnTo>
                  <a:lnTo>
                    <a:pt x="7764" y="2967"/>
                  </a:lnTo>
                  <a:lnTo>
                    <a:pt x="8146" y="3855"/>
                  </a:lnTo>
                  <a:lnTo>
                    <a:pt x="8200" y="4280"/>
                  </a:lnTo>
                  <a:lnTo>
                    <a:pt x="7902" y="4435"/>
                  </a:lnTo>
                  <a:lnTo>
                    <a:pt x="7438" y="4162"/>
                  </a:lnTo>
                  <a:lnTo>
                    <a:pt x="6625" y="2427"/>
                  </a:lnTo>
                  <a:lnTo>
                    <a:pt x="6424" y="1101"/>
                  </a:lnTo>
                  <a:lnTo>
                    <a:pt x="6423" y="559"/>
                  </a:lnTo>
                  <a:lnTo>
                    <a:pt x="5058" y="1167"/>
                  </a:lnTo>
                  <a:lnTo>
                    <a:pt x="4191" y="1749"/>
                  </a:lnTo>
                  <a:lnTo>
                    <a:pt x="3970" y="2013"/>
                  </a:lnTo>
                  <a:lnTo>
                    <a:pt x="4978" y="4102"/>
                  </a:lnTo>
                  <a:lnTo>
                    <a:pt x="5177" y="4384"/>
                  </a:lnTo>
                  <a:lnTo>
                    <a:pt x="5527" y="4883"/>
                  </a:lnTo>
                  <a:lnTo>
                    <a:pt x="5844" y="5448"/>
                  </a:lnTo>
                  <a:lnTo>
                    <a:pt x="5767" y="5802"/>
                  </a:lnTo>
                  <a:lnTo>
                    <a:pt x="5438" y="5952"/>
                  </a:lnTo>
                  <a:lnTo>
                    <a:pt x="4825" y="5622"/>
                  </a:lnTo>
                  <a:lnTo>
                    <a:pt x="4356" y="4839"/>
                  </a:lnTo>
                  <a:lnTo>
                    <a:pt x="4074" y="3706"/>
                  </a:lnTo>
                  <a:lnTo>
                    <a:pt x="3739" y="2882"/>
                  </a:lnTo>
                  <a:lnTo>
                    <a:pt x="3415" y="2268"/>
                  </a:lnTo>
                  <a:lnTo>
                    <a:pt x="2558" y="2980"/>
                  </a:lnTo>
                  <a:lnTo>
                    <a:pt x="1923" y="3698"/>
                  </a:lnTo>
                  <a:lnTo>
                    <a:pt x="2111" y="4544"/>
                  </a:lnTo>
                  <a:lnTo>
                    <a:pt x="3038" y="6093"/>
                  </a:lnTo>
                  <a:lnTo>
                    <a:pt x="3822" y="6898"/>
                  </a:lnTo>
                  <a:lnTo>
                    <a:pt x="4207" y="7714"/>
                  </a:lnTo>
                  <a:lnTo>
                    <a:pt x="3759" y="7812"/>
                  </a:lnTo>
                  <a:lnTo>
                    <a:pt x="3317" y="7416"/>
                  </a:lnTo>
                  <a:lnTo>
                    <a:pt x="2919" y="6895"/>
                  </a:lnTo>
                  <a:lnTo>
                    <a:pt x="2253" y="6020"/>
                  </a:lnTo>
                  <a:lnTo>
                    <a:pt x="1700" y="5079"/>
                  </a:lnTo>
                  <a:lnTo>
                    <a:pt x="1317" y="4342"/>
                  </a:lnTo>
                  <a:lnTo>
                    <a:pt x="842" y="5057"/>
                  </a:lnTo>
                  <a:lnTo>
                    <a:pt x="307" y="6112"/>
                  </a:lnTo>
                  <a:lnTo>
                    <a:pt x="93" y="7159"/>
                  </a:lnTo>
                  <a:lnTo>
                    <a:pt x="1" y="7605"/>
                  </a:lnTo>
                  <a:lnTo>
                    <a:pt x="857" y="8360"/>
                  </a:lnTo>
                  <a:lnTo>
                    <a:pt x="1678" y="8869"/>
                  </a:lnTo>
                  <a:lnTo>
                    <a:pt x="2469" y="9183"/>
                  </a:lnTo>
                  <a:lnTo>
                    <a:pt x="3163" y="9590"/>
                  </a:lnTo>
                  <a:lnTo>
                    <a:pt x="3021" y="9852"/>
                  </a:lnTo>
                  <a:lnTo>
                    <a:pt x="2692" y="10003"/>
                  </a:lnTo>
                  <a:lnTo>
                    <a:pt x="1124" y="10128"/>
                  </a:lnTo>
                  <a:lnTo>
                    <a:pt x="422" y="9943"/>
                  </a:lnTo>
                  <a:lnTo>
                    <a:pt x="1099" y="11097"/>
                  </a:lnTo>
                  <a:lnTo>
                    <a:pt x="2008" y="11733"/>
                  </a:lnTo>
                  <a:lnTo>
                    <a:pt x="3189" y="12097"/>
                  </a:lnTo>
                  <a:lnTo>
                    <a:pt x="3198" y="12101"/>
                  </a:lnTo>
                  <a:lnTo>
                    <a:pt x="3752" y="12270"/>
                  </a:lnTo>
                  <a:lnTo>
                    <a:pt x="3751" y="12270"/>
                  </a:lnTo>
                  <a:lnTo>
                    <a:pt x="3916" y="12320"/>
                  </a:lnTo>
                  <a:lnTo>
                    <a:pt x="4003" y="12503"/>
                  </a:lnTo>
                  <a:lnTo>
                    <a:pt x="4209" y="12929"/>
                  </a:lnTo>
                  <a:lnTo>
                    <a:pt x="4521" y="13447"/>
                  </a:lnTo>
                  <a:lnTo>
                    <a:pt x="4522" y="13447"/>
                  </a:lnTo>
                  <a:lnTo>
                    <a:pt x="5198" y="14568"/>
                  </a:lnTo>
                  <a:lnTo>
                    <a:pt x="5954" y="15178"/>
                  </a:lnTo>
                  <a:lnTo>
                    <a:pt x="7162" y="15659"/>
                  </a:lnTo>
                  <a:lnTo>
                    <a:pt x="7933" y="15713"/>
                  </a:lnTo>
                  <a:lnTo>
                    <a:pt x="8211" y="15681"/>
                  </a:lnTo>
                  <a:lnTo>
                    <a:pt x="7241" y="14652"/>
                  </a:lnTo>
                  <a:lnTo>
                    <a:pt x="6679" y="13662"/>
                  </a:lnTo>
                  <a:lnTo>
                    <a:pt x="6655" y="13511"/>
                  </a:lnTo>
                  <a:lnTo>
                    <a:pt x="6578" y="13054"/>
                  </a:lnTo>
                  <a:lnTo>
                    <a:pt x="6807" y="12839"/>
                  </a:lnTo>
                  <a:lnTo>
                    <a:pt x="7288" y="13098"/>
                  </a:lnTo>
                  <a:lnTo>
                    <a:pt x="7500" y="13363"/>
                  </a:lnTo>
                  <a:lnTo>
                    <a:pt x="8466" y="14578"/>
                  </a:lnTo>
                  <a:lnTo>
                    <a:pt x="9037" y="15507"/>
                  </a:lnTo>
                  <a:lnTo>
                    <a:pt x="9424" y="15669"/>
                  </a:lnTo>
                  <a:lnTo>
                    <a:pt x="10236" y="15396"/>
                  </a:lnTo>
                  <a:lnTo>
                    <a:pt x="11744" y="14334"/>
                  </a:lnTo>
                  <a:lnTo>
                    <a:pt x="12202" y="13904"/>
                  </a:lnTo>
                  <a:lnTo>
                    <a:pt x="11275" y="13822"/>
                  </a:lnTo>
                  <a:lnTo>
                    <a:pt x="9872" y="13179"/>
                  </a:lnTo>
                  <a:lnTo>
                    <a:pt x="9019" y="12313"/>
                  </a:lnTo>
                  <a:lnTo>
                    <a:pt x="8581" y="11807"/>
                  </a:lnTo>
                  <a:lnTo>
                    <a:pt x="8394" y="11233"/>
                  </a:lnTo>
                  <a:lnTo>
                    <a:pt x="8751" y="11007"/>
                  </a:lnTo>
                  <a:lnTo>
                    <a:pt x="9302" y="11056"/>
                  </a:lnTo>
                  <a:lnTo>
                    <a:pt x="10320" y="12078"/>
                  </a:lnTo>
                  <a:lnTo>
                    <a:pt x="11607" y="13019"/>
                  </a:lnTo>
                  <a:lnTo>
                    <a:pt x="12416" y="13319"/>
                  </a:lnTo>
                  <a:lnTo>
                    <a:pt x="12934" y="13361"/>
                  </a:lnTo>
                  <a:lnTo>
                    <a:pt x="13773" y="12392"/>
                  </a:lnTo>
                  <a:lnTo>
                    <a:pt x="14335" y="11453"/>
                  </a:lnTo>
                  <a:lnTo>
                    <a:pt x="13417" y="11500"/>
                  </a:lnTo>
                  <a:lnTo>
                    <a:pt x="12088" y="11078"/>
                  </a:lnTo>
                  <a:lnTo>
                    <a:pt x="11002" y="10538"/>
                  </a:lnTo>
                  <a:lnTo>
                    <a:pt x="10492" y="10083"/>
                  </a:lnTo>
                  <a:lnTo>
                    <a:pt x="10278" y="9663"/>
                  </a:lnTo>
                  <a:lnTo>
                    <a:pt x="10236" y="9257"/>
                  </a:lnTo>
                  <a:lnTo>
                    <a:pt x="10606" y="9242"/>
                  </a:lnTo>
                  <a:lnTo>
                    <a:pt x="11036" y="9429"/>
                  </a:lnTo>
                  <a:lnTo>
                    <a:pt x="12497" y="10195"/>
                  </a:lnTo>
                  <a:lnTo>
                    <a:pt x="12672" y="10286"/>
                  </a:lnTo>
                  <a:lnTo>
                    <a:pt x="13773" y="10462"/>
                  </a:lnTo>
                  <a:lnTo>
                    <a:pt x="14592" y="10429"/>
                  </a:lnTo>
                  <a:lnTo>
                    <a:pt x="15107" y="10311"/>
                  </a:lnTo>
                  <a:lnTo>
                    <a:pt x="15668" y="9102"/>
                  </a:lnTo>
                  <a:lnTo>
                    <a:pt x="15787" y="8421"/>
                  </a:lnTo>
                  <a:lnTo>
                    <a:pt x="15144" y="8357"/>
                  </a:lnTo>
                  <a:lnTo>
                    <a:pt x="14177" y="8413"/>
                  </a:lnTo>
                  <a:lnTo>
                    <a:pt x="13633" y="8296"/>
                  </a:lnTo>
                  <a:lnTo>
                    <a:pt x="12932" y="8147"/>
                  </a:lnTo>
                  <a:lnTo>
                    <a:pt x="12025" y="7862"/>
                  </a:lnTo>
                  <a:lnTo>
                    <a:pt x="11506" y="7549"/>
                  </a:lnTo>
                  <a:lnTo>
                    <a:pt x="11283" y="7271"/>
                  </a:lnTo>
                  <a:lnTo>
                    <a:pt x="11535" y="7012"/>
                  </a:lnTo>
                  <a:lnTo>
                    <a:pt x="12045" y="7196"/>
                  </a:lnTo>
                  <a:lnTo>
                    <a:pt x="13353" y="7472"/>
                  </a:lnTo>
                  <a:lnTo>
                    <a:pt x="14619" y="7341"/>
                  </a:lnTo>
                  <a:lnTo>
                    <a:pt x="15347" y="7100"/>
                  </a:lnTo>
                  <a:lnTo>
                    <a:pt x="15217" y="5643"/>
                  </a:lnTo>
                  <a:lnTo>
                    <a:pt x="14141" y="5775"/>
                  </a:lnTo>
                  <a:lnTo>
                    <a:pt x="12939" y="5996"/>
                  </a:lnTo>
                  <a:lnTo>
                    <a:pt x="12560" y="5611"/>
                  </a:lnTo>
                  <a:cubicBezTo>
                    <a:pt x="12560" y="5611"/>
                    <a:pt x="12787" y="5316"/>
                    <a:pt x="12841" y="5278"/>
                  </a:cubicBezTo>
                  <a:cubicBezTo>
                    <a:pt x="12896" y="5239"/>
                    <a:pt x="13776" y="5217"/>
                    <a:pt x="13776" y="5217"/>
                  </a:cubicBezTo>
                  <a:lnTo>
                    <a:pt x="14600" y="4882"/>
                  </a:lnTo>
                  <a:lnTo>
                    <a:pt x="14950" y="4337"/>
                  </a:lnTo>
                  <a:lnTo>
                    <a:pt x="14812" y="2750"/>
                  </a:lnTo>
                  <a:lnTo>
                    <a:pt x="14813" y="1363"/>
                  </a:lnTo>
                  <a:lnTo>
                    <a:pt x="15129" y="653"/>
                  </a:lnTo>
                  <a:lnTo>
                    <a:pt x="15129" y="653"/>
                  </a:lnTo>
                  <a:lnTo>
                    <a:pt x="15009" y="682"/>
                  </a:lnTo>
                  <a:lnTo>
                    <a:pt x="14295" y="859"/>
                  </a:lnTo>
                  <a:lnTo>
                    <a:pt x="13636" y="888"/>
                  </a:lnTo>
                  <a:lnTo>
                    <a:pt x="12561" y="749"/>
                  </a:lnTo>
                  <a:lnTo>
                    <a:pt x="11732" y="652"/>
                  </a:lnTo>
                  <a:lnTo>
                    <a:pt x="10881" y="1143"/>
                  </a:lnTo>
                  <a:lnTo>
                    <a:pt x="10419" y="2066"/>
                  </a:lnTo>
                  <a:lnTo>
                    <a:pt x="10410" y="2750"/>
                  </a:lnTo>
                  <a:lnTo>
                    <a:pt x="10543" y="3093"/>
                  </a:lnTo>
                  <a:lnTo>
                    <a:pt x="10183" y="3237"/>
                  </a:lnTo>
                  <a:lnTo>
                    <a:pt x="9785" y="2864"/>
                  </a:lnTo>
                  <a:lnTo>
                    <a:pt x="9723" y="2418"/>
                  </a:lnTo>
                  <a:lnTo>
                    <a:pt x="9672" y="2048"/>
                  </a:lnTo>
                  <a:lnTo>
                    <a:pt x="9788" y="1015"/>
                  </a:lnTo>
                  <a:lnTo>
                    <a:pt x="10080" y="15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803" name="Google Shape;9803;p57"/>
            <p:cNvGrpSpPr/>
            <p:nvPr/>
          </p:nvGrpSpPr>
          <p:grpSpPr>
            <a:xfrm>
              <a:off x="-152768" y="4085944"/>
              <a:ext cx="865996" cy="861991"/>
              <a:chOff x="1452075" y="2762275"/>
              <a:chExt cx="394675" cy="392850"/>
            </a:xfrm>
          </p:grpSpPr>
          <p:sp>
            <p:nvSpPr>
              <p:cNvPr id="9804" name="Google Shape;9804;p57"/>
              <p:cNvSpPr/>
              <p:nvPr/>
            </p:nvSpPr>
            <p:spPr>
              <a:xfrm>
                <a:off x="1452075" y="2762275"/>
                <a:ext cx="394675" cy="392850"/>
              </a:xfrm>
              <a:custGeom>
                <a:avLst/>
                <a:gdLst/>
                <a:ahLst/>
                <a:cxnLst/>
                <a:rect l="l" t="t" r="r" b="b"/>
                <a:pathLst>
                  <a:path w="15787" h="15714" extrusionOk="0">
                    <a:moveTo>
                      <a:pt x="11911" y="4343"/>
                    </a:moveTo>
                    <a:lnTo>
                      <a:pt x="12279" y="4634"/>
                    </a:lnTo>
                    <a:lnTo>
                      <a:pt x="12198" y="4894"/>
                    </a:lnTo>
                    <a:lnTo>
                      <a:pt x="11895" y="5129"/>
                    </a:lnTo>
                    <a:lnTo>
                      <a:pt x="11452" y="5196"/>
                    </a:lnTo>
                    <a:lnTo>
                      <a:pt x="11222" y="4869"/>
                    </a:lnTo>
                    <a:lnTo>
                      <a:pt x="11389" y="4527"/>
                    </a:lnTo>
                    <a:lnTo>
                      <a:pt x="11911" y="4343"/>
                    </a:lnTo>
                    <a:close/>
                    <a:moveTo>
                      <a:pt x="8990" y="5259"/>
                    </a:moveTo>
                    <a:lnTo>
                      <a:pt x="9054" y="5436"/>
                    </a:lnTo>
                    <a:lnTo>
                      <a:pt x="9012" y="5752"/>
                    </a:lnTo>
                    <a:lnTo>
                      <a:pt x="8649" y="6047"/>
                    </a:lnTo>
                    <a:lnTo>
                      <a:pt x="8457" y="5919"/>
                    </a:lnTo>
                    <a:lnTo>
                      <a:pt x="8375" y="5630"/>
                    </a:lnTo>
                    <a:lnTo>
                      <a:pt x="8551" y="5302"/>
                    </a:lnTo>
                    <a:lnTo>
                      <a:pt x="8990" y="5259"/>
                    </a:lnTo>
                    <a:close/>
                    <a:moveTo>
                      <a:pt x="10421" y="6452"/>
                    </a:moveTo>
                    <a:lnTo>
                      <a:pt x="10605" y="6627"/>
                    </a:lnTo>
                    <a:lnTo>
                      <a:pt x="10401" y="6974"/>
                    </a:lnTo>
                    <a:lnTo>
                      <a:pt x="10073" y="7144"/>
                    </a:lnTo>
                    <a:lnTo>
                      <a:pt x="9823" y="7136"/>
                    </a:lnTo>
                    <a:lnTo>
                      <a:pt x="9757" y="6898"/>
                    </a:lnTo>
                    <a:lnTo>
                      <a:pt x="9896" y="6576"/>
                    </a:lnTo>
                    <a:lnTo>
                      <a:pt x="10421" y="6452"/>
                    </a:lnTo>
                    <a:close/>
                    <a:moveTo>
                      <a:pt x="6633" y="6570"/>
                    </a:moveTo>
                    <a:lnTo>
                      <a:pt x="6977" y="6797"/>
                    </a:lnTo>
                    <a:lnTo>
                      <a:pt x="7082" y="7294"/>
                    </a:lnTo>
                    <a:lnTo>
                      <a:pt x="6984" y="7648"/>
                    </a:lnTo>
                    <a:lnTo>
                      <a:pt x="6687" y="7775"/>
                    </a:lnTo>
                    <a:lnTo>
                      <a:pt x="6441" y="7542"/>
                    </a:lnTo>
                    <a:lnTo>
                      <a:pt x="6245" y="7088"/>
                    </a:lnTo>
                    <a:lnTo>
                      <a:pt x="6277" y="6759"/>
                    </a:lnTo>
                    <a:lnTo>
                      <a:pt x="6633" y="6570"/>
                    </a:lnTo>
                    <a:close/>
                    <a:moveTo>
                      <a:pt x="5559" y="11441"/>
                    </a:moveTo>
                    <a:lnTo>
                      <a:pt x="5786" y="11648"/>
                    </a:lnTo>
                    <a:lnTo>
                      <a:pt x="5765" y="11908"/>
                    </a:lnTo>
                    <a:lnTo>
                      <a:pt x="5387" y="12154"/>
                    </a:lnTo>
                    <a:cubicBezTo>
                      <a:pt x="5387" y="12154"/>
                      <a:pt x="5262" y="12163"/>
                      <a:pt x="5160" y="12163"/>
                    </a:cubicBezTo>
                    <a:cubicBezTo>
                      <a:pt x="5107" y="12163"/>
                      <a:pt x="5060" y="12160"/>
                      <a:pt x="5040" y="12153"/>
                    </a:cubicBezTo>
                    <a:cubicBezTo>
                      <a:pt x="4985" y="12131"/>
                      <a:pt x="4864" y="11931"/>
                      <a:pt x="4864" y="11931"/>
                    </a:cubicBezTo>
                    <a:lnTo>
                      <a:pt x="5064" y="11607"/>
                    </a:lnTo>
                    <a:lnTo>
                      <a:pt x="5559" y="11441"/>
                    </a:lnTo>
                    <a:close/>
                    <a:moveTo>
                      <a:pt x="8991" y="0"/>
                    </a:moveTo>
                    <a:lnTo>
                      <a:pt x="8032" y="105"/>
                    </a:lnTo>
                    <a:lnTo>
                      <a:pt x="7383" y="263"/>
                    </a:lnTo>
                    <a:lnTo>
                      <a:pt x="7417" y="1624"/>
                    </a:lnTo>
                    <a:lnTo>
                      <a:pt x="7635" y="2666"/>
                    </a:lnTo>
                    <a:lnTo>
                      <a:pt x="8145" y="3855"/>
                    </a:lnTo>
                    <a:lnTo>
                      <a:pt x="8200" y="4280"/>
                    </a:lnTo>
                    <a:lnTo>
                      <a:pt x="7901" y="4435"/>
                    </a:lnTo>
                    <a:lnTo>
                      <a:pt x="7439" y="4162"/>
                    </a:lnTo>
                    <a:lnTo>
                      <a:pt x="6624" y="2427"/>
                    </a:lnTo>
                    <a:lnTo>
                      <a:pt x="6424" y="1101"/>
                    </a:lnTo>
                    <a:lnTo>
                      <a:pt x="6422" y="559"/>
                    </a:lnTo>
                    <a:lnTo>
                      <a:pt x="5058" y="1167"/>
                    </a:lnTo>
                    <a:lnTo>
                      <a:pt x="4191" y="1749"/>
                    </a:lnTo>
                    <a:lnTo>
                      <a:pt x="3970" y="2013"/>
                    </a:lnTo>
                    <a:lnTo>
                      <a:pt x="4978" y="4102"/>
                    </a:lnTo>
                    <a:lnTo>
                      <a:pt x="5528" y="4883"/>
                    </a:lnTo>
                    <a:lnTo>
                      <a:pt x="5843" y="5448"/>
                    </a:lnTo>
                    <a:lnTo>
                      <a:pt x="5766" y="5802"/>
                    </a:lnTo>
                    <a:lnTo>
                      <a:pt x="5437" y="5952"/>
                    </a:lnTo>
                    <a:lnTo>
                      <a:pt x="4825" y="5622"/>
                    </a:lnTo>
                    <a:lnTo>
                      <a:pt x="4355" y="4839"/>
                    </a:lnTo>
                    <a:lnTo>
                      <a:pt x="4074" y="3706"/>
                    </a:lnTo>
                    <a:lnTo>
                      <a:pt x="3738" y="2882"/>
                    </a:lnTo>
                    <a:lnTo>
                      <a:pt x="3415" y="2268"/>
                    </a:lnTo>
                    <a:lnTo>
                      <a:pt x="2558" y="2980"/>
                    </a:lnTo>
                    <a:lnTo>
                      <a:pt x="1923" y="3698"/>
                    </a:lnTo>
                    <a:lnTo>
                      <a:pt x="2110" y="4544"/>
                    </a:lnTo>
                    <a:lnTo>
                      <a:pt x="3037" y="6093"/>
                    </a:lnTo>
                    <a:lnTo>
                      <a:pt x="3822" y="6898"/>
                    </a:lnTo>
                    <a:lnTo>
                      <a:pt x="4206" y="7714"/>
                    </a:lnTo>
                    <a:lnTo>
                      <a:pt x="3759" y="7812"/>
                    </a:lnTo>
                    <a:lnTo>
                      <a:pt x="3318" y="7416"/>
                    </a:lnTo>
                    <a:lnTo>
                      <a:pt x="2252" y="6020"/>
                    </a:lnTo>
                    <a:lnTo>
                      <a:pt x="1699" y="5079"/>
                    </a:lnTo>
                    <a:lnTo>
                      <a:pt x="1316" y="4342"/>
                    </a:lnTo>
                    <a:lnTo>
                      <a:pt x="841" y="5057"/>
                    </a:lnTo>
                    <a:lnTo>
                      <a:pt x="308" y="6112"/>
                    </a:lnTo>
                    <a:lnTo>
                      <a:pt x="94" y="7159"/>
                    </a:lnTo>
                    <a:lnTo>
                      <a:pt x="0" y="7605"/>
                    </a:lnTo>
                    <a:lnTo>
                      <a:pt x="857" y="8360"/>
                    </a:lnTo>
                    <a:lnTo>
                      <a:pt x="1677" y="8869"/>
                    </a:lnTo>
                    <a:lnTo>
                      <a:pt x="2468" y="9182"/>
                    </a:lnTo>
                    <a:lnTo>
                      <a:pt x="3162" y="9590"/>
                    </a:lnTo>
                    <a:lnTo>
                      <a:pt x="3021" y="9852"/>
                    </a:lnTo>
                    <a:lnTo>
                      <a:pt x="2692" y="10003"/>
                    </a:lnTo>
                    <a:lnTo>
                      <a:pt x="1124" y="10128"/>
                    </a:lnTo>
                    <a:lnTo>
                      <a:pt x="423" y="9943"/>
                    </a:lnTo>
                    <a:lnTo>
                      <a:pt x="1098" y="11097"/>
                    </a:lnTo>
                    <a:lnTo>
                      <a:pt x="2008" y="11733"/>
                    </a:lnTo>
                    <a:lnTo>
                      <a:pt x="3189" y="12097"/>
                    </a:lnTo>
                    <a:lnTo>
                      <a:pt x="3915" y="12320"/>
                    </a:lnTo>
                    <a:lnTo>
                      <a:pt x="4208" y="12928"/>
                    </a:lnTo>
                    <a:lnTo>
                      <a:pt x="5199" y="14568"/>
                    </a:lnTo>
                    <a:lnTo>
                      <a:pt x="5953" y="15178"/>
                    </a:lnTo>
                    <a:lnTo>
                      <a:pt x="7162" y="15659"/>
                    </a:lnTo>
                    <a:lnTo>
                      <a:pt x="7933" y="15713"/>
                    </a:lnTo>
                    <a:lnTo>
                      <a:pt x="8210" y="15681"/>
                    </a:lnTo>
                    <a:lnTo>
                      <a:pt x="7241" y="14652"/>
                    </a:lnTo>
                    <a:lnTo>
                      <a:pt x="6680" y="13662"/>
                    </a:lnTo>
                    <a:lnTo>
                      <a:pt x="6578" y="13054"/>
                    </a:lnTo>
                    <a:lnTo>
                      <a:pt x="6807" y="12839"/>
                    </a:lnTo>
                    <a:lnTo>
                      <a:pt x="7288" y="13098"/>
                    </a:lnTo>
                    <a:lnTo>
                      <a:pt x="8466" y="14578"/>
                    </a:lnTo>
                    <a:lnTo>
                      <a:pt x="9038" y="15507"/>
                    </a:lnTo>
                    <a:lnTo>
                      <a:pt x="9423" y="15669"/>
                    </a:lnTo>
                    <a:lnTo>
                      <a:pt x="10237" y="15397"/>
                    </a:lnTo>
                    <a:lnTo>
                      <a:pt x="11744" y="14335"/>
                    </a:lnTo>
                    <a:lnTo>
                      <a:pt x="12202" y="13904"/>
                    </a:lnTo>
                    <a:lnTo>
                      <a:pt x="11276" y="13823"/>
                    </a:lnTo>
                    <a:lnTo>
                      <a:pt x="9873" y="13180"/>
                    </a:lnTo>
                    <a:lnTo>
                      <a:pt x="9018" y="12314"/>
                    </a:lnTo>
                    <a:lnTo>
                      <a:pt x="8581" y="11807"/>
                    </a:lnTo>
                    <a:lnTo>
                      <a:pt x="8394" y="11233"/>
                    </a:lnTo>
                    <a:lnTo>
                      <a:pt x="8752" y="11008"/>
                    </a:lnTo>
                    <a:lnTo>
                      <a:pt x="9301" y="11056"/>
                    </a:lnTo>
                    <a:lnTo>
                      <a:pt x="10319" y="12078"/>
                    </a:lnTo>
                    <a:lnTo>
                      <a:pt x="11607" y="13019"/>
                    </a:lnTo>
                    <a:lnTo>
                      <a:pt x="12416" y="13319"/>
                    </a:lnTo>
                    <a:lnTo>
                      <a:pt x="12934" y="13361"/>
                    </a:lnTo>
                    <a:lnTo>
                      <a:pt x="13772" y="12392"/>
                    </a:lnTo>
                    <a:lnTo>
                      <a:pt x="14334" y="11453"/>
                    </a:lnTo>
                    <a:lnTo>
                      <a:pt x="13418" y="11501"/>
                    </a:lnTo>
                    <a:lnTo>
                      <a:pt x="12088" y="11078"/>
                    </a:lnTo>
                    <a:lnTo>
                      <a:pt x="11002" y="10538"/>
                    </a:lnTo>
                    <a:lnTo>
                      <a:pt x="10491" y="10083"/>
                    </a:lnTo>
                    <a:lnTo>
                      <a:pt x="10277" y="9663"/>
                    </a:lnTo>
                    <a:lnTo>
                      <a:pt x="10236" y="9257"/>
                    </a:lnTo>
                    <a:lnTo>
                      <a:pt x="10605" y="9242"/>
                    </a:lnTo>
                    <a:lnTo>
                      <a:pt x="11035" y="9429"/>
                    </a:lnTo>
                    <a:lnTo>
                      <a:pt x="12672" y="10286"/>
                    </a:lnTo>
                    <a:lnTo>
                      <a:pt x="13772" y="10462"/>
                    </a:lnTo>
                    <a:lnTo>
                      <a:pt x="14592" y="10429"/>
                    </a:lnTo>
                    <a:lnTo>
                      <a:pt x="15106" y="10312"/>
                    </a:lnTo>
                    <a:lnTo>
                      <a:pt x="15668" y="9102"/>
                    </a:lnTo>
                    <a:lnTo>
                      <a:pt x="15786" y="8421"/>
                    </a:lnTo>
                    <a:lnTo>
                      <a:pt x="15143" y="8357"/>
                    </a:lnTo>
                    <a:lnTo>
                      <a:pt x="14178" y="8413"/>
                    </a:lnTo>
                    <a:lnTo>
                      <a:pt x="12931" y="8147"/>
                    </a:lnTo>
                    <a:lnTo>
                      <a:pt x="12025" y="7862"/>
                    </a:lnTo>
                    <a:lnTo>
                      <a:pt x="11506" y="7549"/>
                    </a:lnTo>
                    <a:lnTo>
                      <a:pt x="11283" y="7271"/>
                    </a:lnTo>
                    <a:lnTo>
                      <a:pt x="11535" y="7012"/>
                    </a:lnTo>
                    <a:lnTo>
                      <a:pt x="12045" y="7196"/>
                    </a:lnTo>
                    <a:lnTo>
                      <a:pt x="13353" y="7472"/>
                    </a:lnTo>
                    <a:lnTo>
                      <a:pt x="14619" y="7341"/>
                    </a:lnTo>
                    <a:lnTo>
                      <a:pt x="15346" y="7100"/>
                    </a:lnTo>
                    <a:lnTo>
                      <a:pt x="15216" y="5643"/>
                    </a:lnTo>
                    <a:lnTo>
                      <a:pt x="14142" y="5775"/>
                    </a:lnTo>
                    <a:lnTo>
                      <a:pt x="12938" y="5996"/>
                    </a:lnTo>
                    <a:lnTo>
                      <a:pt x="12560" y="5611"/>
                    </a:lnTo>
                    <a:cubicBezTo>
                      <a:pt x="12560" y="5611"/>
                      <a:pt x="12786" y="5316"/>
                      <a:pt x="12841" y="5278"/>
                    </a:cubicBezTo>
                    <a:cubicBezTo>
                      <a:pt x="12895" y="5239"/>
                      <a:pt x="13776" y="5217"/>
                      <a:pt x="13776" y="5217"/>
                    </a:cubicBezTo>
                    <a:lnTo>
                      <a:pt x="14599" y="4882"/>
                    </a:lnTo>
                    <a:lnTo>
                      <a:pt x="14950" y="4337"/>
                    </a:lnTo>
                    <a:lnTo>
                      <a:pt x="14811" y="2750"/>
                    </a:lnTo>
                    <a:lnTo>
                      <a:pt x="14813" y="1363"/>
                    </a:lnTo>
                    <a:lnTo>
                      <a:pt x="15128" y="653"/>
                    </a:lnTo>
                    <a:lnTo>
                      <a:pt x="14295" y="859"/>
                    </a:lnTo>
                    <a:lnTo>
                      <a:pt x="13636" y="888"/>
                    </a:lnTo>
                    <a:lnTo>
                      <a:pt x="12560" y="749"/>
                    </a:lnTo>
                    <a:lnTo>
                      <a:pt x="11732" y="652"/>
                    </a:lnTo>
                    <a:lnTo>
                      <a:pt x="10882" y="1142"/>
                    </a:lnTo>
                    <a:lnTo>
                      <a:pt x="10418" y="2066"/>
                    </a:lnTo>
                    <a:lnTo>
                      <a:pt x="10411" y="2750"/>
                    </a:lnTo>
                    <a:lnTo>
                      <a:pt x="10542" y="3093"/>
                    </a:lnTo>
                    <a:lnTo>
                      <a:pt x="10182" y="3237"/>
                    </a:lnTo>
                    <a:lnTo>
                      <a:pt x="9784" y="2864"/>
                    </a:lnTo>
                    <a:lnTo>
                      <a:pt x="9671" y="2048"/>
                    </a:lnTo>
                    <a:lnTo>
                      <a:pt x="9787" y="1015"/>
                    </a:lnTo>
                    <a:lnTo>
                      <a:pt x="10079" y="158"/>
                    </a:lnTo>
                    <a:lnTo>
                      <a:pt x="89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5" name="Google Shape;9805;p57"/>
              <p:cNvSpPr/>
              <p:nvPr/>
            </p:nvSpPr>
            <p:spPr>
              <a:xfrm>
                <a:off x="1480900" y="2778600"/>
                <a:ext cx="34937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13975" h="13685" extrusionOk="0">
                    <a:moveTo>
                      <a:pt x="13975" y="0"/>
                    </a:moveTo>
                    <a:lnTo>
                      <a:pt x="13857" y="29"/>
                    </a:lnTo>
                    <a:lnTo>
                      <a:pt x="13243" y="542"/>
                    </a:lnTo>
                    <a:lnTo>
                      <a:pt x="12388" y="1334"/>
                    </a:lnTo>
                    <a:lnTo>
                      <a:pt x="11727" y="2017"/>
                    </a:lnTo>
                    <a:lnTo>
                      <a:pt x="10908" y="2863"/>
                    </a:lnTo>
                    <a:lnTo>
                      <a:pt x="10794" y="2524"/>
                    </a:lnTo>
                    <a:lnTo>
                      <a:pt x="10836" y="1802"/>
                    </a:lnTo>
                    <a:lnTo>
                      <a:pt x="10684" y="1297"/>
                    </a:lnTo>
                    <a:lnTo>
                      <a:pt x="10485" y="1071"/>
                    </a:lnTo>
                    <a:lnTo>
                      <a:pt x="10485" y="1071"/>
                    </a:lnTo>
                    <a:lnTo>
                      <a:pt x="10620" y="1525"/>
                    </a:lnTo>
                    <a:lnTo>
                      <a:pt x="10659" y="2130"/>
                    </a:lnTo>
                    <a:lnTo>
                      <a:pt x="10686" y="2661"/>
                    </a:lnTo>
                    <a:lnTo>
                      <a:pt x="10737" y="3039"/>
                    </a:lnTo>
                    <a:lnTo>
                      <a:pt x="10736" y="3040"/>
                    </a:lnTo>
                    <a:lnTo>
                      <a:pt x="9495" y="3941"/>
                    </a:lnTo>
                    <a:lnTo>
                      <a:pt x="8846" y="4500"/>
                    </a:lnTo>
                    <a:lnTo>
                      <a:pt x="8769" y="3991"/>
                    </a:lnTo>
                    <a:lnTo>
                      <a:pt x="8341" y="3150"/>
                    </a:lnTo>
                    <a:lnTo>
                      <a:pt x="7876" y="2316"/>
                    </a:lnTo>
                    <a:lnTo>
                      <a:pt x="7415" y="1255"/>
                    </a:lnTo>
                    <a:lnTo>
                      <a:pt x="7253" y="534"/>
                    </a:lnTo>
                    <a:lnTo>
                      <a:pt x="7222" y="1126"/>
                    </a:lnTo>
                    <a:lnTo>
                      <a:pt x="7645" y="2132"/>
                    </a:lnTo>
                    <a:lnTo>
                      <a:pt x="8232" y="3226"/>
                    </a:lnTo>
                    <a:lnTo>
                      <a:pt x="8619" y="4095"/>
                    </a:lnTo>
                    <a:lnTo>
                      <a:pt x="8588" y="4484"/>
                    </a:lnTo>
                    <a:lnTo>
                      <a:pt x="8624" y="4691"/>
                    </a:lnTo>
                    <a:lnTo>
                      <a:pt x="8108" y="5135"/>
                    </a:lnTo>
                    <a:lnTo>
                      <a:pt x="7217" y="6223"/>
                    </a:lnTo>
                    <a:lnTo>
                      <a:pt x="6956" y="6524"/>
                    </a:lnTo>
                    <a:lnTo>
                      <a:pt x="6416" y="5626"/>
                    </a:lnTo>
                    <a:lnTo>
                      <a:pt x="5488" y="4017"/>
                    </a:lnTo>
                    <a:lnTo>
                      <a:pt x="4752" y="2681"/>
                    </a:lnTo>
                    <a:lnTo>
                      <a:pt x="4063" y="1414"/>
                    </a:lnTo>
                    <a:lnTo>
                      <a:pt x="4414" y="2288"/>
                    </a:lnTo>
                    <a:lnTo>
                      <a:pt x="5714" y="4715"/>
                    </a:lnTo>
                    <a:lnTo>
                      <a:pt x="6565" y="6214"/>
                    </a:lnTo>
                    <a:lnTo>
                      <a:pt x="6755" y="6755"/>
                    </a:lnTo>
                    <a:lnTo>
                      <a:pt x="6061" y="7553"/>
                    </a:lnTo>
                    <a:lnTo>
                      <a:pt x="5596" y="8109"/>
                    </a:lnTo>
                    <a:lnTo>
                      <a:pt x="5093" y="7393"/>
                    </a:lnTo>
                    <a:lnTo>
                      <a:pt x="4463" y="6817"/>
                    </a:lnTo>
                    <a:lnTo>
                      <a:pt x="3594" y="5900"/>
                    </a:lnTo>
                    <a:lnTo>
                      <a:pt x="2399" y="4318"/>
                    </a:lnTo>
                    <a:lnTo>
                      <a:pt x="2068" y="3470"/>
                    </a:lnTo>
                    <a:lnTo>
                      <a:pt x="1847" y="3158"/>
                    </a:lnTo>
                    <a:lnTo>
                      <a:pt x="1847" y="3158"/>
                    </a:lnTo>
                    <a:lnTo>
                      <a:pt x="2154" y="4144"/>
                    </a:lnTo>
                    <a:lnTo>
                      <a:pt x="3286" y="5751"/>
                    </a:lnTo>
                    <a:lnTo>
                      <a:pt x="4270" y="6831"/>
                    </a:lnTo>
                    <a:lnTo>
                      <a:pt x="5130" y="7591"/>
                    </a:lnTo>
                    <a:lnTo>
                      <a:pt x="5421" y="8120"/>
                    </a:lnTo>
                    <a:lnTo>
                      <a:pt x="5459" y="8274"/>
                    </a:lnTo>
                    <a:lnTo>
                      <a:pt x="4571" y="9335"/>
                    </a:lnTo>
                    <a:lnTo>
                      <a:pt x="4235" y="9704"/>
                    </a:lnTo>
                    <a:lnTo>
                      <a:pt x="3504" y="9102"/>
                    </a:lnTo>
                    <a:lnTo>
                      <a:pt x="2323" y="8263"/>
                    </a:lnTo>
                    <a:lnTo>
                      <a:pt x="1089" y="7378"/>
                    </a:lnTo>
                    <a:lnTo>
                      <a:pt x="653" y="6728"/>
                    </a:lnTo>
                    <a:lnTo>
                      <a:pt x="1" y="6005"/>
                    </a:lnTo>
                    <a:lnTo>
                      <a:pt x="1" y="6005"/>
                    </a:lnTo>
                    <a:lnTo>
                      <a:pt x="880" y="7342"/>
                    </a:lnTo>
                    <a:lnTo>
                      <a:pt x="2369" y="8474"/>
                    </a:lnTo>
                    <a:lnTo>
                      <a:pt x="3293" y="9149"/>
                    </a:lnTo>
                    <a:lnTo>
                      <a:pt x="3721" y="9438"/>
                    </a:lnTo>
                    <a:lnTo>
                      <a:pt x="4060" y="9896"/>
                    </a:lnTo>
                    <a:lnTo>
                      <a:pt x="3391" y="10629"/>
                    </a:lnTo>
                    <a:lnTo>
                      <a:pt x="2846" y="11283"/>
                    </a:lnTo>
                    <a:lnTo>
                      <a:pt x="2600" y="11617"/>
                    </a:lnTo>
                    <a:lnTo>
                      <a:pt x="2763" y="11668"/>
                    </a:lnTo>
                    <a:lnTo>
                      <a:pt x="2851" y="11850"/>
                    </a:lnTo>
                    <a:lnTo>
                      <a:pt x="3337" y="11209"/>
                    </a:lnTo>
                    <a:lnTo>
                      <a:pt x="4287" y="10040"/>
                    </a:lnTo>
                    <a:lnTo>
                      <a:pt x="5139" y="10498"/>
                    </a:lnTo>
                    <a:cubicBezTo>
                      <a:pt x="5139" y="10498"/>
                      <a:pt x="6234" y="11562"/>
                      <a:pt x="6263" y="11603"/>
                    </a:cubicBezTo>
                    <a:cubicBezTo>
                      <a:pt x="6292" y="11643"/>
                      <a:pt x="7746" y="13044"/>
                      <a:pt x="7746" y="13044"/>
                    </a:cubicBezTo>
                    <a:lnTo>
                      <a:pt x="8547" y="13662"/>
                    </a:lnTo>
                    <a:lnTo>
                      <a:pt x="9297" y="13684"/>
                    </a:lnTo>
                    <a:lnTo>
                      <a:pt x="8654" y="13525"/>
                    </a:lnTo>
                    <a:lnTo>
                      <a:pt x="8013" y="13079"/>
                    </a:lnTo>
                    <a:lnTo>
                      <a:pt x="6588" y="11718"/>
                    </a:lnTo>
                    <a:lnTo>
                      <a:pt x="5492" y="10595"/>
                    </a:lnTo>
                    <a:lnTo>
                      <a:pt x="4948" y="10082"/>
                    </a:lnTo>
                    <a:lnTo>
                      <a:pt x="4526" y="9743"/>
                    </a:lnTo>
                    <a:lnTo>
                      <a:pt x="4675" y="9560"/>
                    </a:lnTo>
                    <a:lnTo>
                      <a:pt x="5481" y="8555"/>
                    </a:lnTo>
                    <a:lnTo>
                      <a:pt x="6122" y="8624"/>
                    </a:lnTo>
                    <a:lnTo>
                      <a:pt x="7668" y="9431"/>
                    </a:lnTo>
                    <a:lnTo>
                      <a:pt x="9119" y="10509"/>
                    </a:lnTo>
                    <a:lnTo>
                      <a:pt x="10300" y="11348"/>
                    </a:lnTo>
                    <a:lnTo>
                      <a:pt x="10903" y="11596"/>
                    </a:lnTo>
                    <a:lnTo>
                      <a:pt x="11472" y="11622"/>
                    </a:lnTo>
                    <a:lnTo>
                      <a:pt x="11472" y="11622"/>
                    </a:lnTo>
                    <a:lnTo>
                      <a:pt x="10656" y="11361"/>
                    </a:lnTo>
                    <a:lnTo>
                      <a:pt x="9444" y="10564"/>
                    </a:lnTo>
                    <a:lnTo>
                      <a:pt x="7950" y="9456"/>
                    </a:lnTo>
                    <a:lnTo>
                      <a:pt x="6748" y="8733"/>
                    </a:lnTo>
                    <a:lnTo>
                      <a:pt x="5949" y="8379"/>
                    </a:lnTo>
                    <a:lnTo>
                      <a:pt x="5649" y="8346"/>
                    </a:lnTo>
                    <a:lnTo>
                      <a:pt x="6223" y="7629"/>
                    </a:lnTo>
                    <a:lnTo>
                      <a:pt x="6877" y="6859"/>
                    </a:lnTo>
                    <a:lnTo>
                      <a:pt x="7906" y="6961"/>
                    </a:lnTo>
                    <a:lnTo>
                      <a:pt x="9221" y="7584"/>
                    </a:lnTo>
                    <a:lnTo>
                      <a:pt x="10602" y="8303"/>
                    </a:lnTo>
                    <a:lnTo>
                      <a:pt x="11756" y="8754"/>
                    </a:lnTo>
                    <a:lnTo>
                      <a:pt x="13021" y="8700"/>
                    </a:lnTo>
                    <a:lnTo>
                      <a:pt x="11849" y="8628"/>
                    </a:lnTo>
                    <a:lnTo>
                      <a:pt x="11267" y="8466"/>
                    </a:lnTo>
                    <a:lnTo>
                      <a:pt x="10341" y="8018"/>
                    </a:lnTo>
                    <a:lnTo>
                      <a:pt x="9235" y="7432"/>
                    </a:lnTo>
                    <a:lnTo>
                      <a:pt x="8328" y="7010"/>
                    </a:lnTo>
                    <a:lnTo>
                      <a:pt x="7581" y="6761"/>
                    </a:lnTo>
                    <a:lnTo>
                      <a:pt x="7071" y="6629"/>
                    </a:lnTo>
                    <a:lnTo>
                      <a:pt x="7827" y="5740"/>
                    </a:lnTo>
                    <a:lnTo>
                      <a:pt x="8703" y="4824"/>
                    </a:lnTo>
                    <a:lnTo>
                      <a:pt x="8807" y="4737"/>
                    </a:lnTo>
                    <a:lnTo>
                      <a:pt x="9384" y="4922"/>
                    </a:lnTo>
                    <a:lnTo>
                      <a:pt x="10683" y="5638"/>
                    </a:lnTo>
                    <a:lnTo>
                      <a:pt x="11403" y="5967"/>
                    </a:lnTo>
                    <a:lnTo>
                      <a:pt x="12193" y="6104"/>
                    </a:lnTo>
                    <a:lnTo>
                      <a:pt x="12916" y="6002"/>
                    </a:lnTo>
                    <a:lnTo>
                      <a:pt x="13377" y="5820"/>
                    </a:lnTo>
                    <a:lnTo>
                      <a:pt x="12190" y="5984"/>
                    </a:lnTo>
                    <a:lnTo>
                      <a:pt x="11164" y="5686"/>
                    </a:lnTo>
                    <a:lnTo>
                      <a:pt x="10148" y="5139"/>
                    </a:lnTo>
                    <a:lnTo>
                      <a:pt x="9388" y="4696"/>
                    </a:lnTo>
                    <a:lnTo>
                      <a:pt x="8988" y="4586"/>
                    </a:lnTo>
                    <a:lnTo>
                      <a:pt x="9748" y="3954"/>
                    </a:lnTo>
                    <a:lnTo>
                      <a:pt x="10769" y="3169"/>
                    </a:lnTo>
                    <a:lnTo>
                      <a:pt x="11340" y="3302"/>
                    </a:lnTo>
                    <a:lnTo>
                      <a:pt x="11966" y="3207"/>
                    </a:lnTo>
                    <a:lnTo>
                      <a:pt x="12547" y="2961"/>
                    </a:lnTo>
                    <a:lnTo>
                      <a:pt x="13088" y="2948"/>
                    </a:lnTo>
                    <a:lnTo>
                      <a:pt x="12678" y="2828"/>
                    </a:lnTo>
                    <a:lnTo>
                      <a:pt x="12214" y="2951"/>
                    </a:lnTo>
                    <a:lnTo>
                      <a:pt x="11746" y="3097"/>
                    </a:lnTo>
                    <a:lnTo>
                      <a:pt x="11396" y="3119"/>
                    </a:lnTo>
                    <a:lnTo>
                      <a:pt x="11038" y="2956"/>
                    </a:lnTo>
                    <a:lnTo>
                      <a:pt x="11629" y="2303"/>
                    </a:lnTo>
                    <a:lnTo>
                      <a:pt x="12758" y="1128"/>
                    </a:lnTo>
                    <a:lnTo>
                      <a:pt x="13917" y="131"/>
                    </a:ln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806" name="Google Shape;9806;p57"/>
          <p:cNvGrpSpPr/>
          <p:nvPr/>
        </p:nvGrpSpPr>
        <p:grpSpPr>
          <a:xfrm>
            <a:off x="3084872" y="4097992"/>
            <a:ext cx="323826" cy="321902"/>
            <a:chOff x="2382200" y="3389200"/>
            <a:chExt cx="239800" cy="238375"/>
          </a:xfrm>
        </p:grpSpPr>
        <p:sp>
          <p:nvSpPr>
            <p:cNvPr id="9807" name="Google Shape;9807;p57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8" name="Google Shape;9808;p57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9" name="Google Shape;9809;p57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0" name="Google Shape;9810;p57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1" name="Google Shape;9811;p57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2" name="Google Shape;9812;p57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3" name="Google Shape;9813;p57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4" name="Google Shape;9814;p57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5" name="Google Shape;9815;p57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6" name="Google Shape;9816;p57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7" name="Google Shape;9817;p57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8" name="Google Shape;9818;p57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9" name="Google Shape;9819;p57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0" name="Google Shape;9820;p57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1" name="Google Shape;9821;p57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2" name="Google Shape;9822;p57"/>
          <p:cNvGrpSpPr/>
          <p:nvPr/>
        </p:nvGrpSpPr>
        <p:grpSpPr>
          <a:xfrm rot="-5995688">
            <a:off x="6155794" y="4049851"/>
            <a:ext cx="358200" cy="244652"/>
            <a:chOff x="1530450" y="3426875"/>
            <a:chExt cx="238725" cy="163050"/>
          </a:xfrm>
        </p:grpSpPr>
        <p:sp>
          <p:nvSpPr>
            <p:cNvPr id="9823" name="Google Shape;9823;p57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4" name="Google Shape;9824;p57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5" name="Google Shape;9825;p57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6" name="Google Shape;9826;p57"/>
          <p:cNvGrpSpPr/>
          <p:nvPr/>
        </p:nvGrpSpPr>
        <p:grpSpPr>
          <a:xfrm>
            <a:off x="239564" y="3393603"/>
            <a:ext cx="1488240" cy="1683653"/>
            <a:chOff x="239564" y="3393603"/>
            <a:chExt cx="1488240" cy="1683653"/>
          </a:xfrm>
        </p:grpSpPr>
        <p:sp>
          <p:nvSpPr>
            <p:cNvPr id="9827" name="Google Shape;9827;p57"/>
            <p:cNvSpPr/>
            <p:nvPr/>
          </p:nvSpPr>
          <p:spPr>
            <a:xfrm rot="1799916">
              <a:off x="521730" y="3748386"/>
              <a:ext cx="551541" cy="1276491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8" name="Google Shape;9828;p57"/>
            <p:cNvSpPr/>
            <p:nvPr/>
          </p:nvSpPr>
          <p:spPr>
            <a:xfrm rot="1799916">
              <a:off x="1072414" y="4433165"/>
              <a:ext cx="152448" cy="133579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9" name="Google Shape;9829;p57"/>
            <p:cNvSpPr/>
            <p:nvPr/>
          </p:nvSpPr>
          <p:spPr>
            <a:xfrm rot="1799916">
              <a:off x="1269843" y="4335282"/>
              <a:ext cx="142242" cy="124617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0" name="Google Shape;9830;p57"/>
            <p:cNvSpPr/>
            <p:nvPr/>
          </p:nvSpPr>
          <p:spPr>
            <a:xfrm rot="1799916">
              <a:off x="1099388" y="4033459"/>
              <a:ext cx="91857" cy="80456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1" name="Google Shape;9831;p57"/>
            <p:cNvSpPr/>
            <p:nvPr/>
          </p:nvSpPr>
          <p:spPr>
            <a:xfrm rot="1799916">
              <a:off x="1118440" y="4165249"/>
              <a:ext cx="152349" cy="133529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2" name="Google Shape;9832;p57"/>
            <p:cNvSpPr/>
            <p:nvPr/>
          </p:nvSpPr>
          <p:spPr>
            <a:xfrm rot="1799916">
              <a:off x="1004269" y="4116450"/>
              <a:ext cx="191332" cy="167683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3" name="Google Shape;9833;p57"/>
            <p:cNvSpPr/>
            <p:nvPr/>
          </p:nvSpPr>
          <p:spPr>
            <a:xfrm rot="1799916">
              <a:off x="1413353" y="4446325"/>
              <a:ext cx="267805" cy="25834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4" name="Google Shape;9834;p57"/>
            <p:cNvSpPr/>
            <p:nvPr/>
          </p:nvSpPr>
          <p:spPr>
            <a:xfrm rot="1799916">
              <a:off x="1391986" y="4552272"/>
              <a:ext cx="260785" cy="146673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5" name="Google Shape;9835;p57"/>
            <p:cNvSpPr/>
            <p:nvPr/>
          </p:nvSpPr>
          <p:spPr>
            <a:xfrm rot="1799916">
              <a:off x="649261" y="3451146"/>
              <a:ext cx="310423" cy="299469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6" name="Google Shape;9836;p57"/>
            <p:cNvSpPr/>
            <p:nvPr/>
          </p:nvSpPr>
          <p:spPr>
            <a:xfrm rot="1799916">
              <a:off x="624566" y="3573976"/>
              <a:ext cx="302208" cy="170023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37" name="Google Shape;9837;p57"/>
          <p:cNvGrpSpPr/>
          <p:nvPr/>
        </p:nvGrpSpPr>
        <p:grpSpPr>
          <a:xfrm>
            <a:off x="7696088" y="221197"/>
            <a:ext cx="1275968" cy="1300698"/>
            <a:chOff x="7696088" y="221197"/>
            <a:chExt cx="1275968" cy="1300698"/>
          </a:xfrm>
        </p:grpSpPr>
        <p:sp>
          <p:nvSpPr>
            <p:cNvPr id="9838" name="Google Shape;9838;p57"/>
            <p:cNvSpPr/>
            <p:nvPr/>
          </p:nvSpPr>
          <p:spPr>
            <a:xfrm rot="-10036704">
              <a:off x="7799542" y="541150"/>
              <a:ext cx="228447" cy="200157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9" name="Google Shape;9839;p57"/>
            <p:cNvSpPr/>
            <p:nvPr/>
          </p:nvSpPr>
          <p:spPr>
            <a:xfrm rot="-10036704">
              <a:off x="8319789" y="264084"/>
              <a:ext cx="524939" cy="1214923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0" name="Google Shape;9840;p57"/>
            <p:cNvSpPr/>
            <p:nvPr/>
          </p:nvSpPr>
          <p:spPr>
            <a:xfrm rot="-10036704">
              <a:off x="8158556" y="804242"/>
              <a:ext cx="145095" cy="127136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1" name="Google Shape;9841;p57"/>
            <p:cNvSpPr/>
            <p:nvPr/>
          </p:nvSpPr>
          <p:spPr>
            <a:xfrm rot="-10036704">
              <a:off x="8211334" y="683334"/>
              <a:ext cx="101500" cy="88896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2" name="Google Shape;9842;p57"/>
            <p:cNvSpPr/>
            <p:nvPr/>
          </p:nvSpPr>
          <p:spPr>
            <a:xfrm rot="-10036704">
              <a:off x="7958990" y="652453"/>
              <a:ext cx="101500" cy="88943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3" name="Google Shape;9843;p57"/>
            <p:cNvSpPr/>
            <p:nvPr/>
          </p:nvSpPr>
          <p:spPr>
            <a:xfrm rot="-10036704">
              <a:off x="8017558" y="955901"/>
              <a:ext cx="135381" cy="118607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4" name="Google Shape;9844;p57"/>
            <p:cNvSpPr/>
            <p:nvPr/>
          </p:nvSpPr>
          <p:spPr>
            <a:xfrm rot="-10036704">
              <a:off x="8310901" y="1215986"/>
              <a:ext cx="87427" cy="76575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5" name="Google Shape;9845;p57"/>
            <p:cNvSpPr/>
            <p:nvPr/>
          </p:nvSpPr>
          <p:spPr>
            <a:xfrm rot="-10036704">
              <a:off x="8192557" y="1060773"/>
              <a:ext cx="145000" cy="127089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6" name="Google Shape;9846;p57"/>
            <p:cNvSpPr/>
            <p:nvPr/>
          </p:nvSpPr>
          <p:spPr>
            <a:xfrm rot="-10036704">
              <a:off x="8269019" y="1046587"/>
              <a:ext cx="182103" cy="159595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7" name="Google Shape;9847;p57"/>
            <p:cNvSpPr/>
            <p:nvPr/>
          </p:nvSpPr>
          <p:spPr>
            <a:xfrm rot="-10036704">
              <a:off x="7720033" y="788889"/>
              <a:ext cx="254888" cy="24588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8" name="Google Shape;9848;p57"/>
            <p:cNvSpPr/>
            <p:nvPr/>
          </p:nvSpPr>
          <p:spPr>
            <a:xfrm rot="-10036704">
              <a:off x="7731818" y="789457"/>
              <a:ext cx="248207" cy="139598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7673"/>
            <a:ext cx="9144000" cy="36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612;p56"/>
          <p:cNvSpPr txBox="1">
            <a:spLocks noGrp="1"/>
          </p:cNvSpPr>
          <p:nvPr>
            <p:ph type="title"/>
          </p:nvPr>
        </p:nvSpPr>
        <p:spPr>
          <a:xfrm>
            <a:off x="1383708" y="348100"/>
            <a:ext cx="7704000" cy="94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Germany’s Scored and  Conceded Goal</a:t>
            </a:r>
            <a:endParaRPr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1" name="Google Shape;9801;p57"/>
          <p:cNvGrpSpPr/>
          <p:nvPr/>
        </p:nvGrpSpPr>
        <p:grpSpPr>
          <a:xfrm rot="-5022290">
            <a:off x="344718" y="248459"/>
            <a:ext cx="924831" cy="920555"/>
            <a:chOff x="-152768" y="4085944"/>
            <a:chExt cx="865996" cy="861991"/>
          </a:xfrm>
        </p:grpSpPr>
        <p:sp>
          <p:nvSpPr>
            <p:cNvPr id="9802" name="Google Shape;9802;p57"/>
            <p:cNvSpPr/>
            <p:nvPr/>
          </p:nvSpPr>
          <p:spPr>
            <a:xfrm>
              <a:off x="-152768" y="4085944"/>
              <a:ext cx="865996" cy="861991"/>
            </a:xfrm>
            <a:custGeom>
              <a:avLst/>
              <a:gdLst/>
              <a:ahLst/>
              <a:cxnLst/>
              <a:rect l="l" t="t" r="r" b="b"/>
              <a:pathLst>
                <a:path w="15787" h="15714" extrusionOk="0">
                  <a:moveTo>
                    <a:pt x="11912" y="4343"/>
                  </a:moveTo>
                  <a:lnTo>
                    <a:pt x="12280" y="4634"/>
                  </a:lnTo>
                  <a:lnTo>
                    <a:pt x="12199" y="4894"/>
                  </a:lnTo>
                  <a:lnTo>
                    <a:pt x="11894" y="5129"/>
                  </a:lnTo>
                  <a:lnTo>
                    <a:pt x="11453" y="5196"/>
                  </a:lnTo>
                  <a:lnTo>
                    <a:pt x="11223" y="4869"/>
                  </a:lnTo>
                  <a:lnTo>
                    <a:pt x="11389" y="4527"/>
                  </a:lnTo>
                  <a:lnTo>
                    <a:pt x="11912" y="4343"/>
                  </a:lnTo>
                  <a:close/>
                  <a:moveTo>
                    <a:pt x="8991" y="5259"/>
                  </a:moveTo>
                  <a:lnTo>
                    <a:pt x="9055" y="5436"/>
                  </a:lnTo>
                  <a:lnTo>
                    <a:pt x="9013" y="5752"/>
                  </a:lnTo>
                  <a:lnTo>
                    <a:pt x="8650" y="6047"/>
                  </a:lnTo>
                  <a:lnTo>
                    <a:pt x="8457" y="5919"/>
                  </a:lnTo>
                  <a:lnTo>
                    <a:pt x="8376" y="5630"/>
                  </a:lnTo>
                  <a:lnTo>
                    <a:pt x="8552" y="5302"/>
                  </a:lnTo>
                  <a:lnTo>
                    <a:pt x="8991" y="5259"/>
                  </a:lnTo>
                  <a:close/>
                  <a:moveTo>
                    <a:pt x="10422" y="6452"/>
                  </a:moveTo>
                  <a:lnTo>
                    <a:pt x="10606" y="6627"/>
                  </a:lnTo>
                  <a:lnTo>
                    <a:pt x="10402" y="6974"/>
                  </a:lnTo>
                  <a:lnTo>
                    <a:pt x="10073" y="7144"/>
                  </a:lnTo>
                  <a:lnTo>
                    <a:pt x="9824" y="7136"/>
                  </a:lnTo>
                  <a:lnTo>
                    <a:pt x="9757" y="6898"/>
                  </a:lnTo>
                  <a:lnTo>
                    <a:pt x="9897" y="6576"/>
                  </a:lnTo>
                  <a:lnTo>
                    <a:pt x="10422" y="6452"/>
                  </a:lnTo>
                  <a:close/>
                  <a:moveTo>
                    <a:pt x="6634" y="6570"/>
                  </a:moveTo>
                  <a:lnTo>
                    <a:pt x="6977" y="6797"/>
                  </a:lnTo>
                  <a:lnTo>
                    <a:pt x="7082" y="7294"/>
                  </a:lnTo>
                  <a:lnTo>
                    <a:pt x="6985" y="7648"/>
                  </a:lnTo>
                  <a:lnTo>
                    <a:pt x="6687" y="7775"/>
                  </a:lnTo>
                  <a:lnTo>
                    <a:pt x="6442" y="7542"/>
                  </a:lnTo>
                  <a:lnTo>
                    <a:pt x="6244" y="7088"/>
                  </a:lnTo>
                  <a:lnTo>
                    <a:pt x="6278" y="6759"/>
                  </a:lnTo>
                  <a:lnTo>
                    <a:pt x="6634" y="6570"/>
                  </a:lnTo>
                  <a:close/>
                  <a:moveTo>
                    <a:pt x="5559" y="11441"/>
                  </a:moveTo>
                  <a:lnTo>
                    <a:pt x="5787" y="11648"/>
                  </a:lnTo>
                  <a:lnTo>
                    <a:pt x="5766" y="11908"/>
                  </a:lnTo>
                  <a:lnTo>
                    <a:pt x="5388" y="12153"/>
                  </a:lnTo>
                  <a:cubicBezTo>
                    <a:pt x="5388" y="12153"/>
                    <a:pt x="5259" y="12163"/>
                    <a:pt x="5156" y="12163"/>
                  </a:cubicBezTo>
                  <a:cubicBezTo>
                    <a:pt x="5105" y="12163"/>
                    <a:pt x="5060" y="12160"/>
                    <a:pt x="5041" y="12153"/>
                  </a:cubicBezTo>
                  <a:cubicBezTo>
                    <a:pt x="4985" y="12131"/>
                    <a:pt x="4865" y="11931"/>
                    <a:pt x="4865" y="11931"/>
                  </a:cubicBezTo>
                  <a:lnTo>
                    <a:pt x="5065" y="11607"/>
                  </a:lnTo>
                  <a:lnTo>
                    <a:pt x="5559" y="11441"/>
                  </a:lnTo>
                  <a:close/>
                  <a:moveTo>
                    <a:pt x="8991" y="0"/>
                  </a:moveTo>
                  <a:lnTo>
                    <a:pt x="8033" y="105"/>
                  </a:lnTo>
                  <a:lnTo>
                    <a:pt x="7384" y="263"/>
                  </a:lnTo>
                  <a:lnTo>
                    <a:pt x="7418" y="1624"/>
                  </a:lnTo>
                  <a:lnTo>
                    <a:pt x="7636" y="2666"/>
                  </a:lnTo>
                  <a:lnTo>
                    <a:pt x="7764" y="2967"/>
                  </a:lnTo>
                  <a:lnTo>
                    <a:pt x="8146" y="3855"/>
                  </a:lnTo>
                  <a:lnTo>
                    <a:pt x="8200" y="4280"/>
                  </a:lnTo>
                  <a:lnTo>
                    <a:pt x="7902" y="4435"/>
                  </a:lnTo>
                  <a:lnTo>
                    <a:pt x="7438" y="4162"/>
                  </a:lnTo>
                  <a:lnTo>
                    <a:pt x="6625" y="2427"/>
                  </a:lnTo>
                  <a:lnTo>
                    <a:pt x="6424" y="1101"/>
                  </a:lnTo>
                  <a:lnTo>
                    <a:pt x="6423" y="559"/>
                  </a:lnTo>
                  <a:lnTo>
                    <a:pt x="5058" y="1167"/>
                  </a:lnTo>
                  <a:lnTo>
                    <a:pt x="4191" y="1749"/>
                  </a:lnTo>
                  <a:lnTo>
                    <a:pt x="3970" y="2013"/>
                  </a:lnTo>
                  <a:lnTo>
                    <a:pt x="4978" y="4102"/>
                  </a:lnTo>
                  <a:lnTo>
                    <a:pt x="5177" y="4384"/>
                  </a:lnTo>
                  <a:lnTo>
                    <a:pt x="5527" y="4883"/>
                  </a:lnTo>
                  <a:lnTo>
                    <a:pt x="5844" y="5448"/>
                  </a:lnTo>
                  <a:lnTo>
                    <a:pt x="5767" y="5802"/>
                  </a:lnTo>
                  <a:lnTo>
                    <a:pt x="5438" y="5952"/>
                  </a:lnTo>
                  <a:lnTo>
                    <a:pt x="4825" y="5622"/>
                  </a:lnTo>
                  <a:lnTo>
                    <a:pt x="4356" y="4839"/>
                  </a:lnTo>
                  <a:lnTo>
                    <a:pt x="4074" y="3706"/>
                  </a:lnTo>
                  <a:lnTo>
                    <a:pt x="3739" y="2882"/>
                  </a:lnTo>
                  <a:lnTo>
                    <a:pt x="3415" y="2268"/>
                  </a:lnTo>
                  <a:lnTo>
                    <a:pt x="2558" y="2980"/>
                  </a:lnTo>
                  <a:lnTo>
                    <a:pt x="1923" y="3698"/>
                  </a:lnTo>
                  <a:lnTo>
                    <a:pt x="2111" y="4544"/>
                  </a:lnTo>
                  <a:lnTo>
                    <a:pt x="3038" y="6093"/>
                  </a:lnTo>
                  <a:lnTo>
                    <a:pt x="3822" y="6898"/>
                  </a:lnTo>
                  <a:lnTo>
                    <a:pt x="4207" y="7714"/>
                  </a:lnTo>
                  <a:lnTo>
                    <a:pt x="3759" y="7812"/>
                  </a:lnTo>
                  <a:lnTo>
                    <a:pt x="3317" y="7416"/>
                  </a:lnTo>
                  <a:lnTo>
                    <a:pt x="2919" y="6895"/>
                  </a:lnTo>
                  <a:lnTo>
                    <a:pt x="2253" y="6020"/>
                  </a:lnTo>
                  <a:lnTo>
                    <a:pt x="1700" y="5079"/>
                  </a:lnTo>
                  <a:lnTo>
                    <a:pt x="1317" y="4342"/>
                  </a:lnTo>
                  <a:lnTo>
                    <a:pt x="842" y="5057"/>
                  </a:lnTo>
                  <a:lnTo>
                    <a:pt x="307" y="6112"/>
                  </a:lnTo>
                  <a:lnTo>
                    <a:pt x="93" y="7159"/>
                  </a:lnTo>
                  <a:lnTo>
                    <a:pt x="1" y="7605"/>
                  </a:lnTo>
                  <a:lnTo>
                    <a:pt x="857" y="8360"/>
                  </a:lnTo>
                  <a:lnTo>
                    <a:pt x="1678" y="8869"/>
                  </a:lnTo>
                  <a:lnTo>
                    <a:pt x="2469" y="9183"/>
                  </a:lnTo>
                  <a:lnTo>
                    <a:pt x="3163" y="9590"/>
                  </a:lnTo>
                  <a:lnTo>
                    <a:pt x="3021" y="9852"/>
                  </a:lnTo>
                  <a:lnTo>
                    <a:pt x="2692" y="10003"/>
                  </a:lnTo>
                  <a:lnTo>
                    <a:pt x="1124" y="10128"/>
                  </a:lnTo>
                  <a:lnTo>
                    <a:pt x="422" y="9943"/>
                  </a:lnTo>
                  <a:lnTo>
                    <a:pt x="1099" y="11097"/>
                  </a:lnTo>
                  <a:lnTo>
                    <a:pt x="2008" y="11733"/>
                  </a:lnTo>
                  <a:lnTo>
                    <a:pt x="3189" y="12097"/>
                  </a:lnTo>
                  <a:lnTo>
                    <a:pt x="3198" y="12101"/>
                  </a:lnTo>
                  <a:lnTo>
                    <a:pt x="3752" y="12270"/>
                  </a:lnTo>
                  <a:lnTo>
                    <a:pt x="3751" y="12270"/>
                  </a:lnTo>
                  <a:lnTo>
                    <a:pt x="3916" y="12320"/>
                  </a:lnTo>
                  <a:lnTo>
                    <a:pt x="4003" y="12503"/>
                  </a:lnTo>
                  <a:lnTo>
                    <a:pt x="4209" y="12929"/>
                  </a:lnTo>
                  <a:lnTo>
                    <a:pt x="4521" y="13447"/>
                  </a:lnTo>
                  <a:lnTo>
                    <a:pt x="4522" y="13447"/>
                  </a:lnTo>
                  <a:lnTo>
                    <a:pt x="5198" y="14568"/>
                  </a:lnTo>
                  <a:lnTo>
                    <a:pt x="5954" y="15178"/>
                  </a:lnTo>
                  <a:lnTo>
                    <a:pt x="7162" y="15659"/>
                  </a:lnTo>
                  <a:lnTo>
                    <a:pt x="7933" y="15713"/>
                  </a:lnTo>
                  <a:lnTo>
                    <a:pt x="8211" y="15681"/>
                  </a:lnTo>
                  <a:lnTo>
                    <a:pt x="7241" y="14652"/>
                  </a:lnTo>
                  <a:lnTo>
                    <a:pt x="6679" y="13662"/>
                  </a:lnTo>
                  <a:lnTo>
                    <a:pt x="6655" y="13511"/>
                  </a:lnTo>
                  <a:lnTo>
                    <a:pt x="6578" y="13054"/>
                  </a:lnTo>
                  <a:lnTo>
                    <a:pt x="6807" y="12839"/>
                  </a:lnTo>
                  <a:lnTo>
                    <a:pt x="7288" y="13098"/>
                  </a:lnTo>
                  <a:lnTo>
                    <a:pt x="7500" y="13363"/>
                  </a:lnTo>
                  <a:lnTo>
                    <a:pt x="8466" y="14578"/>
                  </a:lnTo>
                  <a:lnTo>
                    <a:pt x="9037" y="15507"/>
                  </a:lnTo>
                  <a:lnTo>
                    <a:pt x="9424" y="15669"/>
                  </a:lnTo>
                  <a:lnTo>
                    <a:pt x="10236" y="15396"/>
                  </a:lnTo>
                  <a:lnTo>
                    <a:pt x="11744" y="14334"/>
                  </a:lnTo>
                  <a:lnTo>
                    <a:pt x="12202" y="13904"/>
                  </a:lnTo>
                  <a:lnTo>
                    <a:pt x="11275" y="13822"/>
                  </a:lnTo>
                  <a:lnTo>
                    <a:pt x="9872" y="13179"/>
                  </a:lnTo>
                  <a:lnTo>
                    <a:pt x="9019" y="12313"/>
                  </a:lnTo>
                  <a:lnTo>
                    <a:pt x="8581" y="11807"/>
                  </a:lnTo>
                  <a:lnTo>
                    <a:pt x="8394" y="11233"/>
                  </a:lnTo>
                  <a:lnTo>
                    <a:pt x="8751" y="11007"/>
                  </a:lnTo>
                  <a:lnTo>
                    <a:pt x="9302" y="11056"/>
                  </a:lnTo>
                  <a:lnTo>
                    <a:pt x="10320" y="12078"/>
                  </a:lnTo>
                  <a:lnTo>
                    <a:pt x="11607" y="13019"/>
                  </a:lnTo>
                  <a:lnTo>
                    <a:pt x="12416" y="13319"/>
                  </a:lnTo>
                  <a:lnTo>
                    <a:pt x="12934" y="13361"/>
                  </a:lnTo>
                  <a:lnTo>
                    <a:pt x="13773" y="12392"/>
                  </a:lnTo>
                  <a:lnTo>
                    <a:pt x="14335" y="11453"/>
                  </a:lnTo>
                  <a:lnTo>
                    <a:pt x="13417" y="11500"/>
                  </a:lnTo>
                  <a:lnTo>
                    <a:pt x="12088" y="11078"/>
                  </a:lnTo>
                  <a:lnTo>
                    <a:pt x="11002" y="10538"/>
                  </a:lnTo>
                  <a:lnTo>
                    <a:pt x="10492" y="10083"/>
                  </a:lnTo>
                  <a:lnTo>
                    <a:pt x="10278" y="9663"/>
                  </a:lnTo>
                  <a:lnTo>
                    <a:pt x="10236" y="9257"/>
                  </a:lnTo>
                  <a:lnTo>
                    <a:pt x="10606" y="9242"/>
                  </a:lnTo>
                  <a:lnTo>
                    <a:pt x="11036" y="9429"/>
                  </a:lnTo>
                  <a:lnTo>
                    <a:pt x="12497" y="10195"/>
                  </a:lnTo>
                  <a:lnTo>
                    <a:pt x="12672" y="10286"/>
                  </a:lnTo>
                  <a:lnTo>
                    <a:pt x="13773" y="10462"/>
                  </a:lnTo>
                  <a:lnTo>
                    <a:pt x="14592" y="10429"/>
                  </a:lnTo>
                  <a:lnTo>
                    <a:pt x="15107" y="10311"/>
                  </a:lnTo>
                  <a:lnTo>
                    <a:pt x="15668" y="9102"/>
                  </a:lnTo>
                  <a:lnTo>
                    <a:pt x="15787" y="8421"/>
                  </a:lnTo>
                  <a:lnTo>
                    <a:pt x="15144" y="8357"/>
                  </a:lnTo>
                  <a:lnTo>
                    <a:pt x="14177" y="8413"/>
                  </a:lnTo>
                  <a:lnTo>
                    <a:pt x="13633" y="8296"/>
                  </a:lnTo>
                  <a:lnTo>
                    <a:pt x="12932" y="8147"/>
                  </a:lnTo>
                  <a:lnTo>
                    <a:pt x="12025" y="7862"/>
                  </a:lnTo>
                  <a:lnTo>
                    <a:pt x="11506" y="7549"/>
                  </a:lnTo>
                  <a:lnTo>
                    <a:pt x="11283" y="7271"/>
                  </a:lnTo>
                  <a:lnTo>
                    <a:pt x="11535" y="7012"/>
                  </a:lnTo>
                  <a:lnTo>
                    <a:pt x="12045" y="7196"/>
                  </a:lnTo>
                  <a:lnTo>
                    <a:pt x="13353" y="7472"/>
                  </a:lnTo>
                  <a:lnTo>
                    <a:pt x="14619" y="7341"/>
                  </a:lnTo>
                  <a:lnTo>
                    <a:pt x="15347" y="7100"/>
                  </a:lnTo>
                  <a:lnTo>
                    <a:pt x="15217" y="5643"/>
                  </a:lnTo>
                  <a:lnTo>
                    <a:pt x="14141" y="5775"/>
                  </a:lnTo>
                  <a:lnTo>
                    <a:pt x="12939" y="5996"/>
                  </a:lnTo>
                  <a:lnTo>
                    <a:pt x="12560" y="5611"/>
                  </a:lnTo>
                  <a:cubicBezTo>
                    <a:pt x="12560" y="5611"/>
                    <a:pt x="12787" y="5316"/>
                    <a:pt x="12841" y="5278"/>
                  </a:cubicBezTo>
                  <a:cubicBezTo>
                    <a:pt x="12896" y="5239"/>
                    <a:pt x="13776" y="5217"/>
                    <a:pt x="13776" y="5217"/>
                  </a:cubicBezTo>
                  <a:lnTo>
                    <a:pt x="14600" y="4882"/>
                  </a:lnTo>
                  <a:lnTo>
                    <a:pt x="14950" y="4337"/>
                  </a:lnTo>
                  <a:lnTo>
                    <a:pt x="14812" y="2750"/>
                  </a:lnTo>
                  <a:lnTo>
                    <a:pt x="14813" y="1363"/>
                  </a:lnTo>
                  <a:lnTo>
                    <a:pt x="15129" y="653"/>
                  </a:lnTo>
                  <a:lnTo>
                    <a:pt x="15129" y="653"/>
                  </a:lnTo>
                  <a:lnTo>
                    <a:pt x="15009" y="682"/>
                  </a:lnTo>
                  <a:lnTo>
                    <a:pt x="14295" y="859"/>
                  </a:lnTo>
                  <a:lnTo>
                    <a:pt x="13636" y="888"/>
                  </a:lnTo>
                  <a:lnTo>
                    <a:pt x="12561" y="749"/>
                  </a:lnTo>
                  <a:lnTo>
                    <a:pt x="11732" y="652"/>
                  </a:lnTo>
                  <a:lnTo>
                    <a:pt x="10881" y="1143"/>
                  </a:lnTo>
                  <a:lnTo>
                    <a:pt x="10419" y="2066"/>
                  </a:lnTo>
                  <a:lnTo>
                    <a:pt x="10410" y="2750"/>
                  </a:lnTo>
                  <a:lnTo>
                    <a:pt x="10543" y="3093"/>
                  </a:lnTo>
                  <a:lnTo>
                    <a:pt x="10183" y="3237"/>
                  </a:lnTo>
                  <a:lnTo>
                    <a:pt x="9785" y="2864"/>
                  </a:lnTo>
                  <a:lnTo>
                    <a:pt x="9723" y="2418"/>
                  </a:lnTo>
                  <a:lnTo>
                    <a:pt x="9672" y="2048"/>
                  </a:lnTo>
                  <a:lnTo>
                    <a:pt x="9788" y="1015"/>
                  </a:lnTo>
                  <a:lnTo>
                    <a:pt x="10080" y="15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803" name="Google Shape;9803;p57"/>
            <p:cNvGrpSpPr/>
            <p:nvPr/>
          </p:nvGrpSpPr>
          <p:grpSpPr>
            <a:xfrm>
              <a:off x="-152768" y="4085944"/>
              <a:ext cx="865996" cy="861991"/>
              <a:chOff x="1452075" y="2762275"/>
              <a:chExt cx="394675" cy="392850"/>
            </a:xfrm>
          </p:grpSpPr>
          <p:sp>
            <p:nvSpPr>
              <p:cNvPr id="9804" name="Google Shape;9804;p57"/>
              <p:cNvSpPr/>
              <p:nvPr/>
            </p:nvSpPr>
            <p:spPr>
              <a:xfrm>
                <a:off x="1452075" y="2762275"/>
                <a:ext cx="394675" cy="392850"/>
              </a:xfrm>
              <a:custGeom>
                <a:avLst/>
                <a:gdLst/>
                <a:ahLst/>
                <a:cxnLst/>
                <a:rect l="l" t="t" r="r" b="b"/>
                <a:pathLst>
                  <a:path w="15787" h="15714" extrusionOk="0">
                    <a:moveTo>
                      <a:pt x="11911" y="4343"/>
                    </a:moveTo>
                    <a:lnTo>
                      <a:pt x="12279" y="4634"/>
                    </a:lnTo>
                    <a:lnTo>
                      <a:pt x="12198" y="4894"/>
                    </a:lnTo>
                    <a:lnTo>
                      <a:pt x="11895" y="5129"/>
                    </a:lnTo>
                    <a:lnTo>
                      <a:pt x="11452" y="5196"/>
                    </a:lnTo>
                    <a:lnTo>
                      <a:pt x="11222" y="4869"/>
                    </a:lnTo>
                    <a:lnTo>
                      <a:pt x="11389" y="4527"/>
                    </a:lnTo>
                    <a:lnTo>
                      <a:pt x="11911" y="4343"/>
                    </a:lnTo>
                    <a:close/>
                    <a:moveTo>
                      <a:pt x="8990" y="5259"/>
                    </a:moveTo>
                    <a:lnTo>
                      <a:pt x="9054" y="5436"/>
                    </a:lnTo>
                    <a:lnTo>
                      <a:pt x="9012" y="5752"/>
                    </a:lnTo>
                    <a:lnTo>
                      <a:pt x="8649" y="6047"/>
                    </a:lnTo>
                    <a:lnTo>
                      <a:pt x="8457" y="5919"/>
                    </a:lnTo>
                    <a:lnTo>
                      <a:pt x="8375" y="5630"/>
                    </a:lnTo>
                    <a:lnTo>
                      <a:pt x="8551" y="5302"/>
                    </a:lnTo>
                    <a:lnTo>
                      <a:pt x="8990" y="5259"/>
                    </a:lnTo>
                    <a:close/>
                    <a:moveTo>
                      <a:pt x="10421" y="6452"/>
                    </a:moveTo>
                    <a:lnTo>
                      <a:pt x="10605" y="6627"/>
                    </a:lnTo>
                    <a:lnTo>
                      <a:pt x="10401" y="6974"/>
                    </a:lnTo>
                    <a:lnTo>
                      <a:pt x="10073" y="7144"/>
                    </a:lnTo>
                    <a:lnTo>
                      <a:pt x="9823" y="7136"/>
                    </a:lnTo>
                    <a:lnTo>
                      <a:pt x="9757" y="6898"/>
                    </a:lnTo>
                    <a:lnTo>
                      <a:pt x="9896" y="6576"/>
                    </a:lnTo>
                    <a:lnTo>
                      <a:pt x="10421" y="6452"/>
                    </a:lnTo>
                    <a:close/>
                    <a:moveTo>
                      <a:pt x="6633" y="6570"/>
                    </a:moveTo>
                    <a:lnTo>
                      <a:pt x="6977" y="6797"/>
                    </a:lnTo>
                    <a:lnTo>
                      <a:pt x="7082" y="7294"/>
                    </a:lnTo>
                    <a:lnTo>
                      <a:pt x="6984" y="7648"/>
                    </a:lnTo>
                    <a:lnTo>
                      <a:pt x="6687" y="7775"/>
                    </a:lnTo>
                    <a:lnTo>
                      <a:pt x="6441" y="7542"/>
                    </a:lnTo>
                    <a:lnTo>
                      <a:pt x="6245" y="7088"/>
                    </a:lnTo>
                    <a:lnTo>
                      <a:pt x="6277" y="6759"/>
                    </a:lnTo>
                    <a:lnTo>
                      <a:pt x="6633" y="6570"/>
                    </a:lnTo>
                    <a:close/>
                    <a:moveTo>
                      <a:pt x="5559" y="11441"/>
                    </a:moveTo>
                    <a:lnTo>
                      <a:pt x="5786" y="11648"/>
                    </a:lnTo>
                    <a:lnTo>
                      <a:pt x="5765" y="11908"/>
                    </a:lnTo>
                    <a:lnTo>
                      <a:pt x="5387" y="12154"/>
                    </a:lnTo>
                    <a:cubicBezTo>
                      <a:pt x="5387" y="12154"/>
                      <a:pt x="5262" y="12163"/>
                      <a:pt x="5160" y="12163"/>
                    </a:cubicBezTo>
                    <a:cubicBezTo>
                      <a:pt x="5107" y="12163"/>
                      <a:pt x="5060" y="12160"/>
                      <a:pt x="5040" y="12153"/>
                    </a:cubicBezTo>
                    <a:cubicBezTo>
                      <a:pt x="4985" y="12131"/>
                      <a:pt x="4864" y="11931"/>
                      <a:pt x="4864" y="11931"/>
                    </a:cubicBezTo>
                    <a:lnTo>
                      <a:pt x="5064" y="11607"/>
                    </a:lnTo>
                    <a:lnTo>
                      <a:pt x="5559" y="11441"/>
                    </a:lnTo>
                    <a:close/>
                    <a:moveTo>
                      <a:pt x="8991" y="0"/>
                    </a:moveTo>
                    <a:lnTo>
                      <a:pt x="8032" y="105"/>
                    </a:lnTo>
                    <a:lnTo>
                      <a:pt x="7383" y="263"/>
                    </a:lnTo>
                    <a:lnTo>
                      <a:pt x="7417" y="1624"/>
                    </a:lnTo>
                    <a:lnTo>
                      <a:pt x="7635" y="2666"/>
                    </a:lnTo>
                    <a:lnTo>
                      <a:pt x="8145" y="3855"/>
                    </a:lnTo>
                    <a:lnTo>
                      <a:pt x="8200" y="4280"/>
                    </a:lnTo>
                    <a:lnTo>
                      <a:pt x="7901" y="4435"/>
                    </a:lnTo>
                    <a:lnTo>
                      <a:pt x="7439" y="4162"/>
                    </a:lnTo>
                    <a:lnTo>
                      <a:pt x="6624" y="2427"/>
                    </a:lnTo>
                    <a:lnTo>
                      <a:pt x="6424" y="1101"/>
                    </a:lnTo>
                    <a:lnTo>
                      <a:pt x="6422" y="559"/>
                    </a:lnTo>
                    <a:lnTo>
                      <a:pt x="5058" y="1167"/>
                    </a:lnTo>
                    <a:lnTo>
                      <a:pt x="4191" y="1749"/>
                    </a:lnTo>
                    <a:lnTo>
                      <a:pt x="3970" y="2013"/>
                    </a:lnTo>
                    <a:lnTo>
                      <a:pt x="4978" y="4102"/>
                    </a:lnTo>
                    <a:lnTo>
                      <a:pt x="5528" y="4883"/>
                    </a:lnTo>
                    <a:lnTo>
                      <a:pt x="5843" y="5448"/>
                    </a:lnTo>
                    <a:lnTo>
                      <a:pt x="5766" y="5802"/>
                    </a:lnTo>
                    <a:lnTo>
                      <a:pt x="5437" y="5952"/>
                    </a:lnTo>
                    <a:lnTo>
                      <a:pt x="4825" y="5622"/>
                    </a:lnTo>
                    <a:lnTo>
                      <a:pt x="4355" y="4839"/>
                    </a:lnTo>
                    <a:lnTo>
                      <a:pt x="4074" y="3706"/>
                    </a:lnTo>
                    <a:lnTo>
                      <a:pt x="3738" y="2882"/>
                    </a:lnTo>
                    <a:lnTo>
                      <a:pt x="3415" y="2268"/>
                    </a:lnTo>
                    <a:lnTo>
                      <a:pt x="2558" y="2980"/>
                    </a:lnTo>
                    <a:lnTo>
                      <a:pt x="1923" y="3698"/>
                    </a:lnTo>
                    <a:lnTo>
                      <a:pt x="2110" y="4544"/>
                    </a:lnTo>
                    <a:lnTo>
                      <a:pt x="3037" y="6093"/>
                    </a:lnTo>
                    <a:lnTo>
                      <a:pt x="3822" y="6898"/>
                    </a:lnTo>
                    <a:lnTo>
                      <a:pt x="4206" y="7714"/>
                    </a:lnTo>
                    <a:lnTo>
                      <a:pt x="3759" y="7812"/>
                    </a:lnTo>
                    <a:lnTo>
                      <a:pt x="3318" y="7416"/>
                    </a:lnTo>
                    <a:lnTo>
                      <a:pt x="2252" y="6020"/>
                    </a:lnTo>
                    <a:lnTo>
                      <a:pt x="1699" y="5079"/>
                    </a:lnTo>
                    <a:lnTo>
                      <a:pt x="1316" y="4342"/>
                    </a:lnTo>
                    <a:lnTo>
                      <a:pt x="841" y="5057"/>
                    </a:lnTo>
                    <a:lnTo>
                      <a:pt x="308" y="6112"/>
                    </a:lnTo>
                    <a:lnTo>
                      <a:pt x="94" y="7159"/>
                    </a:lnTo>
                    <a:lnTo>
                      <a:pt x="0" y="7605"/>
                    </a:lnTo>
                    <a:lnTo>
                      <a:pt x="857" y="8360"/>
                    </a:lnTo>
                    <a:lnTo>
                      <a:pt x="1677" y="8869"/>
                    </a:lnTo>
                    <a:lnTo>
                      <a:pt x="2468" y="9182"/>
                    </a:lnTo>
                    <a:lnTo>
                      <a:pt x="3162" y="9590"/>
                    </a:lnTo>
                    <a:lnTo>
                      <a:pt x="3021" y="9852"/>
                    </a:lnTo>
                    <a:lnTo>
                      <a:pt x="2692" y="10003"/>
                    </a:lnTo>
                    <a:lnTo>
                      <a:pt x="1124" y="10128"/>
                    </a:lnTo>
                    <a:lnTo>
                      <a:pt x="423" y="9943"/>
                    </a:lnTo>
                    <a:lnTo>
                      <a:pt x="1098" y="11097"/>
                    </a:lnTo>
                    <a:lnTo>
                      <a:pt x="2008" y="11733"/>
                    </a:lnTo>
                    <a:lnTo>
                      <a:pt x="3189" y="12097"/>
                    </a:lnTo>
                    <a:lnTo>
                      <a:pt x="3915" y="12320"/>
                    </a:lnTo>
                    <a:lnTo>
                      <a:pt x="4208" y="12928"/>
                    </a:lnTo>
                    <a:lnTo>
                      <a:pt x="5199" y="14568"/>
                    </a:lnTo>
                    <a:lnTo>
                      <a:pt x="5953" y="15178"/>
                    </a:lnTo>
                    <a:lnTo>
                      <a:pt x="7162" y="15659"/>
                    </a:lnTo>
                    <a:lnTo>
                      <a:pt x="7933" y="15713"/>
                    </a:lnTo>
                    <a:lnTo>
                      <a:pt x="8210" y="15681"/>
                    </a:lnTo>
                    <a:lnTo>
                      <a:pt x="7241" y="14652"/>
                    </a:lnTo>
                    <a:lnTo>
                      <a:pt x="6680" y="13662"/>
                    </a:lnTo>
                    <a:lnTo>
                      <a:pt x="6578" y="13054"/>
                    </a:lnTo>
                    <a:lnTo>
                      <a:pt x="6807" y="12839"/>
                    </a:lnTo>
                    <a:lnTo>
                      <a:pt x="7288" y="13098"/>
                    </a:lnTo>
                    <a:lnTo>
                      <a:pt x="8466" y="14578"/>
                    </a:lnTo>
                    <a:lnTo>
                      <a:pt x="9038" y="15507"/>
                    </a:lnTo>
                    <a:lnTo>
                      <a:pt x="9423" y="15669"/>
                    </a:lnTo>
                    <a:lnTo>
                      <a:pt x="10237" y="15397"/>
                    </a:lnTo>
                    <a:lnTo>
                      <a:pt x="11744" y="14335"/>
                    </a:lnTo>
                    <a:lnTo>
                      <a:pt x="12202" y="13904"/>
                    </a:lnTo>
                    <a:lnTo>
                      <a:pt x="11276" y="13823"/>
                    </a:lnTo>
                    <a:lnTo>
                      <a:pt x="9873" y="13180"/>
                    </a:lnTo>
                    <a:lnTo>
                      <a:pt x="9018" y="12314"/>
                    </a:lnTo>
                    <a:lnTo>
                      <a:pt x="8581" y="11807"/>
                    </a:lnTo>
                    <a:lnTo>
                      <a:pt x="8394" y="11233"/>
                    </a:lnTo>
                    <a:lnTo>
                      <a:pt x="8752" y="11008"/>
                    </a:lnTo>
                    <a:lnTo>
                      <a:pt x="9301" y="11056"/>
                    </a:lnTo>
                    <a:lnTo>
                      <a:pt x="10319" y="12078"/>
                    </a:lnTo>
                    <a:lnTo>
                      <a:pt x="11607" y="13019"/>
                    </a:lnTo>
                    <a:lnTo>
                      <a:pt x="12416" y="13319"/>
                    </a:lnTo>
                    <a:lnTo>
                      <a:pt x="12934" y="13361"/>
                    </a:lnTo>
                    <a:lnTo>
                      <a:pt x="13772" y="12392"/>
                    </a:lnTo>
                    <a:lnTo>
                      <a:pt x="14334" y="11453"/>
                    </a:lnTo>
                    <a:lnTo>
                      <a:pt x="13418" y="11501"/>
                    </a:lnTo>
                    <a:lnTo>
                      <a:pt x="12088" y="11078"/>
                    </a:lnTo>
                    <a:lnTo>
                      <a:pt x="11002" y="10538"/>
                    </a:lnTo>
                    <a:lnTo>
                      <a:pt x="10491" y="10083"/>
                    </a:lnTo>
                    <a:lnTo>
                      <a:pt x="10277" y="9663"/>
                    </a:lnTo>
                    <a:lnTo>
                      <a:pt x="10236" y="9257"/>
                    </a:lnTo>
                    <a:lnTo>
                      <a:pt x="10605" y="9242"/>
                    </a:lnTo>
                    <a:lnTo>
                      <a:pt x="11035" y="9429"/>
                    </a:lnTo>
                    <a:lnTo>
                      <a:pt x="12672" y="10286"/>
                    </a:lnTo>
                    <a:lnTo>
                      <a:pt x="13772" y="10462"/>
                    </a:lnTo>
                    <a:lnTo>
                      <a:pt x="14592" y="10429"/>
                    </a:lnTo>
                    <a:lnTo>
                      <a:pt x="15106" y="10312"/>
                    </a:lnTo>
                    <a:lnTo>
                      <a:pt x="15668" y="9102"/>
                    </a:lnTo>
                    <a:lnTo>
                      <a:pt x="15786" y="8421"/>
                    </a:lnTo>
                    <a:lnTo>
                      <a:pt x="15143" y="8357"/>
                    </a:lnTo>
                    <a:lnTo>
                      <a:pt x="14178" y="8413"/>
                    </a:lnTo>
                    <a:lnTo>
                      <a:pt x="12931" y="8147"/>
                    </a:lnTo>
                    <a:lnTo>
                      <a:pt x="12025" y="7862"/>
                    </a:lnTo>
                    <a:lnTo>
                      <a:pt x="11506" y="7549"/>
                    </a:lnTo>
                    <a:lnTo>
                      <a:pt x="11283" y="7271"/>
                    </a:lnTo>
                    <a:lnTo>
                      <a:pt x="11535" y="7012"/>
                    </a:lnTo>
                    <a:lnTo>
                      <a:pt x="12045" y="7196"/>
                    </a:lnTo>
                    <a:lnTo>
                      <a:pt x="13353" y="7472"/>
                    </a:lnTo>
                    <a:lnTo>
                      <a:pt x="14619" y="7341"/>
                    </a:lnTo>
                    <a:lnTo>
                      <a:pt x="15346" y="7100"/>
                    </a:lnTo>
                    <a:lnTo>
                      <a:pt x="15216" y="5643"/>
                    </a:lnTo>
                    <a:lnTo>
                      <a:pt x="14142" y="5775"/>
                    </a:lnTo>
                    <a:lnTo>
                      <a:pt x="12938" y="5996"/>
                    </a:lnTo>
                    <a:lnTo>
                      <a:pt x="12560" y="5611"/>
                    </a:lnTo>
                    <a:cubicBezTo>
                      <a:pt x="12560" y="5611"/>
                      <a:pt x="12786" y="5316"/>
                      <a:pt x="12841" y="5278"/>
                    </a:cubicBezTo>
                    <a:cubicBezTo>
                      <a:pt x="12895" y="5239"/>
                      <a:pt x="13776" y="5217"/>
                      <a:pt x="13776" y="5217"/>
                    </a:cubicBezTo>
                    <a:lnTo>
                      <a:pt x="14599" y="4882"/>
                    </a:lnTo>
                    <a:lnTo>
                      <a:pt x="14950" y="4337"/>
                    </a:lnTo>
                    <a:lnTo>
                      <a:pt x="14811" y="2750"/>
                    </a:lnTo>
                    <a:lnTo>
                      <a:pt x="14813" y="1363"/>
                    </a:lnTo>
                    <a:lnTo>
                      <a:pt x="15128" y="653"/>
                    </a:lnTo>
                    <a:lnTo>
                      <a:pt x="14295" y="859"/>
                    </a:lnTo>
                    <a:lnTo>
                      <a:pt x="13636" y="888"/>
                    </a:lnTo>
                    <a:lnTo>
                      <a:pt x="12560" y="749"/>
                    </a:lnTo>
                    <a:lnTo>
                      <a:pt x="11732" y="652"/>
                    </a:lnTo>
                    <a:lnTo>
                      <a:pt x="10882" y="1142"/>
                    </a:lnTo>
                    <a:lnTo>
                      <a:pt x="10418" y="2066"/>
                    </a:lnTo>
                    <a:lnTo>
                      <a:pt x="10411" y="2750"/>
                    </a:lnTo>
                    <a:lnTo>
                      <a:pt x="10542" y="3093"/>
                    </a:lnTo>
                    <a:lnTo>
                      <a:pt x="10182" y="3237"/>
                    </a:lnTo>
                    <a:lnTo>
                      <a:pt x="9784" y="2864"/>
                    </a:lnTo>
                    <a:lnTo>
                      <a:pt x="9671" y="2048"/>
                    </a:lnTo>
                    <a:lnTo>
                      <a:pt x="9787" y="1015"/>
                    </a:lnTo>
                    <a:lnTo>
                      <a:pt x="10079" y="158"/>
                    </a:lnTo>
                    <a:lnTo>
                      <a:pt x="89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5" name="Google Shape;9805;p57"/>
              <p:cNvSpPr/>
              <p:nvPr/>
            </p:nvSpPr>
            <p:spPr>
              <a:xfrm>
                <a:off x="1480900" y="2778600"/>
                <a:ext cx="34937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13975" h="13685" extrusionOk="0">
                    <a:moveTo>
                      <a:pt x="13975" y="0"/>
                    </a:moveTo>
                    <a:lnTo>
                      <a:pt x="13857" y="29"/>
                    </a:lnTo>
                    <a:lnTo>
                      <a:pt x="13243" y="542"/>
                    </a:lnTo>
                    <a:lnTo>
                      <a:pt x="12388" y="1334"/>
                    </a:lnTo>
                    <a:lnTo>
                      <a:pt x="11727" y="2017"/>
                    </a:lnTo>
                    <a:lnTo>
                      <a:pt x="10908" y="2863"/>
                    </a:lnTo>
                    <a:lnTo>
                      <a:pt x="10794" y="2524"/>
                    </a:lnTo>
                    <a:lnTo>
                      <a:pt x="10836" y="1802"/>
                    </a:lnTo>
                    <a:lnTo>
                      <a:pt x="10684" y="1297"/>
                    </a:lnTo>
                    <a:lnTo>
                      <a:pt x="10485" y="1071"/>
                    </a:lnTo>
                    <a:lnTo>
                      <a:pt x="10485" y="1071"/>
                    </a:lnTo>
                    <a:lnTo>
                      <a:pt x="10620" y="1525"/>
                    </a:lnTo>
                    <a:lnTo>
                      <a:pt x="10659" y="2130"/>
                    </a:lnTo>
                    <a:lnTo>
                      <a:pt x="10686" y="2661"/>
                    </a:lnTo>
                    <a:lnTo>
                      <a:pt x="10737" y="3039"/>
                    </a:lnTo>
                    <a:lnTo>
                      <a:pt x="10736" y="3040"/>
                    </a:lnTo>
                    <a:lnTo>
                      <a:pt x="9495" y="3941"/>
                    </a:lnTo>
                    <a:lnTo>
                      <a:pt x="8846" y="4500"/>
                    </a:lnTo>
                    <a:lnTo>
                      <a:pt x="8769" y="3991"/>
                    </a:lnTo>
                    <a:lnTo>
                      <a:pt x="8341" y="3150"/>
                    </a:lnTo>
                    <a:lnTo>
                      <a:pt x="7876" y="2316"/>
                    </a:lnTo>
                    <a:lnTo>
                      <a:pt x="7415" y="1255"/>
                    </a:lnTo>
                    <a:lnTo>
                      <a:pt x="7253" y="534"/>
                    </a:lnTo>
                    <a:lnTo>
                      <a:pt x="7222" y="1126"/>
                    </a:lnTo>
                    <a:lnTo>
                      <a:pt x="7645" y="2132"/>
                    </a:lnTo>
                    <a:lnTo>
                      <a:pt x="8232" y="3226"/>
                    </a:lnTo>
                    <a:lnTo>
                      <a:pt x="8619" y="4095"/>
                    </a:lnTo>
                    <a:lnTo>
                      <a:pt x="8588" y="4484"/>
                    </a:lnTo>
                    <a:lnTo>
                      <a:pt x="8624" y="4691"/>
                    </a:lnTo>
                    <a:lnTo>
                      <a:pt x="8108" y="5135"/>
                    </a:lnTo>
                    <a:lnTo>
                      <a:pt x="7217" y="6223"/>
                    </a:lnTo>
                    <a:lnTo>
                      <a:pt x="6956" y="6524"/>
                    </a:lnTo>
                    <a:lnTo>
                      <a:pt x="6416" y="5626"/>
                    </a:lnTo>
                    <a:lnTo>
                      <a:pt x="5488" y="4017"/>
                    </a:lnTo>
                    <a:lnTo>
                      <a:pt x="4752" y="2681"/>
                    </a:lnTo>
                    <a:lnTo>
                      <a:pt x="4063" y="1414"/>
                    </a:lnTo>
                    <a:lnTo>
                      <a:pt x="4414" y="2288"/>
                    </a:lnTo>
                    <a:lnTo>
                      <a:pt x="5714" y="4715"/>
                    </a:lnTo>
                    <a:lnTo>
                      <a:pt x="6565" y="6214"/>
                    </a:lnTo>
                    <a:lnTo>
                      <a:pt x="6755" y="6755"/>
                    </a:lnTo>
                    <a:lnTo>
                      <a:pt x="6061" y="7553"/>
                    </a:lnTo>
                    <a:lnTo>
                      <a:pt x="5596" y="8109"/>
                    </a:lnTo>
                    <a:lnTo>
                      <a:pt x="5093" y="7393"/>
                    </a:lnTo>
                    <a:lnTo>
                      <a:pt x="4463" y="6817"/>
                    </a:lnTo>
                    <a:lnTo>
                      <a:pt x="3594" y="5900"/>
                    </a:lnTo>
                    <a:lnTo>
                      <a:pt x="2399" y="4318"/>
                    </a:lnTo>
                    <a:lnTo>
                      <a:pt x="2068" y="3470"/>
                    </a:lnTo>
                    <a:lnTo>
                      <a:pt x="1847" y="3158"/>
                    </a:lnTo>
                    <a:lnTo>
                      <a:pt x="1847" y="3158"/>
                    </a:lnTo>
                    <a:lnTo>
                      <a:pt x="2154" y="4144"/>
                    </a:lnTo>
                    <a:lnTo>
                      <a:pt x="3286" y="5751"/>
                    </a:lnTo>
                    <a:lnTo>
                      <a:pt x="4270" y="6831"/>
                    </a:lnTo>
                    <a:lnTo>
                      <a:pt x="5130" y="7591"/>
                    </a:lnTo>
                    <a:lnTo>
                      <a:pt x="5421" y="8120"/>
                    </a:lnTo>
                    <a:lnTo>
                      <a:pt x="5459" y="8274"/>
                    </a:lnTo>
                    <a:lnTo>
                      <a:pt x="4571" y="9335"/>
                    </a:lnTo>
                    <a:lnTo>
                      <a:pt x="4235" y="9704"/>
                    </a:lnTo>
                    <a:lnTo>
                      <a:pt x="3504" y="9102"/>
                    </a:lnTo>
                    <a:lnTo>
                      <a:pt x="2323" y="8263"/>
                    </a:lnTo>
                    <a:lnTo>
                      <a:pt x="1089" y="7378"/>
                    </a:lnTo>
                    <a:lnTo>
                      <a:pt x="653" y="6728"/>
                    </a:lnTo>
                    <a:lnTo>
                      <a:pt x="1" y="6005"/>
                    </a:lnTo>
                    <a:lnTo>
                      <a:pt x="1" y="6005"/>
                    </a:lnTo>
                    <a:lnTo>
                      <a:pt x="880" y="7342"/>
                    </a:lnTo>
                    <a:lnTo>
                      <a:pt x="2369" y="8474"/>
                    </a:lnTo>
                    <a:lnTo>
                      <a:pt x="3293" y="9149"/>
                    </a:lnTo>
                    <a:lnTo>
                      <a:pt x="3721" y="9438"/>
                    </a:lnTo>
                    <a:lnTo>
                      <a:pt x="4060" y="9896"/>
                    </a:lnTo>
                    <a:lnTo>
                      <a:pt x="3391" y="10629"/>
                    </a:lnTo>
                    <a:lnTo>
                      <a:pt x="2846" y="11283"/>
                    </a:lnTo>
                    <a:lnTo>
                      <a:pt x="2600" y="11617"/>
                    </a:lnTo>
                    <a:lnTo>
                      <a:pt x="2763" y="11668"/>
                    </a:lnTo>
                    <a:lnTo>
                      <a:pt x="2851" y="11850"/>
                    </a:lnTo>
                    <a:lnTo>
                      <a:pt x="3337" y="11209"/>
                    </a:lnTo>
                    <a:lnTo>
                      <a:pt x="4287" y="10040"/>
                    </a:lnTo>
                    <a:lnTo>
                      <a:pt x="5139" y="10498"/>
                    </a:lnTo>
                    <a:cubicBezTo>
                      <a:pt x="5139" y="10498"/>
                      <a:pt x="6234" y="11562"/>
                      <a:pt x="6263" y="11603"/>
                    </a:cubicBezTo>
                    <a:cubicBezTo>
                      <a:pt x="6292" y="11643"/>
                      <a:pt x="7746" y="13044"/>
                      <a:pt x="7746" y="13044"/>
                    </a:cubicBezTo>
                    <a:lnTo>
                      <a:pt x="8547" y="13662"/>
                    </a:lnTo>
                    <a:lnTo>
                      <a:pt x="9297" y="13684"/>
                    </a:lnTo>
                    <a:lnTo>
                      <a:pt x="8654" y="13525"/>
                    </a:lnTo>
                    <a:lnTo>
                      <a:pt x="8013" y="13079"/>
                    </a:lnTo>
                    <a:lnTo>
                      <a:pt x="6588" y="11718"/>
                    </a:lnTo>
                    <a:lnTo>
                      <a:pt x="5492" y="10595"/>
                    </a:lnTo>
                    <a:lnTo>
                      <a:pt x="4948" y="10082"/>
                    </a:lnTo>
                    <a:lnTo>
                      <a:pt x="4526" y="9743"/>
                    </a:lnTo>
                    <a:lnTo>
                      <a:pt x="4675" y="9560"/>
                    </a:lnTo>
                    <a:lnTo>
                      <a:pt x="5481" y="8555"/>
                    </a:lnTo>
                    <a:lnTo>
                      <a:pt x="6122" y="8624"/>
                    </a:lnTo>
                    <a:lnTo>
                      <a:pt x="7668" y="9431"/>
                    </a:lnTo>
                    <a:lnTo>
                      <a:pt x="9119" y="10509"/>
                    </a:lnTo>
                    <a:lnTo>
                      <a:pt x="10300" y="11348"/>
                    </a:lnTo>
                    <a:lnTo>
                      <a:pt x="10903" y="11596"/>
                    </a:lnTo>
                    <a:lnTo>
                      <a:pt x="11472" y="11622"/>
                    </a:lnTo>
                    <a:lnTo>
                      <a:pt x="11472" y="11622"/>
                    </a:lnTo>
                    <a:lnTo>
                      <a:pt x="10656" y="11361"/>
                    </a:lnTo>
                    <a:lnTo>
                      <a:pt x="9444" y="10564"/>
                    </a:lnTo>
                    <a:lnTo>
                      <a:pt x="7950" y="9456"/>
                    </a:lnTo>
                    <a:lnTo>
                      <a:pt x="6748" y="8733"/>
                    </a:lnTo>
                    <a:lnTo>
                      <a:pt x="5949" y="8379"/>
                    </a:lnTo>
                    <a:lnTo>
                      <a:pt x="5649" y="8346"/>
                    </a:lnTo>
                    <a:lnTo>
                      <a:pt x="6223" y="7629"/>
                    </a:lnTo>
                    <a:lnTo>
                      <a:pt x="6877" y="6859"/>
                    </a:lnTo>
                    <a:lnTo>
                      <a:pt x="7906" y="6961"/>
                    </a:lnTo>
                    <a:lnTo>
                      <a:pt x="9221" y="7584"/>
                    </a:lnTo>
                    <a:lnTo>
                      <a:pt x="10602" y="8303"/>
                    </a:lnTo>
                    <a:lnTo>
                      <a:pt x="11756" y="8754"/>
                    </a:lnTo>
                    <a:lnTo>
                      <a:pt x="13021" y="8700"/>
                    </a:lnTo>
                    <a:lnTo>
                      <a:pt x="11849" y="8628"/>
                    </a:lnTo>
                    <a:lnTo>
                      <a:pt x="11267" y="8466"/>
                    </a:lnTo>
                    <a:lnTo>
                      <a:pt x="10341" y="8018"/>
                    </a:lnTo>
                    <a:lnTo>
                      <a:pt x="9235" y="7432"/>
                    </a:lnTo>
                    <a:lnTo>
                      <a:pt x="8328" y="7010"/>
                    </a:lnTo>
                    <a:lnTo>
                      <a:pt x="7581" y="6761"/>
                    </a:lnTo>
                    <a:lnTo>
                      <a:pt x="7071" y="6629"/>
                    </a:lnTo>
                    <a:lnTo>
                      <a:pt x="7827" y="5740"/>
                    </a:lnTo>
                    <a:lnTo>
                      <a:pt x="8703" y="4824"/>
                    </a:lnTo>
                    <a:lnTo>
                      <a:pt x="8807" y="4737"/>
                    </a:lnTo>
                    <a:lnTo>
                      <a:pt x="9384" y="4922"/>
                    </a:lnTo>
                    <a:lnTo>
                      <a:pt x="10683" y="5638"/>
                    </a:lnTo>
                    <a:lnTo>
                      <a:pt x="11403" y="5967"/>
                    </a:lnTo>
                    <a:lnTo>
                      <a:pt x="12193" y="6104"/>
                    </a:lnTo>
                    <a:lnTo>
                      <a:pt x="12916" y="6002"/>
                    </a:lnTo>
                    <a:lnTo>
                      <a:pt x="13377" y="5820"/>
                    </a:lnTo>
                    <a:lnTo>
                      <a:pt x="12190" y="5984"/>
                    </a:lnTo>
                    <a:lnTo>
                      <a:pt x="11164" y="5686"/>
                    </a:lnTo>
                    <a:lnTo>
                      <a:pt x="10148" y="5139"/>
                    </a:lnTo>
                    <a:lnTo>
                      <a:pt x="9388" y="4696"/>
                    </a:lnTo>
                    <a:lnTo>
                      <a:pt x="8988" y="4586"/>
                    </a:lnTo>
                    <a:lnTo>
                      <a:pt x="9748" y="3954"/>
                    </a:lnTo>
                    <a:lnTo>
                      <a:pt x="10769" y="3169"/>
                    </a:lnTo>
                    <a:lnTo>
                      <a:pt x="11340" y="3302"/>
                    </a:lnTo>
                    <a:lnTo>
                      <a:pt x="11966" y="3207"/>
                    </a:lnTo>
                    <a:lnTo>
                      <a:pt x="12547" y="2961"/>
                    </a:lnTo>
                    <a:lnTo>
                      <a:pt x="13088" y="2948"/>
                    </a:lnTo>
                    <a:lnTo>
                      <a:pt x="12678" y="2828"/>
                    </a:lnTo>
                    <a:lnTo>
                      <a:pt x="12214" y="2951"/>
                    </a:lnTo>
                    <a:lnTo>
                      <a:pt x="11746" y="3097"/>
                    </a:lnTo>
                    <a:lnTo>
                      <a:pt x="11396" y="3119"/>
                    </a:lnTo>
                    <a:lnTo>
                      <a:pt x="11038" y="2956"/>
                    </a:lnTo>
                    <a:lnTo>
                      <a:pt x="11629" y="2303"/>
                    </a:lnTo>
                    <a:lnTo>
                      <a:pt x="12758" y="1128"/>
                    </a:lnTo>
                    <a:lnTo>
                      <a:pt x="13917" y="131"/>
                    </a:ln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806" name="Google Shape;9806;p57"/>
          <p:cNvGrpSpPr/>
          <p:nvPr/>
        </p:nvGrpSpPr>
        <p:grpSpPr>
          <a:xfrm>
            <a:off x="3084872" y="4097992"/>
            <a:ext cx="323826" cy="321902"/>
            <a:chOff x="2382200" y="3389200"/>
            <a:chExt cx="239800" cy="238375"/>
          </a:xfrm>
        </p:grpSpPr>
        <p:sp>
          <p:nvSpPr>
            <p:cNvPr id="9807" name="Google Shape;9807;p57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8" name="Google Shape;9808;p57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9" name="Google Shape;9809;p57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0" name="Google Shape;9810;p57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1" name="Google Shape;9811;p57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2" name="Google Shape;9812;p57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3" name="Google Shape;9813;p57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4" name="Google Shape;9814;p57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5" name="Google Shape;9815;p57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6" name="Google Shape;9816;p57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7" name="Google Shape;9817;p57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8" name="Google Shape;9818;p57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9" name="Google Shape;9819;p57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0" name="Google Shape;9820;p57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1" name="Google Shape;9821;p57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2" name="Google Shape;9822;p57"/>
          <p:cNvGrpSpPr/>
          <p:nvPr/>
        </p:nvGrpSpPr>
        <p:grpSpPr>
          <a:xfrm rot="-5995688">
            <a:off x="6155794" y="4049851"/>
            <a:ext cx="358200" cy="244652"/>
            <a:chOff x="1530450" y="3426875"/>
            <a:chExt cx="238725" cy="163050"/>
          </a:xfrm>
        </p:grpSpPr>
        <p:sp>
          <p:nvSpPr>
            <p:cNvPr id="9823" name="Google Shape;9823;p57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4" name="Google Shape;9824;p57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5" name="Google Shape;9825;p57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6" name="Google Shape;9826;p57"/>
          <p:cNvGrpSpPr/>
          <p:nvPr/>
        </p:nvGrpSpPr>
        <p:grpSpPr>
          <a:xfrm>
            <a:off x="239564" y="3393603"/>
            <a:ext cx="1488240" cy="1683653"/>
            <a:chOff x="239564" y="3393603"/>
            <a:chExt cx="1488240" cy="1683653"/>
          </a:xfrm>
        </p:grpSpPr>
        <p:sp>
          <p:nvSpPr>
            <p:cNvPr id="9827" name="Google Shape;9827;p57"/>
            <p:cNvSpPr/>
            <p:nvPr/>
          </p:nvSpPr>
          <p:spPr>
            <a:xfrm rot="1799916">
              <a:off x="521730" y="3748386"/>
              <a:ext cx="551541" cy="1276491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8" name="Google Shape;9828;p57"/>
            <p:cNvSpPr/>
            <p:nvPr/>
          </p:nvSpPr>
          <p:spPr>
            <a:xfrm rot="1799916">
              <a:off x="1072414" y="4433165"/>
              <a:ext cx="152448" cy="133579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9" name="Google Shape;9829;p57"/>
            <p:cNvSpPr/>
            <p:nvPr/>
          </p:nvSpPr>
          <p:spPr>
            <a:xfrm rot="1799916">
              <a:off x="1269843" y="4335282"/>
              <a:ext cx="142242" cy="124617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0" name="Google Shape;9830;p57"/>
            <p:cNvSpPr/>
            <p:nvPr/>
          </p:nvSpPr>
          <p:spPr>
            <a:xfrm rot="1799916">
              <a:off x="1099388" y="4033459"/>
              <a:ext cx="91857" cy="80456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1" name="Google Shape;9831;p57"/>
            <p:cNvSpPr/>
            <p:nvPr/>
          </p:nvSpPr>
          <p:spPr>
            <a:xfrm rot="1799916">
              <a:off x="1118440" y="4165249"/>
              <a:ext cx="152349" cy="133529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2" name="Google Shape;9832;p57"/>
            <p:cNvSpPr/>
            <p:nvPr/>
          </p:nvSpPr>
          <p:spPr>
            <a:xfrm rot="1799916">
              <a:off x="1004269" y="4116450"/>
              <a:ext cx="191332" cy="167683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3" name="Google Shape;9833;p57"/>
            <p:cNvSpPr/>
            <p:nvPr/>
          </p:nvSpPr>
          <p:spPr>
            <a:xfrm rot="1799916">
              <a:off x="1413353" y="4446325"/>
              <a:ext cx="267805" cy="25834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4" name="Google Shape;9834;p57"/>
            <p:cNvSpPr/>
            <p:nvPr/>
          </p:nvSpPr>
          <p:spPr>
            <a:xfrm rot="1799916">
              <a:off x="1391986" y="4552272"/>
              <a:ext cx="260785" cy="146673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5" name="Google Shape;9835;p57"/>
            <p:cNvSpPr/>
            <p:nvPr/>
          </p:nvSpPr>
          <p:spPr>
            <a:xfrm rot="1799916">
              <a:off x="649261" y="3451146"/>
              <a:ext cx="310423" cy="299469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6" name="Google Shape;9836;p57"/>
            <p:cNvSpPr/>
            <p:nvPr/>
          </p:nvSpPr>
          <p:spPr>
            <a:xfrm rot="1799916">
              <a:off x="624566" y="3573976"/>
              <a:ext cx="302208" cy="170023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37" name="Google Shape;9837;p57"/>
          <p:cNvGrpSpPr/>
          <p:nvPr/>
        </p:nvGrpSpPr>
        <p:grpSpPr>
          <a:xfrm>
            <a:off x="7696088" y="221197"/>
            <a:ext cx="1275968" cy="1300698"/>
            <a:chOff x="7696088" y="221197"/>
            <a:chExt cx="1275968" cy="1300698"/>
          </a:xfrm>
        </p:grpSpPr>
        <p:sp>
          <p:nvSpPr>
            <p:cNvPr id="9838" name="Google Shape;9838;p57"/>
            <p:cNvSpPr/>
            <p:nvPr/>
          </p:nvSpPr>
          <p:spPr>
            <a:xfrm rot="-10036704">
              <a:off x="7799542" y="541150"/>
              <a:ext cx="228447" cy="200157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9" name="Google Shape;9839;p57"/>
            <p:cNvSpPr/>
            <p:nvPr/>
          </p:nvSpPr>
          <p:spPr>
            <a:xfrm rot="-10036704">
              <a:off x="8319789" y="264084"/>
              <a:ext cx="524939" cy="1214923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0" name="Google Shape;9840;p57"/>
            <p:cNvSpPr/>
            <p:nvPr/>
          </p:nvSpPr>
          <p:spPr>
            <a:xfrm rot="-10036704">
              <a:off x="8158556" y="804242"/>
              <a:ext cx="145095" cy="127136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1" name="Google Shape;9841;p57"/>
            <p:cNvSpPr/>
            <p:nvPr/>
          </p:nvSpPr>
          <p:spPr>
            <a:xfrm rot="-10036704">
              <a:off x="8211334" y="683334"/>
              <a:ext cx="101500" cy="88896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2" name="Google Shape;9842;p57"/>
            <p:cNvSpPr/>
            <p:nvPr/>
          </p:nvSpPr>
          <p:spPr>
            <a:xfrm rot="-10036704">
              <a:off x="7958990" y="652453"/>
              <a:ext cx="101500" cy="88943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3" name="Google Shape;9843;p57"/>
            <p:cNvSpPr/>
            <p:nvPr/>
          </p:nvSpPr>
          <p:spPr>
            <a:xfrm rot="-10036704">
              <a:off x="8017558" y="955901"/>
              <a:ext cx="135381" cy="118607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4" name="Google Shape;9844;p57"/>
            <p:cNvSpPr/>
            <p:nvPr/>
          </p:nvSpPr>
          <p:spPr>
            <a:xfrm rot="-10036704">
              <a:off x="8310901" y="1215986"/>
              <a:ext cx="87427" cy="76575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5" name="Google Shape;9845;p57"/>
            <p:cNvSpPr/>
            <p:nvPr/>
          </p:nvSpPr>
          <p:spPr>
            <a:xfrm rot="-10036704">
              <a:off x="8192557" y="1060773"/>
              <a:ext cx="145000" cy="127089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6" name="Google Shape;9846;p57"/>
            <p:cNvSpPr/>
            <p:nvPr/>
          </p:nvSpPr>
          <p:spPr>
            <a:xfrm rot="-10036704">
              <a:off x="8269019" y="1046587"/>
              <a:ext cx="182103" cy="159595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7" name="Google Shape;9847;p57"/>
            <p:cNvSpPr/>
            <p:nvPr/>
          </p:nvSpPr>
          <p:spPr>
            <a:xfrm rot="-10036704">
              <a:off x="7720033" y="788889"/>
              <a:ext cx="254888" cy="245885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8" name="Google Shape;9848;p57"/>
            <p:cNvSpPr/>
            <p:nvPr/>
          </p:nvSpPr>
          <p:spPr>
            <a:xfrm rot="-10036704">
              <a:off x="7731818" y="789457"/>
              <a:ext cx="248207" cy="139598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9612;p56"/>
          <p:cNvSpPr txBox="1">
            <a:spLocks noGrp="1"/>
          </p:cNvSpPr>
          <p:nvPr>
            <p:ph type="title"/>
          </p:nvPr>
        </p:nvSpPr>
        <p:spPr>
          <a:xfrm>
            <a:off x="1383708" y="348100"/>
            <a:ext cx="7704000" cy="94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Italy’s Scored and  Conceded Goal</a:t>
            </a:r>
            <a:endParaRPr sz="3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852"/>
            <a:ext cx="9144000" cy="38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5" name="Google Shape;9855;p58"/>
          <p:cNvGrpSpPr/>
          <p:nvPr/>
        </p:nvGrpSpPr>
        <p:grpSpPr>
          <a:xfrm>
            <a:off x="467146" y="3632198"/>
            <a:ext cx="1879192" cy="1040306"/>
            <a:chOff x="574721" y="3482823"/>
            <a:chExt cx="1879192" cy="1040306"/>
          </a:xfrm>
        </p:grpSpPr>
        <p:sp>
          <p:nvSpPr>
            <p:cNvPr id="9856" name="Google Shape;9856;p58"/>
            <p:cNvSpPr/>
            <p:nvPr/>
          </p:nvSpPr>
          <p:spPr>
            <a:xfrm>
              <a:off x="574721" y="3482823"/>
              <a:ext cx="1879108" cy="1040306"/>
            </a:xfrm>
            <a:custGeom>
              <a:avLst/>
              <a:gdLst/>
              <a:ahLst/>
              <a:cxnLst/>
              <a:rect l="l" t="t" r="r" b="b"/>
              <a:pathLst>
                <a:path w="20805" h="11518" extrusionOk="0">
                  <a:moveTo>
                    <a:pt x="792" y="1"/>
                  </a:moveTo>
                  <a:cubicBezTo>
                    <a:pt x="769" y="1"/>
                    <a:pt x="746" y="1"/>
                    <a:pt x="723" y="3"/>
                  </a:cubicBezTo>
                  <a:cubicBezTo>
                    <a:pt x="605" y="8"/>
                    <a:pt x="487" y="29"/>
                    <a:pt x="374" y="85"/>
                  </a:cubicBezTo>
                  <a:cubicBezTo>
                    <a:pt x="196" y="172"/>
                    <a:pt x="86" y="311"/>
                    <a:pt x="46" y="464"/>
                  </a:cubicBezTo>
                  <a:cubicBezTo>
                    <a:pt x="21" y="478"/>
                    <a:pt x="1" y="504"/>
                    <a:pt x="8" y="537"/>
                  </a:cubicBezTo>
                  <a:cubicBezTo>
                    <a:pt x="13" y="564"/>
                    <a:pt x="22" y="590"/>
                    <a:pt x="29" y="616"/>
                  </a:cubicBezTo>
                  <a:cubicBezTo>
                    <a:pt x="32" y="676"/>
                    <a:pt x="48" y="737"/>
                    <a:pt x="75" y="797"/>
                  </a:cubicBezTo>
                  <a:cubicBezTo>
                    <a:pt x="534" y="2404"/>
                    <a:pt x="1942" y="3577"/>
                    <a:pt x="3229" y="4549"/>
                  </a:cubicBezTo>
                  <a:cubicBezTo>
                    <a:pt x="4005" y="5134"/>
                    <a:pt x="4813" y="5675"/>
                    <a:pt x="5638" y="6193"/>
                  </a:cubicBezTo>
                  <a:cubicBezTo>
                    <a:pt x="5597" y="6263"/>
                    <a:pt x="5554" y="6332"/>
                    <a:pt x="5512" y="6402"/>
                  </a:cubicBezTo>
                  <a:cubicBezTo>
                    <a:pt x="5362" y="6585"/>
                    <a:pt x="5246" y="6813"/>
                    <a:pt x="5126" y="7003"/>
                  </a:cubicBezTo>
                  <a:cubicBezTo>
                    <a:pt x="4858" y="6716"/>
                    <a:pt x="4559" y="6461"/>
                    <a:pt x="4310" y="6271"/>
                  </a:cubicBezTo>
                  <a:cubicBezTo>
                    <a:pt x="4285" y="6143"/>
                    <a:pt x="4223" y="6028"/>
                    <a:pt x="4111" y="5937"/>
                  </a:cubicBezTo>
                  <a:cubicBezTo>
                    <a:pt x="4026" y="5867"/>
                    <a:pt x="3940" y="5829"/>
                    <a:pt x="3855" y="5815"/>
                  </a:cubicBezTo>
                  <a:cubicBezTo>
                    <a:pt x="3855" y="5815"/>
                    <a:pt x="3855" y="5815"/>
                    <a:pt x="3854" y="5814"/>
                  </a:cubicBezTo>
                  <a:cubicBezTo>
                    <a:pt x="3845" y="5813"/>
                    <a:pt x="3835" y="5812"/>
                    <a:pt x="3825" y="5811"/>
                  </a:cubicBezTo>
                  <a:cubicBezTo>
                    <a:pt x="3810" y="5810"/>
                    <a:pt x="3796" y="5809"/>
                    <a:pt x="3782" y="5809"/>
                  </a:cubicBezTo>
                  <a:cubicBezTo>
                    <a:pt x="3698" y="5809"/>
                    <a:pt x="3616" y="5832"/>
                    <a:pt x="3535" y="5871"/>
                  </a:cubicBezTo>
                  <a:cubicBezTo>
                    <a:pt x="3528" y="5870"/>
                    <a:pt x="3520" y="5870"/>
                    <a:pt x="3513" y="5870"/>
                  </a:cubicBezTo>
                  <a:cubicBezTo>
                    <a:pt x="2783" y="5870"/>
                    <a:pt x="1541" y="7510"/>
                    <a:pt x="2386" y="7990"/>
                  </a:cubicBezTo>
                  <a:cubicBezTo>
                    <a:pt x="2436" y="8019"/>
                    <a:pt x="2491" y="8039"/>
                    <a:pt x="2548" y="8051"/>
                  </a:cubicBezTo>
                  <a:cubicBezTo>
                    <a:pt x="2933" y="8440"/>
                    <a:pt x="3543" y="8726"/>
                    <a:pt x="3966" y="8924"/>
                  </a:cubicBezTo>
                  <a:cubicBezTo>
                    <a:pt x="3969" y="8925"/>
                    <a:pt x="3973" y="8927"/>
                    <a:pt x="3976" y="8928"/>
                  </a:cubicBezTo>
                  <a:cubicBezTo>
                    <a:pt x="3480" y="9375"/>
                    <a:pt x="3617" y="10133"/>
                    <a:pt x="4382" y="10133"/>
                  </a:cubicBezTo>
                  <a:cubicBezTo>
                    <a:pt x="4403" y="10133"/>
                    <a:pt x="4424" y="10132"/>
                    <a:pt x="4445" y="10131"/>
                  </a:cubicBezTo>
                  <a:cubicBezTo>
                    <a:pt x="4466" y="10130"/>
                    <a:pt x="4488" y="10128"/>
                    <a:pt x="4510" y="10126"/>
                  </a:cubicBezTo>
                  <a:cubicBezTo>
                    <a:pt x="5026" y="10068"/>
                    <a:pt x="5515" y="9647"/>
                    <a:pt x="5948" y="9401"/>
                  </a:cubicBezTo>
                  <a:cubicBezTo>
                    <a:pt x="6734" y="8955"/>
                    <a:pt x="7534" y="8534"/>
                    <a:pt x="8356" y="8157"/>
                  </a:cubicBezTo>
                  <a:cubicBezTo>
                    <a:pt x="8357" y="8156"/>
                    <a:pt x="8358" y="8156"/>
                    <a:pt x="8359" y="8156"/>
                  </a:cubicBezTo>
                  <a:cubicBezTo>
                    <a:pt x="8361" y="8156"/>
                    <a:pt x="8363" y="8156"/>
                    <a:pt x="8366" y="8155"/>
                  </a:cubicBezTo>
                  <a:cubicBezTo>
                    <a:pt x="8367" y="8155"/>
                    <a:pt x="8368" y="8154"/>
                    <a:pt x="8369" y="8154"/>
                  </a:cubicBezTo>
                  <a:cubicBezTo>
                    <a:pt x="8375" y="8151"/>
                    <a:pt x="8379" y="8147"/>
                    <a:pt x="8385" y="8143"/>
                  </a:cubicBezTo>
                  <a:cubicBezTo>
                    <a:pt x="8393" y="8148"/>
                    <a:pt x="8402" y="8149"/>
                    <a:pt x="8411" y="8149"/>
                  </a:cubicBezTo>
                  <a:cubicBezTo>
                    <a:pt x="8414" y="8149"/>
                    <a:pt x="8419" y="8148"/>
                    <a:pt x="8423" y="8148"/>
                  </a:cubicBezTo>
                  <a:cubicBezTo>
                    <a:pt x="8424" y="8147"/>
                    <a:pt x="8424" y="8147"/>
                    <a:pt x="8425" y="8147"/>
                  </a:cubicBezTo>
                  <a:cubicBezTo>
                    <a:pt x="8427" y="8147"/>
                    <a:pt x="8430" y="8146"/>
                    <a:pt x="8432" y="8145"/>
                  </a:cubicBezTo>
                  <a:cubicBezTo>
                    <a:pt x="8434" y="8143"/>
                    <a:pt x="8436" y="8142"/>
                    <a:pt x="8439" y="8141"/>
                  </a:cubicBezTo>
                  <a:cubicBezTo>
                    <a:pt x="8440" y="8140"/>
                    <a:pt x="8441" y="8139"/>
                    <a:pt x="8442" y="8139"/>
                  </a:cubicBezTo>
                  <a:cubicBezTo>
                    <a:pt x="8464" y="8127"/>
                    <a:pt x="8484" y="8113"/>
                    <a:pt x="8506" y="8099"/>
                  </a:cubicBezTo>
                  <a:cubicBezTo>
                    <a:pt x="8572" y="8064"/>
                    <a:pt x="8641" y="8043"/>
                    <a:pt x="8705" y="8005"/>
                  </a:cubicBezTo>
                  <a:cubicBezTo>
                    <a:pt x="8814" y="8067"/>
                    <a:pt x="8924" y="8130"/>
                    <a:pt x="9034" y="8192"/>
                  </a:cubicBezTo>
                  <a:cubicBezTo>
                    <a:pt x="10963" y="9288"/>
                    <a:pt x="12962" y="10326"/>
                    <a:pt x="15117" y="10901"/>
                  </a:cubicBezTo>
                  <a:cubicBezTo>
                    <a:pt x="15597" y="11029"/>
                    <a:pt x="16083" y="11134"/>
                    <a:pt x="16574" y="11211"/>
                  </a:cubicBezTo>
                  <a:cubicBezTo>
                    <a:pt x="16840" y="11252"/>
                    <a:pt x="17188" y="11351"/>
                    <a:pt x="17499" y="11351"/>
                  </a:cubicBezTo>
                  <a:cubicBezTo>
                    <a:pt x="17545" y="11351"/>
                    <a:pt x="17589" y="11349"/>
                    <a:pt x="17633" y="11344"/>
                  </a:cubicBezTo>
                  <a:cubicBezTo>
                    <a:pt x="17697" y="11337"/>
                    <a:pt x="17758" y="11324"/>
                    <a:pt x="17814" y="11305"/>
                  </a:cubicBezTo>
                  <a:cubicBezTo>
                    <a:pt x="18007" y="11240"/>
                    <a:pt x="18121" y="11118"/>
                    <a:pt x="18142" y="10974"/>
                  </a:cubicBezTo>
                  <a:cubicBezTo>
                    <a:pt x="18148" y="10978"/>
                    <a:pt x="18154" y="10981"/>
                    <a:pt x="18162" y="10985"/>
                  </a:cubicBezTo>
                  <a:cubicBezTo>
                    <a:pt x="18477" y="11179"/>
                    <a:pt x="18804" y="11377"/>
                    <a:pt x="19125" y="11479"/>
                  </a:cubicBezTo>
                  <a:cubicBezTo>
                    <a:pt x="19190" y="11499"/>
                    <a:pt x="19249" y="11512"/>
                    <a:pt x="19302" y="11516"/>
                  </a:cubicBezTo>
                  <a:cubicBezTo>
                    <a:pt x="19318" y="11517"/>
                    <a:pt x="19334" y="11518"/>
                    <a:pt x="19348" y="11518"/>
                  </a:cubicBezTo>
                  <a:cubicBezTo>
                    <a:pt x="19680" y="11518"/>
                    <a:pt x="19754" y="11195"/>
                    <a:pt x="19532" y="10822"/>
                  </a:cubicBezTo>
                  <a:cubicBezTo>
                    <a:pt x="19530" y="10819"/>
                    <a:pt x="19528" y="10816"/>
                    <a:pt x="19527" y="10813"/>
                  </a:cubicBezTo>
                  <a:cubicBezTo>
                    <a:pt x="19525" y="10810"/>
                    <a:pt x="19522" y="10807"/>
                    <a:pt x="19520" y="10803"/>
                  </a:cubicBezTo>
                  <a:cubicBezTo>
                    <a:pt x="19340" y="10512"/>
                    <a:pt x="19023" y="10279"/>
                    <a:pt x="18711" y="10078"/>
                  </a:cubicBezTo>
                  <a:cubicBezTo>
                    <a:pt x="18977" y="9889"/>
                    <a:pt x="19237" y="9688"/>
                    <a:pt x="19496" y="9485"/>
                  </a:cubicBezTo>
                  <a:cubicBezTo>
                    <a:pt x="19542" y="9528"/>
                    <a:pt x="19589" y="9569"/>
                    <a:pt x="19637" y="9609"/>
                  </a:cubicBezTo>
                  <a:cubicBezTo>
                    <a:pt x="19641" y="9612"/>
                    <a:pt x="19644" y="9613"/>
                    <a:pt x="19648" y="9613"/>
                  </a:cubicBezTo>
                  <a:cubicBezTo>
                    <a:pt x="19648" y="9613"/>
                    <a:pt x="19648" y="9613"/>
                    <a:pt x="19649" y="9613"/>
                  </a:cubicBezTo>
                  <a:cubicBezTo>
                    <a:pt x="19664" y="9613"/>
                    <a:pt x="19677" y="9591"/>
                    <a:pt x="19664" y="9578"/>
                  </a:cubicBezTo>
                  <a:cubicBezTo>
                    <a:pt x="19623" y="9536"/>
                    <a:pt x="19579" y="9495"/>
                    <a:pt x="19536" y="9454"/>
                  </a:cubicBezTo>
                  <a:cubicBezTo>
                    <a:pt x="19943" y="9132"/>
                    <a:pt x="20345" y="8803"/>
                    <a:pt x="20758" y="8493"/>
                  </a:cubicBezTo>
                  <a:cubicBezTo>
                    <a:pt x="20794" y="8465"/>
                    <a:pt x="20805" y="8405"/>
                    <a:pt x="20784" y="8366"/>
                  </a:cubicBezTo>
                  <a:cubicBezTo>
                    <a:pt x="20746" y="8293"/>
                    <a:pt x="20707" y="8227"/>
                    <a:pt x="20666" y="8165"/>
                  </a:cubicBezTo>
                  <a:lnTo>
                    <a:pt x="20724" y="8122"/>
                  </a:lnTo>
                  <a:cubicBezTo>
                    <a:pt x="20737" y="8112"/>
                    <a:pt x="20727" y="8093"/>
                    <a:pt x="20714" y="8093"/>
                  </a:cubicBezTo>
                  <a:cubicBezTo>
                    <a:pt x="20714" y="8093"/>
                    <a:pt x="20713" y="8093"/>
                    <a:pt x="20713" y="8093"/>
                  </a:cubicBezTo>
                  <a:cubicBezTo>
                    <a:pt x="20711" y="8093"/>
                    <a:pt x="20709" y="8094"/>
                    <a:pt x="20707" y="8095"/>
                  </a:cubicBezTo>
                  <a:cubicBezTo>
                    <a:pt x="20687" y="8104"/>
                    <a:pt x="20669" y="8114"/>
                    <a:pt x="20649" y="8123"/>
                  </a:cubicBezTo>
                  <a:cubicBezTo>
                    <a:pt x="20646" y="8125"/>
                    <a:pt x="20644" y="8126"/>
                    <a:pt x="20642" y="8127"/>
                  </a:cubicBezTo>
                  <a:cubicBezTo>
                    <a:pt x="20313" y="7645"/>
                    <a:pt x="19904" y="7482"/>
                    <a:pt x="19456" y="7482"/>
                  </a:cubicBezTo>
                  <a:cubicBezTo>
                    <a:pt x="19346" y="7482"/>
                    <a:pt x="19233" y="7491"/>
                    <a:pt x="19118" y="7509"/>
                  </a:cubicBezTo>
                  <a:cubicBezTo>
                    <a:pt x="19048" y="7520"/>
                    <a:pt x="18979" y="7534"/>
                    <a:pt x="18909" y="7549"/>
                  </a:cubicBezTo>
                  <a:cubicBezTo>
                    <a:pt x="18901" y="7550"/>
                    <a:pt x="18893" y="7552"/>
                    <a:pt x="18886" y="7554"/>
                  </a:cubicBezTo>
                  <a:cubicBezTo>
                    <a:pt x="18433" y="7657"/>
                    <a:pt x="17960" y="7851"/>
                    <a:pt x="17506" y="7999"/>
                  </a:cubicBezTo>
                  <a:cubicBezTo>
                    <a:pt x="17302" y="8066"/>
                    <a:pt x="17104" y="8128"/>
                    <a:pt x="16908" y="8171"/>
                  </a:cubicBezTo>
                  <a:cubicBezTo>
                    <a:pt x="16887" y="8175"/>
                    <a:pt x="16867" y="8179"/>
                    <a:pt x="16845" y="8185"/>
                  </a:cubicBezTo>
                  <a:cubicBezTo>
                    <a:pt x="16783" y="8197"/>
                    <a:pt x="16720" y="8206"/>
                    <a:pt x="16657" y="8214"/>
                  </a:cubicBezTo>
                  <a:cubicBezTo>
                    <a:pt x="16579" y="8224"/>
                    <a:pt x="16500" y="8229"/>
                    <a:pt x="16420" y="8229"/>
                  </a:cubicBezTo>
                  <a:cubicBezTo>
                    <a:pt x="16252" y="8229"/>
                    <a:pt x="16081" y="8206"/>
                    <a:pt x="15902" y="8152"/>
                  </a:cubicBezTo>
                  <a:cubicBezTo>
                    <a:pt x="15406" y="7999"/>
                    <a:pt x="15091" y="7689"/>
                    <a:pt x="14700" y="7360"/>
                  </a:cubicBezTo>
                  <a:cubicBezTo>
                    <a:pt x="14410" y="7116"/>
                    <a:pt x="14093" y="6878"/>
                    <a:pt x="13752" y="6691"/>
                  </a:cubicBezTo>
                  <a:cubicBezTo>
                    <a:pt x="13627" y="6570"/>
                    <a:pt x="13492" y="6461"/>
                    <a:pt x="13349" y="6361"/>
                  </a:cubicBezTo>
                  <a:cubicBezTo>
                    <a:pt x="14221" y="5751"/>
                    <a:pt x="15090" y="5138"/>
                    <a:pt x="15948" y="4508"/>
                  </a:cubicBezTo>
                  <a:cubicBezTo>
                    <a:pt x="16534" y="4077"/>
                    <a:pt x="17428" y="3629"/>
                    <a:pt x="17688" y="2895"/>
                  </a:cubicBezTo>
                  <a:cubicBezTo>
                    <a:pt x="17860" y="2403"/>
                    <a:pt x="17628" y="1951"/>
                    <a:pt x="17170" y="1704"/>
                  </a:cubicBezTo>
                  <a:cubicBezTo>
                    <a:pt x="16949" y="1583"/>
                    <a:pt x="16711" y="1537"/>
                    <a:pt x="16468" y="1537"/>
                  </a:cubicBezTo>
                  <a:cubicBezTo>
                    <a:pt x="16347" y="1537"/>
                    <a:pt x="16224" y="1549"/>
                    <a:pt x="16102" y="1568"/>
                  </a:cubicBezTo>
                  <a:cubicBezTo>
                    <a:pt x="16082" y="1571"/>
                    <a:pt x="16063" y="1574"/>
                    <a:pt x="16043" y="1578"/>
                  </a:cubicBezTo>
                  <a:cubicBezTo>
                    <a:pt x="16024" y="1581"/>
                    <a:pt x="16005" y="1585"/>
                    <a:pt x="15987" y="1588"/>
                  </a:cubicBezTo>
                  <a:cubicBezTo>
                    <a:pt x="15971" y="1591"/>
                    <a:pt x="15956" y="1595"/>
                    <a:pt x="15941" y="1598"/>
                  </a:cubicBezTo>
                  <a:cubicBezTo>
                    <a:pt x="15888" y="1609"/>
                    <a:pt x="15835" y="1621"/>
                    <a:pt x="15782" y="1634"/>
                  </a:cubicBezTo>
                  <a:cubicBezTo>
                    <a:pt x="15755" y="1641"/>
                    <a:pt x="15727" y="1648"/>
                    <a:pt x="15700" y="1655"/>
                  </a:cubicBezTo>
                  <a:cubicBezTo>
                    <a:pt x="15687" y="1658"/>
                    <a:pt x="15674" y="1662"/>
                    <a:pt x="15662" y="1666"/>
                  </a:cubicBezTo>
                  <a:cubicBezTo>
                    <a:pt x="15642" y="1672"/>
                    <a:pt x="15623" y="1677"/>
                    <a:pt x="15603" y="1682"/>
                  </a:cubicBezTo>
                  <a:lnTo>
                    <a:pt x="15602" y="1683"/>
                  </a:lnTo>
                  <a:cubicBezTo>
                    <a:pt x="15484" y="1716"/>
                    <a:pt x="15367" y="1752"/>
                    <a:pt x="15256" y="1788"/>
                  </a:cubicBezTo>
                  <a:cubicBezTo>
                    <a:pt x="15230" y="1796"/>
                    <a:pt x="15204" y="1804"/>
                    <a:pt x="15178" y="1813"/>
                  </a:cubicBezTo>
                  <a:cubicBezTo>
                    <a:pt x="15167" y="1816"/>
                    <a:pt x="15156" y="1820"/>
                    <a:pt x="15144" y="1823"/>
                  </a:cubicBezTo>
                  <a:cubicBezTo>
                    <a:pt x="14192" y="2123"/>
                    <a:pt x="13221" y="2383"/>
                    <a:pt x="12280" y="2719"/>
                  </a:cubicBezTo>
                  <a:cubicBezTo>
                    <a:pt x="11403" y="3030"/>
                    <a:pt x="10463" y="3320"/>
                    <a:pt x="9620" y="3703"/>
                  </a:cubicBezTo>
                  <a:cubicBezTo>
                    <a:pt x="9398" y="3553"/>
                    <a:pt x="9170" y="3418"/>
                    <a:pt x="8964" y="3292"/>
                  </a:cubicBezTo>
                  <a:cubicBezTo>
                    <a:pt x="8941" y="3278"/>
                    <a:pt x="8916" y="3272"/>
                    <a:pt x="8893" y="3272"/>
                  </a:cubicBezTo>
                  <a:cubicBezTo>
                    <a:pt x="8890" y="3272"/>
                    <a:pt x="8887" y="3272"/>
                    <a:pt x="8885" y="3272"/>
                  </a:cubicBezTo>
                  <a:cubicBezTo>
                    <a:pt x="8872" y="3272"/>
                    <a:pt x="8860" y="3273"/>
                    <a:pt x="8849" y="3276"/>
                  </a:cubicBezTo>
                  <a:cubicBezTo>
                    <a:pt x="8842" y="3274"/>
                    <a:pt x="8835" y="3273"/>
                    <a:pt x="8828" y="3271"/>
                  </a:cubicBezTo>
                  <a:cubicBezTo>
                    <a:pt x="8817" y="3269"/>
                    <a:pt x="8804" y="3267"/>
                    <a:pt x="8792" y="3265"/>
                  </a:cubicBezTo>
                  <a:lnTo>
                    <a:pt x="8787" y="3265"/>
                  </a:lnTo>
                  <a:cubicBezTo>
                    <a:pt x="8769" y="3262"/>
                    <a:pt x="8751" y="3261"/>
                    <a:pt x="8731" y="3261"/>
                  </a:cubicBezTo>
                  <a:cubicBezTo>
                    <a:pt x="8725" y="3261"/>
                    <a:pt x="8718" y="3261"/>
                    <a:pt x="8712" y="3262"/>
                  </a:cubicBezTo>
                  <a:cubicBezTo>
                    <a:pt x="8708" y="3262"/>
                    <a:pt x="8704" y="3263"/>
                    <a:pt x="8700" y="3263"/>
                  </a:cubicBezTo>
                  <a:cubicBezTo>
                    <a:pt x="8695" y="3263"/>
                    <a:pt x="8690" y="3263"/>
                    <a:pt x="8686" y="3264"/>
                  </a:cubicBezTo>
                  <a:cubicBezTo>
                    <a:pt x="8678" y="3251"/>
                    <a:pt x="8670" y="3240"/>
                    <a:pt x="8658" y="3230"/>
                  </a:cubicBezTo>
                  <a:cubicBezTo>
                    <a:pt x="7679" y="2423"/>
                    <a:pt x="6634" y="1715"/>
                    <a:pt x="5513" y="1120"/>
                  </a:cubicBezTo>
                  <a:cubicBezTo>
                    <a:pt x="4757" y="719"/>
                    <a:pt x="3919" y="226"/>
                    <a:pt x="3047" y="138"/>
                  </a:cubicBezTo>
                  <a:cubicBezTo>
                    <a:pt x="2971" y="131"/>
                    <a:pt x="2895" y="126"/>
                    <a:pt x="2818" y="125"/>
                  </a:cubicBezTo>
                  <a:cubicBezTo>
                    <a:pt x="2810" y="125"/>
                    <a:pt x="2803" y="125"/>
                    <a:pt x="2795" y="125"/>
                  </a:cubicBezTo>
                  <a:cubicBezTo>
                    <a:pt x="2714" y="125"/>
                    <a:pt x="2633" y="130"/>
                    <a:pt x="2553" y="135"/>
                  </a:cubicBezTo>
                  <a:cubicBezTo>
                    <a:pt x="2532" y="136"/>
                    <a:pt x="2510" y="138"/>
                    <a:pt x="2490" y="139"/>
                  </a:cubicBezTo>
                  <a:cubicBezTo>
                    <a:pt x="2453" y="142"/>
                    <a:pt x="2416" y="146"/>
                    <a:pt x="2378" y="149"/>
                  </a:cubicBezTo>
                  <a:cubicBezTo>
                    <a:pt x="2366" y="149"/>
                    <a:pt x="2355" y="150"/>
                    <a:pt x="2343" y="151"/>
                  </a:cubicBezTo>
                  <a:cubicBezTo>
                    <a:pt x="2310" y="153"/>
                    <a:pt x="2277" y="155"/>
                    <a:pt x="2244" y="156"/>
                  </a:cubicBezTo>
                  <a:cubicBezTo>
                    <a:pt x="2233" y="157"/>
                    <a:pt x="2222" y="158"/>
                    <a:pt x="2212" y="158"/>
                  </a:cubicBezTo>
                  <a:cubicBezTo>
                    <a:pt x="2190" y="159"/>
                    <a:pt x="2168" y="159"/>
                    <a:pt x="2146" y="159"/>
                  </a:cubicBezTo>
                  <a:cubicBezTo>
                    <a:pt x="1766" y="159"/>
                    <a:pt x="1427" y="46"/>
                    <a:pt x="1049" y="15"/>
                  </a:cubicBezTo>
                  <a:cubicBezTo>
                    <a:pt x="963" y="8"/>
                    <a:pt x="87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857" name="Google Shape;9857;p58"/>
            <p:cNvGrpSpPr/>
            <p:nvPr/>
          </p:nvGrpSpPr>
          <p:grpSpPr>
            <a:xfrm>
              <a:off x="574806" y="3482882"/>
              <a:ext cx="1879108" cy="1040215"/>
              <a:chOff x="5801350" y="717800"/>
              <a:chExt cx="520125" cy="287925"/>
            </a:xfrm>
          </p:grpSpPr>
          <p:sp>
            <p:nvSpPr>
              <p:cNvPr id="9858" name="Google Shape;9858;p58"/>
              <p:cNvSpPr/>
              <p:nvPr/>
            </p:nvSpPr>
            <p:spPr>
              <a:xfrm>
                <a:off x="5801350" y="717800"/>
                <a:ext cx="520125" cy="287925"/>
              </a:xfrm>
              <a:custGeom>
                <a:avLst/>
                <a:gdLst/>
                <a:ahLst/>
                <a:cxnLst/>
                <a:rect l="l" t="t" r="r" b="b"/>
                <a:pathLst>
                  <a:path w="20805" h="11517" extrusionOk="0">
                    <a:moveTo>
                      <a:pt x="789" y="0"/>
                    </a:moveTo>
                    <a:cubicBezTo>
                      <a:pt x="648" y="0"/>
                      <a:pt x="508" y="19"/>
                      <a:pt x="374" y="84"/>
                    </a:cubicBezTo>
                    <a:cubicBezTo>
                      <a:pt x="196" y="172"/>
                      <a:pt x="86" y="311"/>
                      <a:pt x="46" y="464"/>
                    </a:cubicBezTo>
                    <a:cubicBezTo>
                      <a:pt x="21" y="477"/>
                      <a:pt x="1" y="504"/>
                      <a:pt x="8" y="537"/>
                    </a:cubicBezTo>
                    <a:cubicBezTo>
                      <a:pt x="14" y="564"/>
                      <a:pt x="23" y="589"/>
                      <a:pt x="29" y="615"/>
                    </a:cubicBezTo>
                    <a:cubicBezTo>
                      <a:pt x="32" y="676"/>
                      <a:pt x="49" y="736"/>
                      <a:pt x="75" y="796"/>
                    </a:cubicBezTo>
                    <a:cubicBezTo>
                      <a:pt x="535" y="2403"/>
                      <a:pt x="1943" y="3577"/>
                      <a:pt x="3230" y="4549"/>
                    </a:cubicBezTo>
                    <a:cubicBezTo>
                      <a:pt x="4005" y="5134"/>
                      <a:pt x="4813" y="5675"/>
                      <a:pt x="5638" y="6192"/>
                    </a:cubicBezTo>
                    <a:cubicBezTo>
                      <a:pt x="5597" y="6262"/>
                      <a:pt x="5554" y="6332"/>
                      <a:pt x="5512" y="6401"/>
                    </a:cubicBezTo>
                    <a:cubicBezTo>
                      <a:pt x="5362" y="6585"/>
                      <a:pt x="5246" y="6812"/>
                      <a:pt x="5127" y="7003"/>
                    </a:cubicBezTo>
                    <a:cubicBezTo>
                      <a:pt x="4859" y="6716"/>
                      <a:pt x="4559" y="6461"/>
                      <a:pt x="4310" y="6270"/>
                    </a:cubicBezTo>
                    <a:cubicBezTo>
                      <a:pt x="4285" y="6143"/>
                      <a:pt x="4223" y="6028"/>
                      <a:pt x="4111" y="5936"/>
                    </a:cubicBezTo>
                    <a:cubicBezTo>
                      <a:pt x="4002" y="5846"/>
                      <a:pt x="3892" y="5808"/>
                      <a:pt x="3784" y="5808"/>
                    </a:cubicBezTo>
                    <a:cubicBezTo>
                      <a:pt x="3700" y="5808"/>
                      <a:pt x="3616" y="5831"/>
                      <a:pt x="3536" y="5870"/>
                    </a:cubicBezTo>
                    <a:cubicBezTo>
                      <a:pt x="3529" y="5870"/>
                      <a:pt x="3521" y="5870"/>
                      <a:pt x="3514" y="5870"/>
                    </a:cubicBezTo>
                    <a:cubicBezTo>
                      <a:pt x="2784" y="5870"/>
                      <a:pt x="1541" y="7509"/>
                      <a:pt x="2386" y="7990"/>
                    </a:cubicBezTo>
                    <a:cubicBezTo>
                      <a:pt x="2437" y="8019"/>
                      <a:pt x="2492" y="8038"/>
                      <a:pt x="2549" y="8050"/>
                    </a:cubicBezTo>
                    <a:cubicBezTo>
                      <a:pt x="2934" y="8439"/>
                      <a:pt x="3544" y="8725"/>
                      <a:pt x="3967" y="8924"/>
                    </a:cubicBezTo>
                    <a:cubicBezTo>
                      <a:pt x="3970" y="8925"/>
                      <a:pt x="3973" y="8927"/>
                      <a:pt x="3977" y="8928"/>
                    </a:cubicBezTo>
                    <a:cubicBezTo>
                      <a:pt x="3481" y="9374"/>
                      <a:pt x="3618" y="10133"/>
                      <a:pt x="4383" y="10133"/>
                    </a:cubicBezTo>
                    <a:cubicBezTo>
                      <a:pt x="4404" y="10133"/>
                      <a:pt x="4425" y="10132"/>
                      <a:pt x="4446" y="10131"/>
                    </a:cubicBezTo>
                    <a:cubicBezTo>
                      <a:pt x="4986" y="10103"/>
                      <a:pt x="5498" y="9657"/>
                      <a:pt x="5948" y="9401"/>
                    </a:cubicBezTo>
                    <a:cubicBezTo>
                      <a:pt x="6734" y="8954"/>
                      <a:pt x="7534" y="8533"/>
                      <a:pt x="8356" y="8156"/>
                    </a:cubicBezTo>
                    <a:cubicBezTo>
                      <a:pt x="8361" y="8154"/>
                      <a:pt x="8365" y="8155"/>
                      <a:pt x="8370" y="8152"/>
                    </a:cubicBezTo>
                    <a:cubicBezTo>
                      <a:pt x="8375" y="8150"/>
                      <a:pt x="8380" y="8146"/>
                      <a:pt x="8386" y="8143"/>
                    </a:cubicBezTo>
                    <a:cubicBezTo>
                      <a:pt x="8393" y="8146"/>
                      <a:pt x="8401" y="8148"/>
                      <a:pt x="8409" y="8148"/>
                    </a:cubicBezTo>
                    <a:cubicBezTo>
                      <a:pt x="8419" y="8148"/>
                      <a:pt x="8429" y="8146"/>
                      <a:pt x="8439" y="8140"/>
                    </a:cubicBezTo>
                    <a:cubicBezTo>
                      <a:pt x="8463" y="8128"/>
                      <a:pt x="8484" y="8113"/>
                      <a:pt x="8507" y="8099"/>
                    </a:cubicBezTo>
                    <a:cubicBezTo>
                      <a:pt x="8572" y="8064"/>
                      <a:pt x="8642" y="8041"/>
                      <a:pt x="8705" y="8004"/>
                    </a:cubicBezTo>
                    <a:cubicBezTo>
                      <a:pt x="8815" y="8066"/>
                      <a:pt x="8924" y="8129"/>
                      <a:pt x="9035" y="8191"/>
                    </a:cubicBezTo>
                    <a:cubicBezTo>
                      <a:pt x="10963" y="9288"/>
                      <a:pt x="12963" y="10324"/>
                      <a:pt x="15117" y="10900"/>
                    </a:cubicBezTo>
                    <a:cubicBezTo>
                      <a:pt x="15597" y="11028"/>
                      <a:pt x="16083" y="11134"/>
                      <a:pt x="16574" y="11210"/>
                    </a:cubicBezTo>
                    <a:cubicBezTo>
                      <a:pt x="16840" y="11252"/>
                      <a:pt x="17187" y="11350"/>
                      <a:pt x="17498" y="11350"/>
                    </a:cubicBezTo>
                    <a:cubicBezTo>
                      <a:pt x="17610" y="11350"/>
                      <a:pt x="17718" y="11337"/>
                      <a:pt x="17815" y="11304"/>
                    </a:cubicBezTo>
                    <a:cubicBezTo>
                      <a:pt x="18007" y="11240"/>
                      <a:pt x="18122" y="11117"/>
                      <a:pt x="18142" y="10973"/>
                    </a:cubicBezTo>
                    <a:cubicBezTo>
                      <a:pt x="18465" y="11171"/>
                      <a:pt x="18798" y="11374"/>
                      <a:pt x="19125" y="11478"/>
                    </a:cubicBezTo>
                    <a:cubicBezTo>
                      <a:pt x="19209" y="11505"/>
                      <a:pt x="19283" y="11517"/>
                      <a:pt x="19348" y="11517"/>
                    </a:cubicBezTo>
                    <a:cubicBezTo>
                      <a:pt x="19682" y="11517"/>
                      <a:pt x="19756" y="11189"/>
                      <a:pt x="19527" y="10813"/>
                    </a:cubicBezTo>
                    <a:cubicBezTo>
                      <a:pt x="19347" y="10518"/>
                      <a:pt x="19028" y="10281"/>
                      <a:pt x="18711" y="10077"/>
                    </a:cubicBezTo>
                    <a:cubicBezTo>
                      <a:pt x="18977" y="9887"/>
                      <a:pt x="19238" y="9688"/>
                      <a:pt x="19496" y="9484"/>
                    </a:cubicBezTo>
                    <a:cubicBezTo>
                      <a:pt x="19542" y="9526"/>
                      <a:pt x="19589" y="9568"/>
                      <a:pt x="19637" y="9609"/>
                    </a:cubicBezTo>
                    <a:cubicBezTo>
                      <a:pt x="19641" y="9612"/>
                      <a:pt x="19645" y="9613"/>
                      <a:pt x="19648" y="9613"/>
                    </a:cubicBezTo>
                    <a:cubicBezTo>
                      <a:pt x="19663" y="9613"/>
                      <a:pt x="19677" y="9591"/>
                      <a:pt x="19664" y="9578"/>
                    </a:cubicBezTo>
                    <a:cubicBezTo>
                      <a:pt x="19623" y="9535"/>
                      <a:pt x="19580" y="9494"/>
                      <a:pt x="19536" y="9453"/>
                    </a:cubicBezTo>
                    <a:cubicBezTo>
                      <a:pt x="19943" y="9131"/>
                      <a:pt x="20345" y="8802"/>
                      <a:pt x="20758" y="8493"/>
                    </a:cubicBezTo>
                    <a:cubicBezTo>
                      <a:pt x="20794" y="8465"/>
                      <a:pt x="20805" y="8404"/>
                      <a:pt x="20784" y="8364"/>
                    </a:cubicBezTo>
                    <a:cubicBezTo>
                      <a:pt x="20746" y="8292"/>
                      <a:pt x="20707" y="8226"/>
                      <a:pt x="20666" y="8164"/>
                    </a:cubicBezTo>
                    <a:lnTo>
                      <a:pt x="20724" y="8120"/>
                    </a:lnTo>
                    <a:cubicBezTo>
                      <a:pt x="20738" y="8111"/>
                      <a:pt x="20727" y="8092"/>
                      <a:pt x="20713" y="8092"/>
                    </a:cubicBezTo>
                    <a:cubicBezTo>
                      <a:pt x="20711" y="8092"/>
                      <a:pt x="20709" y="8093"/>
                      <a:pt x="20707" y="8094"/>
                    </a:cubicBezTo>
                    <a:cubicBezTo>
                      <a:pt x="20685" y="8105"/>
                      <a:pt x="20664" y="8115"/>
                      <a:pt x="20642" y="8127"/>
                    </a:cubicBezTo>
                    <a:cubicBezTo>
                      <a:pt x="20314" y="7644"/>
                      <a:pt x="19904" y="7481"/>
                      <a:pt x="19456" y="7481"/>
                    </a:cubicBezTo>
                    <a:cubicBezTo>
                      <a:pt x="18843" y="7481"/>
                      <a:pt x="18156" y="7787"/>
                      <a:pt x="17507" y="7999"/>
                    </a:cubicBezTo>
                    <a:cubicBezTo>
                      <a:pt x="17132" y="8121"/>
                      <a:pt x="16783" y="8228"/>
                      <a:pt x="16419" y="8228"/>
                    </a:cubicBezTo>
                    <a:cubicBezTo>
                      <a:pt x="16251" y="8228"/>
                      <a:pt x="16080" y="8206"/>
                      <a:pt x="15902" y="8151"/>
                    </a:cubicBezTo>
                    <a:cubicBezTo>
                      <a:pt x="15406" y="7999"/>
                      <a:pt x="15091" y="7687"/>
                      <a:pt x="14701" y="7359"/>
                    </a:cubicBezTo>
                    <a:cubicBezTo>
                      <a:pt x="14410" y="7116"/>
                      <a:pt x="14093" y="6876"/>
                      <a:pt x="13753" y="6691"/>
                    </a:cubicBezTo>
                    <a:cubicBezTo>
                      <a:pt x="13627" y="6570"/>
                      <a:pt x="13493" y="6461"/>
                      <a:pt x="13349" y="6361"/>
                    </a:cubicBezTo>
                    <a:cubicBezTo>
                      <a:pt x="14222" y="5751"/>
                      <a:pt x="15091" y="5138"/>
                      <a:pt x="15948" y="4508"/>
                    </a:cubicBezTo>
                    <a:cubicBezTo>
                      <a:pt x="16534" y="4077"/>
                      <a:pt x="17429" y="3628"/>
                      <a:pt x="17688" y="2895"/>
                    </a:cubicBezTo>
                    <a:cubicBezTo>
                      <a:pt x="17860" y="2402"/>
                      <a:pt x="17628" y="1951"/>
                      <a:pt x="17170" y="1703"/>
                    </a:cubicBezTo>
                    <a:cubicBezTo>
                      <a:pt x="16949" y="1583"/>
                      <a:pt x="16711" y="1537"/>
                      <a:pt x="16469" y="1537"/>
                    </a:cubicBezTo>
                    <a:cubicBezTo>
                      <a:pt x="16031" y="1537"/>
                      <a:pt x="15577" y="1686"/>
                      <a:pt x="15178" y="1812"/>
                    </a:cubicBezTo>
                    <a:cubicBezTo>
                      <a:pt x="14216" y="2117"/>
                      <a:pt x="13233" y="2379"/>
                      <a:pt x="12280" y="2717"/>
                    </a:cubicBezTo>
                    <a:cubicBezTo>
                      <a:pt x="11403" y="3030"/>
                      <a:pt x="10463" y="3319"/>
                      <a:pt x="9620" y="3702"/>
                    </a:cubicBezTo>
                    <a:cubicBezTo>
                      <a:pt x="9399" y="3552"/>
                      <a:pt x="9171" y="3417"/>
                      <a:pt x="8964" y="3291"/>
                    </a:cubicBezTo>
                    <a:cubicBezTo>
                      <a:pt x="8940" y="3277"/>
                      <a:pt x="8914" y="3271"/>
                      <a:pt x="8889" y="3271"/>
                    </a:cubicBezTo>
                    <a:cubicBezTo>
                      <a:pt x="8875" y="3271"/>
                      <a:pt x="8862" y="3272"/>
                      <a:pt x="8849" y="3276"/>
                    </a:cubicBezTo>
                    <a:cubicBezTo>
                      <a:pt x="8815" y="3266"/>
                      <a:pt x="8776" y="3261"/>
                      <a:pt x="8735" y="3261"/>
                    </a:cubicBezTo>
                    <a:cubicBezTo>
                      <a:pt x="8719" y="3261"/>
                      <a:pt x="8703" y="3262"/>
                      <a:pt x="8686" y="3263"/>
                    </a:cubicBezTo>
                    <a:cubicBezTo>
                      <a:pt x="8679" y="3251"/>
                      <a:pt x="8670" y="3240"/>
                      <a:pt x="8658" y="3229"/>
                    </a:cubicBezTo>
                    <a:cubicBezTo>
                      <a:pt x="7680" y="2423"/>
                      <a:pt x="6634" y="1714"/>
                      <a:pt x="5514" y="1120"/>
                    </a:cubicBezTo>
                    <a:cubicBezTo>
                      <a:pt x="4692" y="684"/>
                      <a:pt x="3771" y="137"/>
                      <a:pt x="2818" y="124"/>
                    </a:cubicBezTo>
                    <a:cubicBezTo>
                      <a:pt x="2811" y="124"/>
                      <a:pt x="2803" y="124"/>
                      <a:pt x="2796" y="124"/>
                    </a:cubicBezTo>
                    <a:cubicBezTo>
                      <a:pt x="2601" y="124"/>
                      <a:pt x="2407" y="150"/>
                      <a:pt x="2212" y="157"/>
                    </a:cubicBezTo>
                    <a:cubicBezTo>
                      <a:pt x="2191" y="158"/>
                      <a:pt x="2171" y="158"/>
                      <a:pt x="2150" y="158"/>
                    </a:cubicBezTo>
                    <a:cubicBezTo>
                      <a:pt x="1769" y="158"/>
                      <a:pt x="1430" y="46"/>
                      <a:pt x="1049" y="14"/>
                    </a:cubicBezTo>
                    <a:cubicBezTo>
                      <a:pt x="962" y="7"/>
                      <a:pt x="875" y="0"/>
                      <a:pt x="7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59" name="Google Shape;9859;p58"/>
              <p:cNvSpPr/>
              <p:nvPr/>
            </p:nvSpPr>
            <p:spPr>
              <a:xfrm>
                <a:off x="5808200" y="720800"/>
                <a:ext cx="302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393" extrusionOk="0">
                    <a:moveTo>
                      <a:pt x="822" y="1"/>
                    </a:moveTo>
                    <a:cubicBezTo>
                      <a:pt x="804" y="1"/>
                      <a:pt x="785" y="3"/>
                      <a:pt x="767" y="7"/>
                    </a:cubicBezTo>
                    <a:cubicBezTo>
                      <a:pt x="754" y="9"/>
                      <a:pt x="744" y="16"/>
                      <a:pt x="732" y="20"/>
                    </a:cubicBezTo>
                    <a:cubicBezTo>
                      <a:pt x="684" y="26"/>
                      <a:pt x="637" y="37"/>
                      <a:pt x="593" y="55"/>
                    </a:cubicBezTo>
                    <a:cubicBezTo>
                      <a:pt x="548" y="72"/>
                      <a:pt x="503" y="98"/>
                      <a:pt x="460" y="129"/>
                    </a:cubicBezTo>
                    <a:lnTo>
                      <a:pt x="457" y="129"/>
                    </a:lnTo>
                    <a:cubicBezTo>
                      <a:pt x="253" y="168"/>
                      <a:pt x="84" y="319"/>
                      <a:pt x="28" y="522"/>
                    </a:cubicBezTo>
                    <a:cubicBezTo>
                      <a:pt x="3" y="617"/>
                      <a:pt x="1" y="719"/>
                      <a:pt x="29" y="814"/>
                    </a:cubicBezTo>
                    <a:cubicBezTo>
                      <a:pt x="61" y="920"/>
                      <a:pt x="208" y="1072"/>
                      <a:pt x="181" y="1185"/>
                    </a:cubicBezTo>
                    <a:cubicBezTo>
                      <a:pt x="150" y="1312"/>
                      <a:pt x="251" y="1393"/>
                      <a:pt x="350" y="1393"/>
                    </a:cubicBezTo>
                    <a:cubicBezTo>
                      <a:pt x="384" y="1393"/>
                      <a:pt x="419" y="1383"/>
                      <a:pt x="447" y="1362"/>
                    </a:cubicBezTo>
                    <a:cubicBezTo>
                      <a:pt x="545" y="1334"/>
                      <a:pt x="646" y="1259"/>
                      <a:pt x="706" y="1211"/>
                    </a:cubicBezTo>
                    <a:cubicBezTo>
                      <a:pt x="874" y="1074"/>
                      <a:pt x="1001" y="877"/>
                      <a:pt x="1087" y="679"/>
                    </a:cubicBezTo>
                    <a:cubicBezTo>
                      <a:pt x="1161" y="506"/>
                      <a:pt x="1211" y="290"/>
                      <a:pt x="1078" y="133"/>
                    </a:cubicBezTo>
                    <a:cubicBezTo>
                      <a:pt x="1052" y="101"/>
                      <a:pt x="1021" y="79"/>
                      <a:pt x="988" y="60"/>
                    </a:cubicBezTo>
                    <a:cubicBezTo>
                      <a:pt x="941" y="23"/>
                      <a:pt x="883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0" name="Google Shape;9860;p58"/>
              <p:cNvSpPr/>
              <p:nvPr/>
            </p:nvSpPr>
            <p:spPr>
              <a:xfrm>
                <a:off x="5899700" y="941000"/>
                <a:ext cx="3240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80" extrusionOk="0">
                    <a:moveTo>
                      <a:pt x="256" y="1"/>
                    </a:moveTo>
                    <a:cubicBezTo>
                      <a:pt x="178" y="1"/>
                      <a:pt x="131" y="66"/>
                      <a:pt x="128" y="131"/>
                    </a:cubicBezTo>
                    <a:cubicBezTo>
                      <a:pt x="124" y="131"/>
                      <a:pt x="119" y="131"/>
                      <a:pt x="115" y="131"/>
                    </a:cubicBezTo>
                    <a:cubicBezTo>
                      <a:pt x="56" y="131"/>
                      <a:pt x="0" y="174"/>
                      <a:pt x="23" y="245"/>
                    </a:cubicBezTo>
                    <a:cubicBezTo>
                      <a:pt x="26" y="254"/>
                      <a:pt x="30" y="260"/>
                      <a:pt x="34" y="268"/>
                    </a:cubicBezTo>
                    <a:lnTo>
                      <a:pt x="34" y="269"/>
                    </a:lnTo>
                    <a:cubicBezTo>
                      <a:pt x="102" y="467"/>
                      <a:pt x="225" y="625"/>
                      <a:pt x="396" y="738"/>
                    </a:cubicBezTo>
                    <a:cubicBezTo>
                      <a:pt x="400" y="743"/>
                      <a:pt x="404" y="747"/>
                      <a:pt x="408" y="751"/>
                    </a:cubicBezTo>
                    <a:cubicBezTo>
                      <a:pt x="428" y="794"/>
                      <a:pt x="468" y="828"/>
                      <a:pt x="528" y="834"/>
                    </a:cubicBezTo>
                    <a:cubicBezTo>
                      <a:pt x="621" y="843"/>
                      <a:pt x="713" y="853"/>
                      <a:pt x="806" y="864"/>
                    </a:cubicBezTo>
                    <a:cubicBezTo>
                      <a:pt x="823" y="928"/>
                      <a:pt x="880" y="979"/>
                      <a:pt x="947" y="979"/>
                    </a:cubicBezTo>
                    <a:cubicBezTo>
                      <a:pt x="971" y="979"/>
                      <a:pt x="996" y="973"/>
                      <a:pt x="1021" y="958"/>
                    </a:cubicBezTo>
                    <a:cubicBezTo>
                      <a:pt x="1068" y="931"/>
                      <a:pt x="1112" y="902"/>
                      <a:pt x="1159" y="873"/>
                    </a:cubicBezTo>
                    <a:cubicBezTo>
                      <a:pt x="1244" y="817"/>
                      <a:pt x="1245" y="718"/>
                      <a:pt x="1194" y="655"/>
                    </a:cubicBezTo>
                    <a:cubicBezTo>
                      <a:pt x="1194" y="655"/>
                      <a:pt x="1195" y="654"/>
                      <a:pt x="1196" y="654"/>
                    </a:cubicBezTo>
                    <a:cubicBezTo>
                      <a:pt x="1295" y="601"/>
                      <a:pt x="1275" y="471"/>
                      <a:pt x="1196" y="414"/>
                    </a:cubicBezTo>
                    <a:cubicBezTo>
                      <a:pt x="922" y="217"/>
                      <a:pt x="620" y="81"/>
                      <a:pt x="291" y="5"/>
                    </a:cubicBezTo>
                    <a:cubicBezTo>
                      <a:pt x="278" y="2"/>
                      <a:pt x="267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1" name="Google Shape;9861;p58"/>
              <p:cNvSpPr/>
              <p:nvPr/>
            </p:nvSpPr>
            <p:spPr>
              <a:xfrm>
                <a:off x="6192900" y="759625"/>
                <a:ext cx="4637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24" extrusionOk="0">
                    <a:moveTo>
                      <a:pt x="407" y="1"/>
                    </a:moveTo>
                    <a:cubicBezTo>
                      <a:pt x="342" y="1"/>
                      <a:pt x="277" y="2"/>
                      <a:pt x="211" y="5"/>
                    </a:cubicBezTo>
                    <a:cubicBezTo>
                      <a:pt x="94" y="11"/>
                      <a:pt x="1" y="171"/>
                      <a:pt x="107" y="258"/>
                    </a:cubicBezTo>
                    <a:cubicBezTo>
                      <a:pt x="349" y="461"/>
                      <a:pt x="593" y="663"/>
                      <a:pt x="837" y="864"/>
                    </a:cubicBezTo>
                    <a:cubicBezTo>
                      <a:pt x="903" y="918"/>
                      <a:pt x="1179" y="1106"/>
                      <a:pt x="1366" y="1270"/>
                    </a:cubicBezTo>
                    <a:cubicBezTo>
                      <a:pt x="1345" y="1294"/>
                      <a:pt x="1332" y="1328"/>
                      <a:pt x="1344" y="1355"/>
                    </a:cubicBezTo>
                    <a:cubicBezTo>
                      <a:pt x="1397" y="1489"/>
                      <a:pt x="1473" y="1563"/>
                      <a:pt x="1607" y="1618"/>
                    </a:cubicBezTo>
                    <a:cubicBezTo>
                      <a:pt x="1616" y="1622"/>
                      <a:pt x="1625" y="1623"/>
                      <a:pt x="1634" y="1623"/>
                    </a:cubicBezTo>
                    <a:cubicBezTo>
                      <a:pt x="1675" y="1623"/>
                      <a:pt x="1713" y="1588"/>
                      <a:pt x="1725" y="1551"/>
                    </a:cubicBezTo>
                    <a:cubicBezTo>
                      <a:pt x="1744" y="1495"/>
                      <a:pt x="1742" y="1440"/>
                      <a:pt x="1726" y="1388"/>
                    </a:cubicBezTo>
                    <a:cubicBezTo>
                      <a:pt x="1738" y="1361"/>
                      <a:pt x="1735" y="1330"/>
                      <a:pt x="1707" y="1302"/>
                    </a:cubicBezTo>
                    <a:cubicBezTo>
                      <a:pt x="1699" y="1295"/>
                      <a:pt x="1690" y="1288"/>
                      <a:pt x="1682" y="1280"/>
                    </a:cubicBezTo>
                    <a:cubicBezTo>
                      <a:pt x="1705" y="1267"/>
                      <a:pt x="1724" y="1250"/>
                      <a:pt x="1738" y="1227"/>
                    </a:cubicBezTo>
                    <a:cubicBezTo>
                      <a:pt x="1854" y="1032"/>
                      <a:pt x="1855" y="832"/>
                      <a:pt x="1747" y="632"/>
                    </a:cubicBezTo>
                    <a:cubicBezTo>
                      <a:pt x="1735" y="608"/>
                      <a:pt x="1717" y="592"/>
                      <a:pt x="1699" y="580"/>
                    </a:cubicBezTo>
                    <a:cubicBezTo>
                      <a:pt x="1636" y="463"/>
                      <a:pt x="1533" y="362"/>
                      <a:pt x="1412" y="281"/>
                    </a:cubicBezTo>
                    <a:cubicBezTo>
                      <a:pt x="1446" y="207"/>
                      <a:pt x="1427" y="114"/>
                      <a:pt x="1323" y="94"/>
                    </a:cubicBezTo>
                    <a:cubicBezTo>
                      <a:pt x="1019" y="34"/>
                      <a:pt x="715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2" name="Google Shape;9862;p58"/>
              <p:cNvSpPr/>
              <p:nvPr/>
            </p:nvSpPr>
            <p:spPr>
              <a:xfrm>
                <a:off x="6263100" y="907050"/>
                <a:ext cx="54675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637" extrusionOk="0">
                    <a:moveTo>
                      <a:pt x="747" y="1"/>
                    </a:moveTo>
                    <a:cubicBezTo>
                      <a:pt x="701" y="1"/>
                      <a:pt x="661" y="23"/>
                      <a:pt x="634" y="56"/>
                    </a:cubicBezTo>
                    <a:cubicBezTo>
                      <a:pt x="430" y="80"/>
                      <a:pt x="240" y="134"/>
                      <a:pt x="50" y="222"/>
                    </a:cubicBezTo>
                    <a:cubicBezTo>
                      <a:pt x="9" y="242"/>
                      <a:pt x="0" y="300"/>
                      <a:pt x="24" y="336"/>
                    </a:cubicBezTo>
                    <a:cubicBezTo>
                      <a:pt x="21" y="344"/>
                      <a:pt x="21" y="353"/>
                      <a:pt x="28" y="362"/>
                    </a:cubicBezTo>
                    <a:cubicBezTo>
                      <a:pt x="300" y="718"/>
                      <a:pt x="612" y="1035"/>
                      <a:pt x="941" y="1335"/>
                    </a:cubicBezTo>
                    <a:cubicBezTo>
                      <a:pt x="935" y="1369"/>
                      <a:pt x="947" y="1405"/>
                      <a:pt x="988" y="1427"/>
                    </a:cubicBezTo>
                    <a:cubicBezTo>
                      <a:pt x="1087" y="1472"/>
                      <a:pt x="1176" y="1534"/>
                      <a:pt x="1254" y="1611"/>
                    </a:cubicBezTo>
                    <a:cubicBezTo>
                      <a:pt x="1274" y="1628"/>
                      <a:pt x="1297" y="1636"/>
                      <a:pt x="1318" y="1636"/>
                    </a:cubicBezTo>
                    <a:cubicBezTo>
                      <a:pt x="1372" y="1636"/>
                      <a:pt x="1419" y="1590"/>
                      <a:pt x="1419" y="1540"/>
                    </a:cubicBezTo>
                    <a:cubicBezTo>
                      <a:pt x="1433" y="1534"/>
                      <a:pt x="1447" y="1526"/>
                      <a:pt x="1460" y="1516"/>
                    </a:cubicBezTo>
                    <a:cubicBezTo>
                      <a:pt x="1734" y="1283"/>
                      <a:pt x="2187" y="980"/>
                      <a:pt x="1917" y="587"/>
                    </a:cubicBezTo>
                    <a:cubicBezTo>
                      <a:pt x="1668" y="223"/>
                      <a:pt x="1184" y="92"/>
                      <a:pt x="780" y="4"/>
                    </a:cubicBezTo>
                    <a:cubicBezTo>
                      <a:pt x="768" y="2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3" name="Google Shape;9863;p58"/>
              <p:cNvSpPr/>
              <p:nvPr/>
            </p:nvSpPr>
            <p:spPr>
              <a:xfrm>
                <a:off x="5801350" y="717800"/>
                <a:ext cx="520125" cy="287925"/>
              </a:xfrm>
              <a:custGeom>
                <a:avLst/>
                <a:gdLst/>
                <a:ahLst/>
                <a:cxnLst/>
                <a:rect l="l" t="t" r="r" b="b"/>
                <a:pathLst>
                  <a:path w="20805" h="11517" extrusionOk="0">
                    <a:moveTo>
                      <a:pt x="9673" y="3738"/>
                    </a:moveTo>
                    <a:lnTo>
                      <a:pt x="9673" y="3738"/>
                    </a:lnTo>
                    <a:cubicBezTo>
                      <a:pt x="9699" y="3739"/>
                      <a:pt x="9726" y="3739"/>
                      <a:pt x="9751" y="3739"/>
                    </a:cubicBezTo>
                    <a:cubicBezTo>
                      <a:pt x="9737" y="3748"/>
                      <a:pt x="9723" y="3755"/>
                      <a:pt x="9708" y="3763"/>
                    </a:cubicBezTo>
                    <a:cubicBezTo>
                      <a:pt x="9696" y="3755"/>
                      <a:pt x="9684" y="3747"/>
                      <a:pt x="9673" y="3738"/>
                    </a:cubicBezTo>
                    <a:close/>
                    <a:moveTo>
                      <a:pt x="8506" y="3507"/>
                    </a:moveTo>
                    <a:cubicBezTo>
                      <a:pt x="8563" y="3507"/>
                      <a:pt x="8624" y="3538"/>
                      <a:pt x="8692" y="3603"/>
                    </a:cubicBezTo>
                    <a:cubicBezTo>
                      <a:pt x="8625" y="3616"/>
                      <a:pt x="8551" y="3658"/>
                      <a:pt x="8487" y="3719"/>
                    </a:cubicBezTo>
                    <a:cubicBezTo>
                      <a:pt x="8322" y="3875"/>
                      <a:pt x="7677" y="4485"/>
                      <a:pt x="7750" y="4828"/>
                    </a:cubicBezTo>
                    <a:cubicBezTo>
                      <a:pt x="7715" y="4786"/>
                      <a:pt x="7710" y="4726"/>
                      <a:pt x="7722" y="4658"/>
                    </a:cubicBezTo>
                    <a:cubicBezTo>
                      <a:pt x="7732" y="4635"/>
                      <a:pt x="7743" y="4611"/>
                      <a:pt x="7757" y="4587"/>
                    </a:cubicBezTo>
                    <a:cubicBezTo>
                      <a:pt x="7786" y="4503"/>
                      <a:pt x="7822" y="4423"/>
                      <a:pt x="7864" y="4347"/>
                    </a:cubicBezTo>
                    <a:cubicBezTo>
                      <a:pt x="8015" y="4044"/>
                      <a:pt x="8226" y="3801"/>
                      <a:pt x="8445" y="3545"/>
                    </a:cubicBezTo>
                    <a:cubicBezTo>
                      <a:pt x="8453" y="3535"/>
                      <a:pt x="8459" y="3524"/>
                      <a:pt x="8461" y="3514"/>
                    </a:cubicBezTo>
                    <a:cubicBezTo>
                      <a:pt x="8476" y="3509"/>
                      <a:pt x="8491" y="3507"/>
                      <a:pt x="8506" y="3507"/>
                    </a:cubicBezTo>
                    <a:close/>
                    <a:moveTo>
                      <a:pt x="8868" y="3699"/>
                    </a:moveTo>
                    <a:lnTo>
                      <a:pt x="8868" y="3699"/>
                    </a:lnTo>
                    <a:cubicBezTo>
                      <a:pt x="9081" y="3757"/>
                      <a:pt x="9128" y="3892"/>
                      <a:pt x="9008" y="4103"/>
                    </a:cubicBezTo>
                    <a:cubicBezTo>
                      <a:pt x="8982" y="4192"/>
                      <a:pt x="8946" y="4275"/>
                      <a:pt x="8899" y="4354"/>
                    </a:cubicBezTo>
                    <a:cubicBezTo>
                      <a:pt x="8803" y="4542"/>
                      <a:pt x="8684" y="4698"/>
                      <a:pt x="8533" y="4846"/>
                    </a:cubicBezTo>
                    <a:cubicBezTo>
                      <a:pt x="8397" y="4979"/>
                      <a:pt x="8346" y="5045"/>
                      <a:pt x="8260" y="5045"/>
                    </a:cubicBezTo>
                    <a:cubicBezTo>
                      <a:pt x="8217" y="5045"/>
                      <a:pt x="8166" y="5029"/>
                      <a:pt x="8093" y="4996"/>
                    </a:cubicBezTo>
                    <a:cubicBezTo>
                      <a:pt x="8142" y="4973"/>
                      <a:pt x="8191" y="4938"/>
                      <a:pt x="8239" y="4891"/>
                    </a:cubicBezTo>
                    <a:cubicBezTo>
                      <a:pt x="8258" y="4882"/>
                      <a:pt x="8278" y="4869"/>
                      <a:pt x="8292" y="4849"/>
                    </a:cubicBezTo>
                    <a:cubicBezTo>
                      <a:pt x="8321" y="4809"/>
                      <a:pt x="8348" y="4768"/>
                      <a:pt x="8375" y="4728"/>
                    </a:cubicBezTo>
                    <a:cubicBezTo>
                      <a:pt x="8625" y="4467"/>
                      <a:pt x="8821" y="4114"/>
                      <a:pt x="8868" y="3842"/>
                    </a:cubicBezTo>
                    <a:cubicBezTo>
                      <a:pt x="8878" y="3783"/>
                      <a:pt x="8877" y="3735"/>
                      <a:pt x="8868" y="3699"/>
                    </a:cubicBezTo>
                    <a:close/>
                    <a:moveTo>
                      <a:pt x="9153" y="3720"/>
                    </a:moveTo>
                    <a:lnTo>
                      <a:pt x="9153" y="3720"/>
                    </a:lnTo>
                    <a:cubicBezTo>
                      <a:pt x="9410" y="3890"/>
                      <a:pt x="9744" y="4164"/>
                      <a:pt x="9814" y="4222"/>
                    </a:cubicBezTo>
                    <a:cubicBezTo>
                      <a:pt x="10222" y="4552"/>
                      <a:pt x="10661" y="5086"/>
                      <a:pt x="10465" y="5655"/>
                    </a:cubicBezTo>
                    <a:cubicBezTo>
                      <a:pt x="10363" y="5950"/>
                      <a:pt x="10180" y="6045"/>
                      <a:pt x="9968" y="6045"/>
                    </a:cubicBezTo>
                    <a:cubicBezTo>
                      <a:pt x="9708" y="6045"/>
                      <a:pt x="9406" y="5902"/>
                      <a:pt x="9158" y="5812"/>
                    </a:cubicBezTo>
                    <a:cubicBezTo>
                      <a:pt x="8865" y="5704"/>
                      <a:pt x="8451" y="5555"/>
                      <a:pt x="8139" y="5333"/>
                    </a:cubicBezTo>
                    <a:cubicBezTo>
                      <a:pt x="8150" y="5328"/>
                      <a:pt x="8162" y="5326"/>
                      <a:pt x="8175" y="5319"/>
                    </a:cubicBezTo>
                    <a:cubicBezTo>
                      <a:pt x="8626" y="5076"/>
                      <a:pt x="9045" y="4495"/>
                      <a:pt x="9139" y="3994"/>
                    </a:cubicBezTo>
                    <a:cubicBezTo>
                      <a:pt x="9157" y="3905"/>
                      <a:pt x="9162" y="3810"/>
                      <a:pt x="9153" y="3720"/>
                    </a:cubicBezTo>
                    <a:close/>
                    <a:moveTo>
                      <a:pt x="16696" y="3162"/>
                    </a:moveTo>
                    <a:cubicBezTo>
                      <a:pt x="16918" y="3162"/>
                      <a:pt x="17077" y="3237"/>
                      <a:pt x="17126" y="3422"/>
                    </a:cubicBezTo>
                    <a:cubicBezTo>
                      <a:pt x="17128" y="3428"/>
                      <a:pt x="17131" y="3432"/>
                      <a:pt x="17133" y="3437"/>
                    </a:cubicBezTo>
                    <a:cubicBezTo>
                      <a:pt x="17099" y="3480"/>
                      <a:pt x="17064" y="3523"/>
                      <a:pt x="17024" y="3567"/>
                    </a:cubicBezTo>
                    <a:cubicBezTo>
                      <a:pt x="16519" y="4110"/>
                      <a:pt x="15764" y="4537"/>
                      <a:pt x="15157" y="4956"/>
                    </a:cubicBezTo>
                    <a:cubicBezTo>
                      <a:pt x="14509" y="5402"/>
                      <a:pt x="13856" y="5861"/>
                      <a:pt x="13168" y="6244"/>
                    </a:cubicBezTo>
                    <a:cubicBezTo>
                      <a:pt x="12948" y="6366"/>
                      <a:pt x="12733" y="6468"/>
                      <a:pt x="12517" y="6547"/>
                    </a:cubicBezTo>
                    <a:cubicBezTo>
                      <a:pt x="12356" y="6434"/>
                      <a:pt x="12034" y="6231"/>
                      <a:pt x="11986" y="6137"/>
                    </a:cubicBezTo>
                    <a:cubicBezTo>
                      <a:pt x="11831" y="5834"/>
                      <a:pt x="12171" y="5463"/>
                      <a:pt x="12367" y="5292"/>
                    </a:cubicBezTo>
                    <a:cubicBezTo>
                      <a:pt x="12794" y="4917"/>
                      <a:pt x="13326" y="4644"/>
                      <a:pt x="13822" y="4372"/>
                    </a:cubicBezTo>
                    <a:cubicBezTo>
                      <a:pt x="13837" y="4364"/>
                      <a:pt x="13856" y="4352"/>
                      <a:pt x="13876" y="4341"/>
                    </a:cubicBezTo>
                    <a:lnTo>
                      <a:pt x="13876" y="4341"/>
                    </a:lnTo>
                    <a:cubicBezTo>
                      <a:pt x="13875" y="4343"/>
                      <a:pt x="13874" y="4347"/>
                      <a:pt x="13877" y="4349"/>
                    </a:cubicBezTo>
                    <a:cubicBezTo>
                      <a:pt x="14194" y="4619"/>
                      <a:pt x="14510" y="4895"/>
                      <a:pt x="14842" y="5145"/>
                    </a:cubicBezTo>
                    <a:cubicBezTo>
                      <a:pt x="14846" y="5148"/>
                      <a:pt x="14850" y="5150"/>
                      <a:pt x="14854" y="5150"/>
                    </a:cubicBezTo>
                    <a:cubicBezTo>
                      <a:pt x="14870" y="5150"/>
                      <a:pt x="14881" y="5125"/>
                      <a:pt x="14866" y="5111"/>
                    </a:cubicBezTo>
                    <a:cubicBezTo>
                      <a:pt x="14551" y="4841"/>
                      <a:pt x="14215" y="4591"/>
                      <a:pt x="13885" y="4340"/>
                    </a:cubicBezTo>
                    <a:cubicBezTo>
                      <a:pt x="13883" y="4339"/>
                      <a:pt x="13882" y="4338"/>
                      <a:pt x="13881" y="4338"/>
                    </a:cubicBezTo>
                    <a:cubicBezTo>
                      <a:pt x="13881" y="4338"/>
                      <a:pt x="13881" y="4338"/>
                      <a:pt x="13881" y="4338"/>
                    </a:cubicBezTo>
                    <a:lnTo>
                      <a:pt x="13881" y="4338"/>
                    </a:lnTo>
                    <a:cubicBezTo>
                      <a:pt x="14302" y="4100"/>
                      <a:pt x="15905" y="3162"/>
                      <a:pt x="16696" y="3162"/>
                    </a:cubicBezTo>
                    <a:close/>
                    <a:moveTo>
                      <a:pt x="16271" y="1709"/>
                    </a:moveTo>
                    <a:cubicBezTo>
                      <a:pt x="16320" y="1709"/>
                      <a:pt x="16370" y="1711"/>
                      <a:pt x="16419" y="1715"/>
                    </a:cubicBezTo>
                    <a:cubicBezTo>
                      <a:pt x="17329" y="1795"/>
                      <a:pt x="17706" y="2542"/>
                      <a:pt x="17237" y="3290"/>
                    </a:cubicBezTo>
                    <a:cubicBezTo>
                      <a:pt x="17177" y="3076"/>
                      <a:pt x="17015" y="2997"/>
                      <a:pt x="16805" y="2997"/>
                    </a:cubicBezTo>
                    <a:cubicBezTo>
                      <a:pt x="16248" y="2997"/>
                      <a:pt x="15352" y="3555"/>
                      <a:pt x="15102" y="3675"/>
                    </a:cubicBezTo>
                    <a:cubicBezTo>
                      <a:pt x="13918" y="4239"/>
                      <a:pt x="12412" y="4837"/>
                      <a:pt x="11701" y="6006"/>
                    </a:cubicBezTo>
                    <a:cubicBezTo>
                      <a:pt x="11686" y="6033"/>
                      <a:pt x="11690" y="6066"/>
                      <a:pt x="11716" y="6084"/>
                    </a:cubicBezTo>
                    <a:cubicBezTo>
                      <a:pt x="11957" y="6254"/>
                      <a:pt x="12197" y="6420"/>
                      <a:pt x="12449" y="6571"/>
                    </a:cubicBezTo>
                    <a:cubicBezTo>
                      <a:pt x="12141" y="6677"/>
                      <a:pt x="11834" y="6734"/>
                      <a:pt x="11513" y="6734"/>
                    </a:cubicBezTo>
                    <a:cubicBezTo>
                      <a:pt x="11237" y="6734"/>
                      <a:pt x="10951" y="6691"/>
                      <a:pt x="10648" y="6599"/>
                    </a:cubicBezTo>
                    <a:cubicBezTo>
                      <a:pt x="10328" y="6502"/>
                      <a:pt x="10013" y="6382"/>
                      <a:pt x="9699" y="6255"/>
                    </a:cubicBezTo>
                    <a:lnTo>
                      <a:pt x="9699" y="6255"/>
                    </a:lnTo>
                    <a:cubicBezTo>
                      <a:pt x="9798" y="6269"/>
                      <a:pt x="9891" y="6277"/>
                      <a:pt x="9977" y="6277"/>
                    </a:cubicBezTo>
                    <a:cubicBezTo>
                      <a:pt x="10140" y="6277"/>
                      <a:pt x="10274" y="6249"/>
                      <a:pt x="10361" y="6187"/>
                    </a:cubicBezTo>
                    <a:cubicBezTo>
                      <a:pt x="10786" y="5884"/>
                      <a:pt x="10830" y="5267"/>
                      <a:pt x="10649" y="4816"/>
                    </a:cubicBezTo>
                    <a:cubicBezTo>
                      <a:pt x="10498" y="4438"/>
                      <a:pt x="10199" y="4133"/>
                      <a:pt x="9859" y="3875"/>
                    </a:cubicBezTo>
                    <a:cubicBezTo>
                      <a:pt x="10008" y="3811"/>
                      <a:pt x="10163" y="3748"/>
                      <a:pt x="10315" y="3680"/>
                    </a:cubicBezTo>
                    <a:cubicBezTo>
                      <a:pt x="11274" y="3489"/>
                      <a:pt x="12247" y="2902"/>
                      <a:pt x="13103" y="2574"/>
                    </a:cubicBezTo>
                    <a:cubicBezTo>
                      <a:pt x="13783" y="2314"/>
                      <a:pt x="14492" y="2092"/>
                      <a:pt x="15198" y="1906"/>
                    </a:cubicBezTo>
                    <a:cubicBezTo>
                      <a:pt x="15544" y="1815"/>
                      <a:pt x="15908" y="1709"/>
                      <a:pt x="16271" y="1709"/>
                    </a:cubicBezTo>
                    <a:close/>
                    <a:moveTo>
                      <a:pt x="3078" y="6258"/>
                    </a:moveTo>
                    <a:lnTo>
                      <a:pt x="3078" y="6258"/>
                    </a:lnTo>
                    <a:cubicBezTo>
                      <a:pt x="2949" y="6411"/>
                      <a:pt x="2844" y="6574"/>
                      <a:pt x="2769" y="6693"/>
                    </a:cubicBezTo>
                    <a:cubicBezTo>
                      <a:pt x="2746" y="6731"/>
                      <a:pt x="2721" y="6775"/>
                      <a:pt x="2696" y="6823"/>
                    </a:cubicBezTo>
                    <a:cubicBezTo>
                      <a:pt x="2461" y="7194"/>
                      <a:pt x="2278" y="7660"/>
                      <a:pt x="2792" y="7685"/>
                    </a:cubicBezTo>
                    <a:cubicBezTo>
                      <a:pt x="2799" y="7686"/>
                      <a:pt x="2805" y="7686"/>
                      <a:pt x="2812" y="7686"/>
                    </a:cubicBezTo>
                    <a:cubicBezTo>
                      <a:pt x="2968" y="7686"/>
                      <a:pt x="3109" y="7594"/>
                      <a:pt x="3232" y="7476"/>
                    </a:cubicBezTo>
                    <a:cubicBezTo>
                      <a:pt x="3378" y="7377"/>
                      <a:pt x="3499" y="7226"/>
                      <a:pt x="3602" y="7095"/>
                    </a:cubicBezTo>
                    <a:cubicBezTo>
                      <a:pt x="3728" y="6936"/>
                      <a:pt x="3997" y="6633"/>
                      <a:pt x="4112" y="6365"/>
                    </a:cubicBezTo>
                    <a:cubicBezTo>
                      <a:pt x="4143" y="6395"/>
                      <a:pt x="4176" y="6424"/>
                      <a:pt x="4209" y="6451"/>
                    </a:cubicBezTo>
                    <a:cubicBezTo>
                      <a:pt x="4182" y="6834"/>
                      <a:pt x="3853" y="7251"/>
                      <a:pt x="3609" y="7471"/>
                    </a:cubicBezTo>
                    <a:cubicBezTo>
                      <a:pt x="3401" y="7658"/>
                      <a:pt x="3115" y="7855"/>
                      <a:pt x="2821" y="7855"/>
                    </a:cubicBezTo>
                    <a:cubicBezTo>
                      <a:pt x="2820" y="7855"/>
                      <a:pt x="2820" y="7855"/>
                      <a:pt x="2819" y="7855"/>
                    </a:cubicBezTo>
                    <a:cubicBezTo>
                      <a:pt x="2369" y="7854"/>
                      <a:pt x="2332" y="7432"/>
                      <a:pt x="2463" y="7108"/>
                    </a:cubicBezTo>
                    <a:cubicBezTo>
                      <a:pt x="2546" y="6901"/>
                      <a:pt x="2789" y="6509"/>
                      <a:pt x="3078" y="6258"/>
                    </a:cubicBezTo>
                    <a:close/>
                    <a:moveTo>
                      <a:pt x="4310" y="6539"/>
                    </a:moveTo>
                    <a:cubicBezTo>
                      <a:pt x="4485" y="6688"/>
                      <a:pt x="4662" y="6835"/>
                      <a:pt x="4831" y="6990"/>
                    </a:cubicBezTo>
                    <a:cubicBezTo>
                      <a:pt x="4998" y="7143"/>
                      <a:pt x="5175" y="7303"/>
                      <a:pt x="5319" y="7478"/>
                    </a:cubicBezTo>
                    <a:cubicBezTo>
                      <a:pt x="5399" y="7593"/>
                      <a:pt x="5479" y="7708"/>
                      <a:pt x="5560" y="7823"/>
                    </a:cubicBezTo>
                    <a:cubicBezTo>
                      <a:pt x="5826" y="8238"/>
                      <a:pt x="5730" y="8520"/>
                      <a:pt x="5275" y="8671"/>
                    </a:cubicBezTo>
                    <a:cubicBezTo>
                      <a:pt x="5017" y="8865"/>
                      <a:pt x="4890" y="8943"/>
                      <a:pt x="4744" y="8943"/>
                    </a:cubicBezTo>
                    <a:cubicBezTo>
                      <a:pt x="4626" y="8943"/>
                      <a:pt x="4495" y="8892"/>
                      <a:pt x="4273" y="8810"/>
                    </a:cubicBezTo>
                    <a:cubicBezTo>
                      <a:pt x="4003" y="8711"/>
                      <a:pt x="3747" y="8569"/>
                      <a:pt x="3497" y="8427"/>
                    </a:cubicBezTo>
                    <a:cubicBezTo>
                      <a:pt x="3285" y="8308"/>
                      <a:pt x="3055" y="8185"/>
                      <a:pt x="2838" y="8046"/>
                    </a:cubicBezTo>
                    <a:cubicBezTo>
                      <a:pt x="3458" y="7927"/>
                      <a:pt x="4207" y="7163"/>
                      <a:pt x="4310" y="6539"/>
                    </a:cubicBezTo>
                    <a:close/>
                    <a:moveTo>
                      <a:pt x="4983" y="9198"/>
                    </a:moveTo>
                    <a:cubicBezTo>
                      <a:pt x="4989" y="9212"/>
                      <a:pt x="4995" y="9225"/>
                      <a:pt x="4998" y="9241"/>
                    </a:cubicBezTo>
                    <a:cubicBezTo>
                      <a:pt x="4999" y="9248"/>
                      <a:pt x="5004" y="9257"/>
                      <a:pt x="5010" y="9268"/>
                    </a:cubicBezTo>
                    <a:cubicBezTo>
                      <a:pt x="5010" y="9272"/>
                      <a:pt x="5011" y="9276"/>
                      <a:pt x="5011" y="9281"/>
                    </a:cubicBezTo>
                    <a:cubicBezTo>
                      <a:pt x="4996" y="9252"/>
                      <a:pt x="4983" y="9224"/>
                      <a:pt x="4972" y="9199"/>
                    </a:cubicBezTo>
                    <a:cubicBezTo>
                      <a:pt x="4975" y="9199"/>
                      <a:pt x="4978" y="9198"/>
                      <a:pt x="4983" y="9198"/>
                    </a:cubicBezTo>
                    <a:close/>
                    <a:moveTo>
                      <a:pt x="20375" y="8335"/>
                    </a:moveTo>
                    <a:lnTo>
                      <a:pt x="20375" y="8335"/>
                    </a:lnTo>
                    <a:cubicBezTo>
                      <a:pt x="20425" y="8626"/>
                      <a:pt x="19967" y="9022"/>
                      <a:pt x="19455" y="9379"/>
                    </a:cubicBezTo>
                    <a:cubicBezTo>
                      <a:pt x="19317" y="9254"/>
                      <a:pt x="19172" y="9131"/>
                      <a:pt x="19033" y="9007"/>
                    </a:cubicBezTo>
                    <a:cubicBezTo>
                      <a:pt x="19126" y="8956"/>
                      <a:pt x="19220" y="8907"/>
                      <a:pt x="19315" y="8857"/>
                    </a:cubicBezTo>
                    <a:cubicBezTo>
                      <a:pt x="19522" y="8747"/>
                      <a:pt x="19729" y="8636"/>
                      <a:pt x="19938" y="8527"/>
                    </a:cubicBezTo>
                    <a:cubicBezTo>
                      <a:pt x="20052" y="8467"/>
                      <a:pt x="20224" y="8407"/>
                      <a:pt x="20375" y="8335"/>
                    </a:cubicBezTo>
                    <a:close/>
                    <a:moveTo>
                      <a:pt x="5781" y="6282"/>
                    </a:moveTo>
                    <a:cubicBezTo>
                      <a:pt x="6676" y="6839"/>
                      <a:pt x="7590" y="7368"/>
                      <a:pt x="8504" y="7889"/>
                    </a:cubicBezTo>
                    <a:cubicBezTo>
                      <a:pt x="8439" y="7928"/>
                      <a:pt x="8373" y="7966"/>
                      <a:pt x="8307" y="8005"/>
                    </a:cubicBezTo>
                    <a:cubicBezTo>
                      <a:pt x="8297" y="8011"/>
                      <a:pt x="8290" y="8019"/>
                      <a:pt x="8284" y="8027"/>
                    </a:cubicBezTo>
                    <a:cubicBezTo>
                      <a:pt x="7614" y="8371"/>
                      <a:pt x="6944" y="8711"/>
                      <a:pt x="6284" y="9071"/>
                    </a:cubicBezTo>
                    <a:cubicBezTo>
                      <a:pt x="5981" y="9236"/>
                      <a:pt x="5683" y="9411"/>
                      <a:pt x="5382" y="9577"/>
                    </a:cubicBezTo>
                    <a:cubicBezTo>
                      <a:pt x="5380" y="9575"/>
                      <a:pt x="5381" y="9573"/>
                      <a:pt x="5380" y="9570"/>
                    </a:cubicBezTo>
                    <a:cubicBezTo>
                      <a:pt x="5350" y="9527"/>
                      <a:pt x="5303" y="9501"/>
                      <a:pt x="5267" y="9465"/>
                    </a:cubicBezTo>
                    <a:cubicBezTo>
                      <a:pt x="5224" y="9423"/>
                      <a:pt x="5190" y="9377"/>
                      <a:pt x="5157" y="9328"/>
                    </a:cubicBezTo>
                    <a:cubicBezTo>
                      <a:pt x="5153" y="9322"/>
                      <a:pt x="5146" y="9308"/>
                      <a:pt x="5137" y="9294"/>
                    </a:cubicBezTo>
                    <a:cubicBezTo>
                      <a:pt x="5130" y="9265"/>
                      <a:pt x="5125" y="9234"/>
                      <a:pt x="5122" y="9203"/>
                    </a:cubicBezTo>
                    <a:cubicBezTo>
                      <a:pt x="5118" y="9196"/>
                      <a:pt x="5116" y="9190"/>
                      <a:pt x="5112" y="9183"/>
                    </a:cubicBezTo>
                    <a:cubicBezTo>
                      <a:pt x="5260" y="9156"/>
                      <a:pt x="5401" y="9093"/>
                      <a:pt x="5526" y="8978"/>
                    </a:cubicBezTo>
                    <a:cubicBezTo>
                      <a:pt x="5658" y="8856"/>
                      <a:pt x="5742" y="8723"/>
                      <a:pt x="5786" y="8584"/>
                    </a:cubicBezTo>
                    <a:cubicBezTo>
                      <a:pt x="5872" y="8539"/>
                      <a:pt x="5955" y="8494"/>
                      <a:pt x="6030" y="8451"/>
                    </a:cubicBezTo>
                    <a:cubicBezTo>
                      <a:pt x="6047" y="8440"/>
                      <a:pt x="6067" y="8428"/>
                      <a:pt x="6086" y="8417"/>
                    </a:cubicBezTo>
                    <a:cubicBezTo>
                      <a:pt x="6229" y="8623"/>
                      <a:pt x="6466" y="8792"/>
                      <a:pt x="6723" y="8792"/>
                    </a:cubicBezTo>
                    <a:cubicBezTo>
                      <a:pt x="6730" y="8792"/>
                      <a:pt x="6738" y="8792"/>
                      <a:pt x="6745" y="8792"/>
                    </a:cubicBezTo>
                    <a:cubicBezTo>
                      <a:pt x="6778" y="8791"/>
                      <a:pt x="6780" y="8747"/>
                      <a:pt x="6748" y="8741"/>
                    </a:cubicBezTo>
                    <a:cubicBezTo>
                      <a:pt x="6488" y="8695"/>
                      <a:pt x="6275" y="8608"/>
                      <a:pt x="6119" y="8396"/>
                    </a:cubicBezTo>
                    <a:cubicBezTo>
                      <a:pt x="6499" y="8161"/>
                      <a:pt x="7092" y="7747"/>
                      <a:pt x="7566" y="7747"/>
                    </a:cubicBezTo>
                    <a:cubicBezTo>
                      <a:pt x="7708" y="7747"/>
                      <a:pt x="7840" y="7784"/>
                      <a:pt x="7952" y="7876"/>
                    </a:cubicBezTo>
                    <a:cubicBezTo>
                      <a:pt x="7956" y="7879"/>
                      <a:pt x="7961" y="7881"/>
                      <a:pt x="7966" y="7881"/>
                    </a:cubicBezTo>
                    <a:cubicBezTo>
                      <a:pt x="7986" y="7881"/>
                      <a:pt x="8001" y="7850"/>
                      <a:pt x="7980" y="7833"/>
                    </a:cubicBezTo>
                    <a:cubicBezTo>
                      <a:pt x="7849" y="7731"/>
                      <a:pt x="7715" y="7687"/>
                      <a:pt x="7570" y="7687"/>
                    </a:cubicBezTo>
                    <a:cubicBezTo>
                      <a:pt x="7487" y="7687"/>
                      <a:pt x="7401" y="7701"/>
                      <a:pt x="7310" y="7728"/>
                    </a:cubicBezTo>
                    <a:cubicBezTo>
                      <a:pt x="6889" y="7851"/>
                      <a:pt x="6473" y="8105"/>
                      <a:pt x="6082" y="8347"/>
                    </a:cubicBezTo>
                    <a:cubicBezTo>
                      <a:pt x="6078" y="8341"/>
                      <a:pt x="6072" y="8339"/>
                      <a:pt x="6067" y="8339"/>
                    </a:cubicBezTo>
                    <a:cubicBezTo>
                      <a:pt x="6054" y="8339"/>
                      <a:pt x="6042" y="8350"/>
                      <a:pt x="6050" y="8363"/>
                    </a:cubicBezTo>
                    <a:cubicBezTo>
                      <a:pt x="6051" y="8364"/>
                      <a:pt x="6051" y="8365"/>
                      <a:pt x="6052" y="8365"/>
                    </a:cubicBezTo>
                    <a:cubicBezTo>
                      <a:pt x="5968" y="8418"/>
                      <a:pt x="5886" y="8468"/>
                      <a:pt x="5804" y="8517"/>
                    </a:cubicBezTo>
                    <a:cubicBezTo>
                      <a:pt x="5904" y="8078"/>
                      <a:pt x="5632" y="7586"/>
                      <a:pt x="5256" y="7148"/>
                    </a:cubicBezTo>
                    <a:cubicBezTo>
                      <a:pt x="5263" y="7141"/>
                      <a:pt x="5270" y="7136"/>
                      <a:pt x="5276" y="7127"/>
                    </a:cubicBezTo>
                    <a:cubicBezTo>
                      <a:pt x="5402" y="6915"/>
                      <a:pt x="5575" y="6688"/>
                      <a:pt x="5674" y="6447"/>
                    </a:cubicBezTo>
                    <a:cubicBezTo>
                      <a:pt x="5710" y="6393"/>
                      <a:pt x="5746" y="6337"/>
                      <a:pt x="5781" y="6282"/>
                    </a:cubicBezTo>
                    <a:close/>
                    <a:moveTo>
                      <a:pt x="4066" y="8969"/>
                    </a:moveTo>
                    <a:lnTo>
                      <a:pt x="4066" y="8969"/>
                    </a:lnTo>
                    <a:cubicBezTo>
                      <a:pt x="4333" y="9088"/>
                      <a:pt x="4639" y="9199"/>
                      <a:pt x="4931" y="9199"/>
                    </a:cubicBezTo>
                    <a:cubicBezTo>
                      <a:pt x="4959" y="9407"/>
                      <a:pt x="5053" y="9557"/>
                      <a:pt x="5220" y="9665"/>
                    </a:cubicBezTo>
                    <a:cubicBezTo>
                      <a:pt x="5097" y="9735"/>
                      <a:pt x="4971" y="9800"/>
                      <a:pt x="4842" y="9856"/>
                    </a:cubicBezTo>
                    <a:cubicBezTo>
                      <a:pt x="4075" y="9601"/>
                      <a:pt x="3817" y="9305"/>
                      <a:pt x="4066" y="8969"/>
                    </a:cubicBezTo>
                    <a:close/>
                    <a:moveTo>
                      <a:pt x="19012" y="9018"/>
                    </a:moveTo>
                    <a:cubicBezTo>
                      <a:pt x="19146" y="9147"/>
                      <a:pt x="19279" y="9280"/>
                      <a:pt x="19414" y="9408"/>
                    </a:cubicBezTo>
                    <a:cubicBezTo>
                      <a:pt x="19105" y="9623"/>
                      <a:pt x="18782" y="9821"/>
                      <a:pt x="18545" y="9973"/>
                    </a:cubicBezTo>
                    <a:cubicBezTo>
                      <a:pt x="18448" y="9912"/>
                      <a:pt x="18351" y="9853"/>
                      <a:pt x="18263" y="9798"/>
                    </a:cubicBezTo>
                    <a:cubicBezTo>
                      <a:pt x="18189" y="9750"/>
                      <a:pt x="18115" y="9704"/>
                      <a:pt x="18040" y="9659"/>
                    </a:cubicBezTo>
                    <a:cubicBezTo>
                      <a:pt x="18337" y="9402"/>
                      <a:pt x="18670" y="9204"/>
                      <a:pt x="19012" y="9018"/>
                    </a:cubicBezTo>
                    <a:close/>
                    <a:moveTo>
                      <a:pt x="896" y="270"/>
                    </a:moveTo>
                    <a:cubicBezTo>
                      <a:pt x="991" y="270"/>
                      <a:pt x="1094" y="293"/>
                      <a:pt x="1207" y="338"/>
                    </a:cubicBezTo>
                    <a:cubicBezTo>
                      <a:pt x="1302" y="366"/>
                      <a:pt x="1398" y="389"/>
                      <a:pt x="1494" y="407"/>
                    </a:cubicBezTo>
                    <a:cubicBezTo>
                      <a:pt x="1569" y="419"/>
                      <a:pt x="1641" y="428"/>
                      <a:pt x="1712" y="435"/>
                    </a:cubicBezTo>
                    <a:cubicBezTo>
                      <a:pt x="1802" y="503"/>
                      <a:pt x="1893" y="568"/>
                      <a:pt x="1994" y="625"/>
                    </a:cubicBezTo>
                    <a:cubicBezTo>
                      <a:pt x="2190" y="736"/>
                      <a:pt x="2400" y="818"/>
                      <a:pt x="2600" y="922"/>
                    </a:cubicBezTo>
                    <a:cubicBezTo>
                      <a:pt x="2637" y="941"/>
                      <a:pt x="2675" y="950"/>
                      <a:pt x="2711" y="950"/>
                    </a:cubicBezTo>
                    <a:cubicBezTo>
                      <a:pt x="2786" y="950"/>
                      <a:pt x="2853" y="909"/>
                      <a:pt x="2887" y="825"/>
                    </a:cubicBezTo>
                    <a:cubicBezTo>
                      <a:pt x="2936" y="707"/>
                      <a:pt x="2920" y="579"/>
                      <a:pt x="2865" y="467"/>
                    </a:cubicBezTo>
                    <a:lnTo>
                      <a:pt x="2865" y="467"/>
                    </a:lnTo>
                    <a:cubicBezTo>
                      <a:pt x="3421" y="516"/>
                      <a:pt x="3905" y="671"/>
                      <a:pt x="4473" y="925"/>
                    </a:cubicBezTo>
                    <a:cubicBezTo>
                      <a:pt x="5892" y="1558"/>
                      <a:pt x="7197" y="2385"/>
                      <a:pt x="8406" y="3357"/>
                    </a:cubicBezTo>
                    <a:cubicBezTo>
                      <a:pt x="8256" y="3446"/>
                      <a:pt x="8116" y="3589"/>
                      <a:pt x="7996" y="3752"/>
                    </a:cubicBezTo>
                    <a:cubicBezTo>
                      <a:pt x="7691" y="4082"/>
                      <a:pt x="7426" y="4529"/>
                      <a:pt x="7475" y="4928"/>
                    </a:cubicBezTo>
                    <a:cubicBezTo>
                      <a:pt x="7501" y="5141"/>
                      <a:pt x="7622" y="5294"/>
                      <a:pt x="7781" y="5355"/>
                    </a:cubicBezTo>
                    <a:cubicBezTo>
                      <a:pt x="7998" y="5623"/>
                      <a:pt x="8485" y="5894"/>
                      <a:pt x="8988" y="6072"/>
                    </a:cubicBezTo>
                    <a:cubicBezTo>
                      <a:pt x="9890" y="6509"/>
                      <a:pt x="10777" y="6974"/>
                      <a:pt x="11681" y="6974"/>
                    </a:cubicBezTo>
                    <a:cubicBezTo>
                      <a:pt x="11911" y="6974"/>
                      <a:pt x="12143" y="6944"/>
                      <a:pt x="12376" y="6875"/>
                    </a:cubicBezTo>
                    <a:lnTo>
                      <a:pt x="12376" y="6875"/>
                    </a:lnTo>
                    <a:cubicBezTo>
                      <a:pt x="12374" y="6935"/>
                      <a:pt x="12390" y="6995"/>
                      <a:pt x="12423" y="7042"/>
                    </a:cubicBezTo>
                    <a:cubicBezTo>
                      <a:pt x="12456" y="7127"/>
                      <a:pt x="12527" y="7193"/>
                      <a:pt x="12620" y="7237"/>
                    </a:cubicBezTo>
                    <a:cubicBezTo>
                      <a:pt x="12645" y="7249"/>
                      <a:pt x="12672" y="7255"/>
                      <a:pt x="12699" y="7255"/>
                    </a:cubicBezTo>
                    <a:cubicBezTo>
                      <a:pt x="12767" y="7255"/>
                      <a:pt x="12836" y="7222"/>
                      <a:pt x="12888" y="7184"/>
                    </a:cubicBezTo>
                    <a:cubicBezTo>
                      <a:pt x="13031" y="7082"/>
                      <a:pt x="13014" y="6910"/>
                      <a:pt x="12964" y="6766"/>
                    </a:cubicBezTo>
                    <a:cubicBezTo>
                      <a:pt x="12949" y="6721"/>
                      <a:pt x="12922" y="6687"/>
                      <a:pt x="12889" y="6661"/>
                    </a:cubicBezTo>
                    <a:cubicBezTo>
                      <a:pt x="12918" y="6646"/>
                      <a:pt x="12948" y="6627"/>
                      <a:pt x="12976" y="6610"/>
                    </a:cubicBezTo>
                    <a:cubicBezTo>
                      <a:pt x="13221" y="6775"/>
                      <a:pt x="13483" y="6905"/>
                      <a:pt x="13742" y="7065"/>
                    </a:cubicBezTo>
                    <a:cubicBezTo>
                      <a:pt x="14175" y="7333"/>
                      <a:pt x="14530" y="7689"/>
                      <a:pt x="14946" y="7979"/>
                    </a:cubicBezTo>
                    <a:cubicBezTo>
                      <a:pt x="15402" y="8298"/>
                      <a:pt x="15860" y="8452"/>
                      <a:pt x="16357" y="8452"/>
                    </a:cubicBezTo>
                    <a:cubicBezTo>
                      <a:pt x="16576" y="8452"/>
                      <a:pt x="16803" y="8422"/>
                      <a:pt x="17041" y="8363"/>
                    </a:cubicBezTo>
                    <a:cubicBezTo>
                      <a:pt x="17460" y="8258"/>
                      <a:pt x="17867" y="8096"/>
                      <a:pt x="18278" y="7963"/>
                    </a:cubicBezTo>
                    <a:cubicBezTo>
                      <a:pt x="18495" y="7893"/>
                      <a:pt x="18747" y="7787"/>
                      <a:pt x="18974" y="7750"/>
                    </a:cubicBezTo>
                    <a:cubicBezTo>
                      <a:pt x="19031" y="7741"/>
                      <a:pt x="19098" y="7736"/>
                      <a:pt x="19171" y="7736"/>
                    </a:cubicBezTo>
                    <a:cubicBezTo>
                      <a:pt x="19588" y="7736"/>
                      <a:pt x="20211" y="7892"/>
                      <a:pt x="20353" y="8265"/>
                    </a:cubicBezTo>
                    <a:cubicBezTo>
                      <a:pt x="19548" y="8647"/>
                      <a:pt x="18647" y="9034"/>
                      <a:pt x="18024" y="9650"/>
                    </a:cubicBezTo>
                    <a:cubicBezTo>
                      <a:pt x="17548" y="9361"/>
                      <a:pt x="17046" y="9107"/>
                      <a:pt x="16512" y="8950"/>
                    </a:cubicBezTo>
                    <a:cubicBezTo>
                      <a:pt x="16505" y="8942"/>
                      <a:pt x="16497" y="8934"/>
                      <a:pt x="16483" y="8930"/>
                    </a:cubicBezTo>
                    <a:cubicBezTo>
                      <a:pt x="16416" y="8909"/>
                      <a:pt x="16355" y="8899"/>
                      <a:pt x="16301" y="8899"/>
                    </a:cubicBezTo>
                    <a:cubicBezTo>
                      <a:pt x="15969" y="8899"/>
                      <a:pt x="15883" y="9256"/>
                      <a:pt x="16063" y="9576"/>
                    </a:cubicBezTo>
                    <a:cubicBezTo>
                      <a:pt x="16353" y="10093"/>
                      <a:pt x="17144" y="10411"/>
                      <a:pt x="17638" y="10675"/>
                    </a:cubicBezTo>
                    <a:cubicBezTo>
                      <a:pt x="17710" y="10714"/>
                      <a:pt x="17783" y="10756"/>
                      <a:pt x="17857" y="10800"/>
                    </a:cubicBezTo>
                    <a:cubicBezTo>
                      <a:pt x="17726" y="10902"/>
                      <a:pt x="17593" y="11004"/>
                      <a:pt x="17461" y="11107"/>
                    </a:cubicBezTo>
                    <a:cubicBezTo>
                      <a:pt x="17314" y="11095"/>
                      <a:pt x="17168" y="11079"/>
                      <a:pt x="17022" y="11061"/>
                    </a:cubicBezTo>
                    <a:cubicBezTo>
                      <a:pt x="16828" y="11037"/>
                      <a:pt x="16634" y="11009"/>
                      <a:pt x="16442" y="10975"/>
                    </a:cubicBezTo>
                    <a:cubicBezTo>
                      <a:pt x="15923" y="10886"/>
                      <a:pt x="15410" y="10768"/>
                      <a:pt x="14903" y="10621"/>
                    </a:cubicBezTo>
                    <a:cubicBezTo>
                      <a:pt x="14056" y="10378"/>
                      <a:pt x="13230" y="10063"/>
                      <a:pt x="12425" y="9705"/>
                    </a:cubicBezTo>
                    <a:cubicBezTo>
                      <a:pt x="10719" y="8946"/>
                      <a:pt x="9105" y="7999"/>
                      <a:pt x="7497" y="7055"/>
                    </a:cubicBezTo>
                    <a:cubicBezTo>
                      <a:pt x="4896" y="5527"/>
                      <a:pt x="1539" y="3789"/>
                      <a:pt x="291" y="870"/>
                    </a:cubicBezTo>
                    <a:cubicBezTo>
                      <a:pt x="413" y="471"/>
                      <a:pt x="615" y="270"/>
                      <a:pt x="896" y="270"/>
                    </a:cubicBezTo>
                    <a:close/>
                    <a:moveTo>
                      <a:pt x="16455" y="9060"/>
                    </a:moveTo>
                    <a:lnTo>
                      <a:pt x="16455" y="9060"/>
                    </a:lnTo>
                    <a:cubicBezTo>
                      <a:pt x="16836" y="9295"/>
                      <a:pt x="17669" y="9729"/>
                      <a:pt x="18278" y="10156"/>
                    </a:cubicBezTo>
                    <a:cubicBezTo>
                      <a:pt x="18217" y="10210"/>
                      <a:pt x="18272" y="10316"/>
                      <a:pt x="18342" y="10316"/>
                    </a:cubicBezTo>
                    <a:cubicBezTo>
                      <a:pt x="18355" y="10316"/>
                      <a:pt x="18369" y="10312"/>
                      <a:pt x="18383" y="10303"/>
                    </a:cubicBezTo>
                    <a:cubicBezTo>
                      <a:pt x="18399" y="10291"/>
                      <a:pt x="18416" y="10279"/>
                      <a:pt x="18432" y="10268"/>
                    </a:cubicBezTo>
                    <a:cubicBezTo>
                      <a:pt x="18715" y="10481"/>
                      <a:pt x="18925" y="10687"/>
                      <a:pt x="18979" y="10861"/>
                    </a:cubicBezTo>
                    <a:cubicBezTo>
                      <a:pt x="18140" y="10465"/>
                      <a:pt x="17375" y="9945"/>
                      <a:pt x="16580" y="9462"/>
                    </a:cubicBezTo>
                    <a:cubicBezTo>
                      <a:pt x="16579" y="9462"/>
                      <a:pt x="16578" y="9461"/>
                      <a:pt x="16576" y="9461"/>
                    </a:cubicBezTo>
                    <a:cubicBezTo>
                      <a:pt x="16570" y="9461"/>
                      <a:pt x="16566" y="9471"/>
                      <a:pt x="16572" y="9475"/>
                    </a:cubicBezTo>
                    <a:cubicBezTo>
                      <a:pt x="17351" y="9989"/>
                      <a:pt x="18135" y="10560"/>
                      <a:pt x="18994" y="10943"/>
                    </a:cubicBezTo>
                    <a:cubicBezTo>
                      <a:pt x="18994" y="10959"/>
                      <a:pt x="18993" y="10974"/>
                      <a:pt x="18990" y="10990"/>
                    </a:cubicBezTo>
                    <a:cubicBezTo>
                      <a:pt x="18965" y="11112"/>
                      <a:pt x="18923" y="11156"/>
                      <a:pt x="18869" y="11156"/>
                    </a:cubicBezTo>
                    <a:cubicBezTo>
                      <a:pt x="18767" y="11156"/>
                      <a:pt x="18624" y="10999"/>
                      <a:pt x="18475" y="10917"/>
                    </a:cubicBezTo>
                    <a:cubicBezTo>
                      <a:pt x="18340" y="10843"/>
                      <a:pt x="18205" y="10766"/>
                      <a:pt x="18070" y="10690"/>
                    </a:cubicBezTo>
                    <a:cubicBezTo>
                      <a:pt x="18060" y="10675"/>
                      <a:pt x="18053" y="10660"/>
                      <a:pt x="18040" y="10644"/>
                    </a:cubicBezTo>
                    <a:cubicBezTo>
                      <a:pt x="18019" y="10616"/>
                      <a:pt x="17993" y="10605"/>
                      <a:pt x="17967" y="10605"/>
                    </a:cubicBezTo>
                    <a:cubicBezTo>
                      <a:pt x="17954" y="10605"/>
                      <a:pt x="17942" y="10608"/>
                      <a:pt x="17930" y="10612"/>
                    </a:cubicBezTo>
                    <a:cubicBezTo>
                      <a:pt x="17870" y="10578"/>
                      <a:pt x="17809" y="10545"/>
                      <a:pt x="17749" y="10511"/>
                    </a:cubicBezTo>
                    <a:cubicBezTo>
                      <a:pt x="17500" y="10371"/>
                      <a:pt x="17247" y="10235"/>
                      <a:pt x="17012" y="10073"/>
                    </a:cubicBezTo>
                    <a:cubicBezTo>
                      <a:pt x="16934" y="10019"/>
                      <a:pt x="16856" y="9965"/>
                      <a:pt x="16777" y="9911"/>
                    </a:cubicBezTo>
                    <a:cubicBezTo>
                      <a:pt x="16346" y="9743"/>
                      <a:pt x="16239" y="9459"/>
                      <a:pt x="16455" y="9060"/>
                    </a:cubicBezTo>
                    <a:close/>
                    <a:moveTo>
                      <a:pt x="789" y="0"/>
                    </a:moveTo>
                    <a:cubicBezTo>
                      <a:pt x="647" y="0"/>
                      <a:pt x="508" y="19"/>
                      <a:pt x="374" y="84"/>
                    </a:cubicBezTo>
                    <a:cubicBezTo>
                      <a:pt x="196" y="172"/>
                      <a:pt x="86" y="311"/>
                      <a:pt x="46" y="464"/>
                    </a:cubicBezTo>
                    <a:cubicBezTo>
                      <a:pt x="21" y="477"/>
                      <a:pt x="1" y="504"/>
                      <a:pt x="8" y="537"/>
                    </a:cubicBezTo>
                    <a:cubicBezTo>
                      <a:pt x="14" y="564"/>
                      <a:pt x="23" y="589"/>
                      <a:pt x="29" y="615"/>
                    </a:cubicBezTo>
                    <a:cubicBezTo>
                      <a:pt x="32" y="676"/>
                      <a:pt x="48" y="736"/>
                      <a:pt x="75" y="796"/>
                    </a:cubicBezTo>
                    <a:cubicBezTo>
                      <a:pt x="535" y="2403"/>
                      <a:pt x="1943" y="3577"/>
                      <a:pt x="3230" y="4549"/>
                    </a:cubicBezTo>
                    <a:cubicBezTo>
                      <a:pt x="4005" y="5134"/>
                      <a:pt x="4813" y="5675"/>
                      <a:pt x="5638" y="6192"/>
                    </a:cubicBezTo>
                    <a:cubicBezTo>
                      <a:pt x="5597" y="6262"/>
                      <a:pt x="5554" y="6332"/>
                      <a:pt x="5512" y="6401"/>
                    </a:cubicBezTo>
                    <a:cubicBezTo>
                      <a:pt x="5362" y="6585"/>
                      <a:pt x="5246" y="6812"/>
                      <a:pt x="5126" y="7003"/>
                    </a:cubicBezTo>
                    <a:cubicBezTo>
                      <a:pt x="4858" y="6716"/>
                      <a:pt x="4559" y="6461"/>
                      <a:pt x="4310" y="6270"/>
                    </a:cubicBezTo>
                    <a:cubicBezTo>
                      <a:pt x="4285" y="6143"/>
                      <a:pt x="4223" y="6028"/>
                      <a:pt x="4111" y="5936"/>
                    </a:cubicBezTo>
                    <a:cubicBezTo>
                      <a:pt x="4001" y="5846"/>
                      <a:pt x="3892" y="5808"/>
                      <a:pt x="3784" y="5808"/>
                    </a:cubicBezTo>
                    <a:cubicBezTo>
                      <a:pt x="3699" y="5808"/>
                      <a:pt x="3616" y="5831"/>
                      <a:pt x="3535" y="5870"/>
                    </a:cubicBezTo>
                    <a:cubicBezTo>
                      <a:pt x="3528" y="5870"/>
                      <a:pt x="3520" y="5870"/>
                      <a:pt x="3513" y="5870"/>
                    </a:cubicBezTo>
                    <a:cubicBezTo>
                      <a:pt x="2784" y="5870"/>
                      <a:pt x="1541" y="7509"/>
                      <a:pt x="2386" y="7990"/>
                    </a:cubicBezTo>
                    <a:cubicBezTo>
                      <a:pt x="2436" y="8019"/>
                      <a:pt x="2492" y="8038"/>
                      <a:pt x="2548" y="8050"/>
                    </a:cubicBezTo>
                    <a:cubicBezTo>
                      <a:pt x="2933" y="8439"/>
                      <a:pt x="3544" y="8725"/>
                      <a:pt x="3966" y="8924"/>
                    </a:cubicBezTo>
                    <a:cubicBezTo>
                      <a:pt x="3970" y="8925"/>
                      <a:pt x="3973" y="8927"/>
                      <a:pt x="3976" y="8928"/>
                    </a:cubicBezTo>
                    <a:cubicBezTo>
                      <a:pt x="3481" y="9374"/>
                      <a:pt x="3617" y="10133"/>
                      <a:pt x="4382" y="10133"/>
                    </a:cubicBezTo>
                    <a:cubicBezTo>
                      <a:pt x="4403" y="10133"/>
                      <a:pt x="4424" y="10132"/>
                      <a:pt x="4445" y="10131"/>
                    </a:cubicBezTo>
                    <a:cubicBezTo>
                      <a:pt x="4985" y="10103"/>
                      <a:pt x="5497" y="9657"/>
                      <a:pt x="5948" y="9401"/>
                    </a:cubicBezTo>
                    <a:cubicBezTo>
                      <a:pt x="6734" y="8954"/>
                      <a:pt x="7534" y="8533"/>
                      <a:pt x="8356" y="8156"/>
                    </a:cubicBezTo>
                    <a:cubicBezTo>
                      <a:pt x="8360" y="8154"/>
                      <a:pt x="8365" y="8155"/>
                      <a:pt x="8369" y="8152"/>
                    </a:cubicBezTo>
                    <a:cubicBezTo>
                      <a:pt x="8375" y="8150"/>
                      <a:pt x="8379" y="8146"/>
                      <a:pt x="8385" y="8143"/>
                    </a:cubicBezTo>
                    <a:cubicBezTo>
                      <a:pt x="8392" y="8146"/>
                      <a:pt x="8400" y="8148"/>
                      <a:pt x="8408" y="8148"/>
                    </a:cubicBezTo>
                    <a:cubicBezTo>
                      <a:pt x="8418" y="8148"/>
                      <a:pt x="8428" y="8146"/>
                      <a:pt x="8439" y="8140"/>
                    </a:cubicBezTo>
                    <a:cubicBezTo>
                      <a:pt x="8462" y="8128"/>
                      <a:pt x="8483" y="8113"/>
                      <a:pt x="8506" y="8099"/>
                    </a:cubicBezTo>
                    <a:cubicBezTo>
                      <a:pt x="8572" y="8064"/>
                      <a:pt x="8641" y="8041"/>
                      <a:pt x="8705" y="8004"/>
                    </a:cubicBezTo>
                    <a:cubicBezTo>
                      <a:pt x="8814" y="8066"/>
                      <a:pt x="8924" y="8129"/>
                      <a:pt x="9034" y="8191"/>
                    </a:cubicBezTo>
                    <a:cubicBezTo>
                      <a:pt x="10963" y="9288"/>
                      <a:pt x="12962" y="10324"/>
                      <a:pt x="15117" y="10900"/>
                    </a:cubicBezTo>
                    <a:cubicBezTo>
                      <a:pt x="15597" y="11028"/>
                      <a:pt x="16083" y="11134"/>
                      <a:pt x="16574" y="11210"/>
                    </a:cubicBezTo>
                    <a:cubicBezTo>
                      <a:pt x="16840" y="11252"/>
                      <a:pt x="17187" y="11350"/>
                      <a:pt x="17498" y="11350"/>
                    </a:cubicBezTo>
                    <a:cubicBezTo>
                      <a:pt x="17610" y="11350"/>
                      <a:pt x="17717" y="11337"/>
                      <a:pt x="17814" y="11304"/>
                    </a:cubicBezTo>
                    <a:cubicBezTo>
                      <a:pt x="18007" y="11240"/>
                      <a:pt x="18121" y="11117"/>
                      <a:pt x="18142" y="10973"/>
                    </a:cubicBezTo>
                    <a:cubicBezTo>
                      <a:pt x="18464" y="11171"/>
                      <a:pt x="18797" y="11374"/>
                      <a:pt x="19125" y="11478"/>
                    </a:cubicBezTo>
                    <a:cubicBezTo>
                      <a:pt x="19209" y="11505"/>
                      <a:pt x="19283" y="11517"/>
                      <a:pt x="19348" y="11517"/>
                    </a:cubicBezTo>
                    <a:cubicBezTo>
                      <a:pt x="19682" y="11517"/>
                      <a:pt x="19756" y="11189"/>
                      <a:pt x="19526" y="10813"/>
                    </a:cubicBezTo>
                    <a:cubicBezTo>
                      <a:pt x="19347" y="10518"/>
                      <a:pt x="19027" y="10281"/>
                      <a:pt x="18710" y="10077"/>
                    </a:cubicBezTo>
                    <a:cubicBezTo>
                      <a:pt x="18977" y="9887"/>
                      <a:pt x="19237" y="9688"/>
                      <a:pt x="19496" y="9484"/>
                    </a:cubicBezTo>
                    <a:cubicBezTo>
                      <a:pt x="19542" y="9526"/>
                      <a:pt x="19589" y="9568"/>
                      <a:pt x="19636" y="9609"/>
                    </a:cubicBezTo>
                    <a:cubicBezTo>
                      <a:pt x="19640" y="9612"/>
                      <a:pt x="19644" y="9613"/>
                      <a:pt x="19648" y="9613"/>
                    </a:cubicBezTo>
                    <a:cubicBezTo>
                      <a:pt x="19663" y="9613"/>
                      <a:pt x="19677" y="9591"/>
                      <a:pt x="19664" y="9578"/>
                    </a:cubicBezTo>
                    <a:cubicBezTo>
                      <a:pt x="19622" y="9535"/>
                      <a:pt x="19579" y="9494"/>
                      <a:pt x="19536" y="9453"/>
                    </a:cubicBezTo>
                    <a:cubicBezTo>
                      <a:pt x="19943" y="9131"/>
                      <a:pt x="20344" y="8802"/>
                      <a:pt x="20757" y="8493"/>
                    </a:cubicBezTo>
                    <a:cubicBezTo>
                      <a:pt x="20794" y="8465"/>
                      <a:pt x="20805" y="8404"/>
                      <a:pt x="20784" y="8364"/>
                    </a:cubicBezTo>
                    <a:cubicBezTo>
                      <a:pt x="20746" y="8292"/>
                      <a:pt x="20707" y="8226"/>
                      <a:pt x="20666" y="8164"/>
                    </a:cubicBezTo>
                    <a:lnTo>
                      <a:pt x="20724" y="8120"/>
                    </a:lnTo>
                    <a:cubicBezTo>
                      <a:pt x="20737" y="8111"/>
                      <a:pt x="20727" y="8092"/>
                      <a:pt x="20713" y="8092"/>
                    </a:cubicBezTo>
                    <a:cubicBezTo>
                      <a:pt x="20711" y="8092"/>
                      <a:pt x="20709" y="8093"/>
                      <a:pt x="20707" y="8094"/>
                    </a:cubicBezTo>
                    <a:cubicBezTo>
                      <a:pt x="20685" y="8105"/>
                      <a:pt x="20664" y="8115"/>
                      <a:pt x="20642" y="8127"/>
                    </a:cubicBezTo>
                    <a:cubicBezTo>
                      <a:pt x="20314" y="7644"/>
                      <a:pt x="19904" y="7481"/>
                      <a:pt x="19456" y="7481"/>
                    </a:cubicBezTo>
                    <a:cubicBezTo>
                      <a:pt x="18843" y="7481"/>
                      <a:pt x="18156" y="7787"/>
                      <a:pt x="17507" y="7999"/>
                    </a:cubicBezTo>
                    <a:cubicBezTo>
                      <a:pt x="17133" y="8121"/>
                      <a:pt x="16784" y="8228"/>
                      <a:pt x="16419" y="8228"/>
                    </a:cubicBezTo>
                    <a:cubicBezTo>
                      <a:pt x="16251" y="8228"/>
                      <a:pt x="16080" y="8206"/>
                      <a:pt x="15902" y="8151"/>
                    </a:cubicBezTo>
                    <a:cubicBezTo>
                      <a:pt x="15406" y="7999"/>
                      <a:pt x="15091" y="7687"/>
                      <a:pt x="14701" y="7359"/>
                    </a:cubicBezTo>
                    <a:cubicBezTo>
                      <a:pt x="14410" y="7116"/>
                      <a:pt x="14093" y="6876"/>
                      <a:pt x="13753" y="6691"/>
                    </a:cubicBezTo>
                    <a:cubicBezTo>
                      <a:pt x="13627" y="6570"/>
                      <a:pt x="13493" y="6461"/>
                      <a:pt x="13349" y="6361"/>
                    </a:cubicBezTo>
                    <a:cubicBezTo>
                      <a:pt x="14222" y="5751"/>
                      <a:pt x="15091" y="5138"/>
                      <a:pt x="15948" y="4508"/>
                    </a:cubicBezTo>
                    <a:cubicBezTo>
                      <a:pt x="16534" y="4077"/>
                      <a:pt x="17429" y="3628"/>
                      <a:pt x="17688" y="2895"/>
                    </a:cubicBezTo>
                    <a:cubicBezTo>
                      <a:pt x="17860" y="2402"/>
                      <a:pt x="17628" y="1951"/>
                      <a:pt x="17170" y="1703"/>
                    </a:cubicBezTo>
                    <a:cubicBezTo>
                      <a:pt x="16949" y="1583"/>
                      <a:pt x="16711" y="1537"/>
                      <a:pt x="16469" y="1537"/>
                    </a:cubicBezTo>
                    <a:cubicBezTo>
                      <a:pt x="16031" y="1537"/>
                      <a:pt x="15577" y="1686"/>
                      <a:pt x="15178" y="1812"/>
                    </a:cubicBezTo>
                    <a:cubicBezTo>
                      <a:pt x="14215" y="2117"/>
                      <a:pt x="13233" y="2379"/>
                      <a:pt x="12280" y="2717"/>
                    </a:cubicBezTo>
                    <a:cubicBezTo>
                      <a:pt x="11403" y="3030"/>
                      <a:pt x="10463" y="3319"/>
                      <a:pt x="9620" y="3702"/>
                    </a:cubicBezTo>
                    <a:cubicBezTo>
                      <a:pt x="9399" y="3552"/>
                      <a:pt x="9170" y="3417"/>
                      <a:pt x="8964" y="3291"/>
                    </a:cubicBezTo>
                    <a:cubicBezTo>
                      <a:pt x="8940" y="3277"/>
                      <a:pt x="8914" y="3271"/>
                      <a:pt x="8889" y="3271"/>
                    </a:cubicBezTo>
                    <a:cubicBezTo>
                      <a:pt x="8875" y="3271"/>
                      <a:pt x="8862" y="3272"/>
                      <a:pt x="8849" y="3276"/>
                    </a:cubicBezTo>
                    <a:cubicBezTo>
                      <a:pt x="8815" y="3266"/>
                      <a:pt x="8776" y="3261"/>
                      <a:pt x="8735" y="3261"/>
                    </a:cubicBezTo>
                    <a:cubicBezTo>
                      <a:pt x="8719" y="3261"/>
                      <a:pt x="8703" y="3262"/>
                      <a:pt x="8686" y="3263"/>
                    </a:cubicBezTo>
                    <a:cubicBezTo>
                      <a:pt x="8678" y="3251"/>
                      <a:pt x="8670" y="3240"/>
                      <a:pt x="8658" y="3229"/>
                    </a:cubicBezTo>
                    <a:cubicBezTo>
                      <a:pt x="7680" y="2423"/>
                      <a:pt x="6634" y="1714"/>
                      <a:pt x="5513" y="1120"/>
                    </a:cubicBezTo>
                    <a:cubicBezTo>
                      <a:pt x="4692" y="684"/>
                      <a:pt x="3771" y="137"/>
                      <a:pt x="2818" y="124"/>
                    </a:cubicBezTo>
                    <a:cubicBezTo>
                      <a:pt x="2811" y="124"/>
                      <a:pt x="2803" y="124"/>
                      <a:pt x="2796" y="124"/>
                    </a:cubicBezTo>
                    <a:cubicBezTo>
                      <a:pt x="2601" y="124"/>
                      <a:pt x="2407" y="150"/>
                      <a:pt x="2212" y="157"/>
                    </a:cubicBezTo>
                    <a:cubicBezTo>
                      <a:pt x="2191" y="158"/>
                      <a:pt x="2171" y="158"/>
                      <a:pt x="2150" y="158"/>
                    </a:cubicBezTo>
                    <a:cubicBezTo>
                      <a:pt x="1768" y="158"/>
                      <a:pt x="1430" y="46"/>
                      <a:pt x="1049" y="14"/>
                    </a:cubicBezTo>
                    <a:cubicBezTo>
                      <a:pt x="962" y="7"/>
                      <a:pt x="875" y="0"/>
                      <a:pt x="7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4" name="Google Shape;9864;p58"/>
              <p:cNvSpPr/>
              <p:nvPr/>
            </p:nvSpPr>
            <p:spPr>
              <a:xfrm>
                <a:off x="5883850" y="739400"/>
                <a:ext cx="1675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12" extrusionOk="0">
                    <a:moveTo>
                      <a:pt x="332" y="1"/>
                    </a:moveTo>
                    <a:cubicBezTo>
                      <a:pt x="191" y="2"/>
                      <a:pt x="99" y="69"/>
                      <a:pt x="36" y="185"/>
                    </a:cubicBezTo>
                    <a:lnTo>
                      <a:pt x="36" y="185"/>
                    </a:lnTo>
                    <a:cubicBezTo>
                      <a:pt x="40" y="177"/>
                      <a:pt x="44" y="169"/>
                      <a:pt x="48" y="161"/>
                    </a:cubicBezTo>
                    <a:lnTo>
                      <a:pt x="48" y="161"/>
                    </a:lnTo>
                    <a:cubicBezTo>
                      <a:pt x="27" y="190"/>
                      <a:pt x="15" y="221"/>
                      <a:pt x="11" y="256"/>
                    </a:cubicBezTo>
                    <a:cubicBezTo>
                      <a:pt x="0" y="313"/>
                      <a:pt x="6" y="364"/>
                      <a:pt x="30" y="417"/>
                    </a:cubicBezTo>
                    <a:cubicBezTo>
                      <a:pt x="34" y="426"/>
                      <a:pt x="37" y="433"/>
                      <a:pt x="40" y="441"/>
                    </a:cubicBezTo>
                    <a:cubicBezTo>
                      <a:pt x="81" y="539"/>
                      <a:pt x="193" y="606"/>
                      <a:pt x="296" y="611"/>
                    </a:cubicBezTo>
                    <a:cubicBezTo>
                      <a:pt x="306" y="611"/>
                      <a:pt x="316" y="612"/>
                      <a:pt x="326" y="612"/>
                    </a:cubicBezTo>
                    <a:cubicBezTo>
                      <a:pt x="361" y="612"/>
                      <a:pt x="395" y="608"/>
                      <a:pt x="429" y="601"/>
                    </a:cubicBezTo>
                    <a:cubicBezTo>
                      <a:pt x="553" y="571"/>
                      <a:pt x="666" y="460"/>
                      <a:pt x="668" y="325"/>
                    </a:cubicBezTo>
                    <a:cubicBezTo>
                      <a:pt x="670" y="197"/>
                      <a:pt x="595" y="62"/>
                      <a:pt x="465" y="24"/>
                    </a:cubicBezTo>
                    <a:cubicBezTo>
                      <a:pt x="422" y="11"/>
                      <a:pt x="378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5" name="Google Shape;9865;p58"/>
              <p:cNvSpPr/>
              <p:nvPr/>
            </p:nvSpPr>
            <p:spPr>
              <a:xfrm>
                <a:off x="5911325" y="755150"/>
                <a:ext cx="167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70" extrusionOk="0">
                    <a:moveTo>
                      <a:pt x="312" y="1"/>
                    </a:moveTo>
                    <a:cubicBezTo>
                      <a:pt x="299" y="1"/>
                      <a:pt x="285" y="2"/>
                      <a:pt x="271" y="3"/>
                    </a:cubicBezTo>
                    <a:cubicBezTo>
                      <a:pt x="245" y="7"/>
                      <a:pt x="225" y="10"/>
                      <a:pt x="199" y="16"/>
                    </a:cubicBezTo>
                    <a:cubicBezTo>
                      <a:pt x="93" y="45"/>
                      <a:pt x="25" y="124"/>
                      <a:pt x="12" y="233"/>
                    </a:cubicBezTo>
                    <a:cubicBezTo>
                      <a:pt x="0" y="328"/>
                      <a:pt x="33" y="396"/>
                      <a:pt x="87" y="471"/>
                    </a:cubicBezTo>
                    <a:cubicBezTo>
                      <a:pt x="134" y="538"/>
                      <a:pt x="214" y="569"/>
                      <a:pt x="294" y="569"/>
                    </a:cubicBezTo>
                    <a:cubicBezTo>
                      <a:pt x="390" y="569"/>
                      <a:pt x="488" y="525"/>
                      <a:pt x="536" y="445"/>
                    </a:cubicBezTo>
                    <a:cubicBezTo>
                      <a:pt x="541" y="437"/>
                      <a:pt x="546" y="430"/>
                      <a:pt x="551" y="423"/>
                    </a:cubicBezTo>
                    <a:cubicBezTo>
                      <a:pt x="670" y="225"/>
                      <a:pt x="527" y="1"/>
                      <a:pt x="3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6" name="Google Shape;9866;p58"/>
              <p:cNvSpPr/>
              <p:nvPr/>
            </p:nvSpPr>
            <p:spPr>
              <a:xfrm>
                <a:off x="5933750" y="767150"/>
                <a:ext cx="162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87" extrusionOk="0">
                    <a:moveTo>
                      <a:pt x="317" y="1"/>
                    </a:moveTo>
                    <a:cubicBezTo>
                      <a:pt x="302" y="1"/>
                      <a:pt x="288" y="2"/>
                      <a:pt x="274" y="4"/>
                    </a:cubicBezTo>
                    <a:cubicBezTo>
                      <a:pt x="113" y="24"/>
                      <a:pt x="0" y="163"/>
                      <a:pt x="24" y="325"/>
                    </a:cubicBezTo>
                    <a:cubicBezTo>
                      <a:pt x="34" y="388"/>
                      <a:pt x="64" y="442"/>
                      <a:pt x="109" y="487"/>
                    </a:cubicBezTo>
                    <a:cubicBezTo>
                      <a:pt x="172" y="550"/>
                      <a:pt x="261" y="586"/>
                      <a:pt x="347" y="586"/>
                    </a:cubicBezTo>
                    <a:cubicBezTo>
                      <a:pt x="437" y="586"/>
                      <a:pt x="523" y="548"/>
                      <a:pt x="577" y="459"/>
                    </a:cubicBezTo>
                    <a:cubicBezTo>
                      <a:pt x="608" y="409"/>
                      <a:pt x="621" y="370"/>
                      <a:pt x="628" y="311"/>
                    </a:cubicBezTo>
                    <a:cubicBezTo>
                      <a:pt x="647" y="125"/>
                      <a:pt x="483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7" name="Google Shape;9867;p58"/>
              <p:cNvSpPr/>
              <p:nvPr/>
            </p:nvSpPr>
            <p:spPr>
              <a:xfrm>
                <a:off x="5960250" y="781225"/>
                <a:ext cx="151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60" extrusionOk="0">
                    <a:moveTo>
                      <a:pt x="258" y="1"/>
                    </a:moveTo>
                    <a:cubicBezTo>
                      <a:pt x="121" y="1"/>
                      <a:pt x="32" y="111"/>
                      <a:pt x="10" y="238"/>
                    </a:cubicBezTo>
                    <a:cubicBezTo>
                      <a:pt x="1" y="294"/>
                      <a:pt x="10" y="372"/>
                      <a:pt x="27" y="429"/>
                    </a:cubicBezTo>
                    <a:cubicBezTo>
                      <a:pt x="67" y="562"/>
                      <a:pt x="168" y="659"/>
                      <a:pt x="309" y="659"/>
                    </a:cubicBezTo>
                    <a:cubicBezTo>
                      <a:pt x="317" y="659"/>
                      <a:pt x="325" y="659"/>
                      <a:pt x="333" y="658"/>
                    </a:cubicBezTo>
                    <a:cubicBezTo>
                      <a:pt x="468" y="649"/>
                      <a:pt x="605" y="533"/>
                      <a:pt x="603" y="388"/>
                    </a:cubicBezTo>
                    <a:cubicBezTo>
                      <a:pt x="600" y="197"/>
                      <a:pt x="482" y="16"/>
                      <a:pt x="276" y="1"/>
                    </a:cubicBezTo>
                    <a:cubicBezTo>
                      <a:pt x="270" y="1"/>
                      <a:pt x="264" y="1"/>
                      <a:pt x="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8" name="Google Shape;9868;p58"/>
              <p:cNvSpPr/>
              <p:nvPr/>
            </p:nvSpPr>
            <p:spPr>
              <a:xfrm>
                <a:off x="5985175" y="801700"/>
                <a:ext cx="124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48" extrusionOk="0">
                    <a:moveTo>
                      <a:pt x="251" y="1"/>
                    </a:moveTo>
                    <a:cubicBezTo>
                      <a:pt x="198" y="1"/>
                      <a:pt x="146" y="21"/>
                      <a:pt x="100" y="54"/>
                    </a:cubicBezTo>
                    <a:cubicBezTo>
                      <a:pt x="90" y="58"/>
                      <a:pt x="79" y="61"/>
                      <a:pt x="69" y="66"/>
                    </a:cubicBezTo>
                    <a:cubicBezTo>
                      <a:pt x="7" y="93"/>
                      <a:pt x="0" y="153"/>
                      <a:pt x="23" y="201"/>
                    </a:cubicBezTo>
                    <a:cubicBezTo>
                      <a:pt x="16" y="282"/>
                      <a:pt x="44" y="361"/>
                      <a:pt x="116" y="410"/>
                    </a:cubicBezTo>
                    <a:cubicBezTo>
                      <a:pt x="154" y="435"/>
                      <a:pt x="197" y="447"/>
                      <a:pt x="241" y="447"/>
                    </a:cubicBezTo>
                    <a:cubicBezTo>
                      <a:pt x="314" y="447"/>
                      <a:pt x="387" y="413"/>
                      <a:pt x="430" y="350"/>
                    </a:cubicBezTo>
                    <a:cubicBezTo>
                      <a:pt x="498" y="250"/>
                      <a:pt x="471" y="106"/>
                      <a:pt x="369" y="38"/>
                    </a:cubicBezTo>
                    <a:cubicBezTo>
                      <a:pt x="332" y="12"/>
                      <a:pt x="291" y="1"/>
                      <a:pt x="2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9" name="Google Shape;9869;p58"/>
              <p:cNvSpPr/>
              <p:nvPr/>
            </p:nvSpPr>
            <p:spPr>
              <a:xfrm>
                <a:off x="6138225" y="902025"/>
                <a:ext cx="163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92" extrusionOk="0">
                    <a:moveTo>
                      <a:pt x="332" y="1"/>
                    </a:moveTo>
                    <a:cubicBezTo>
                      <a:pt x="207" y="1"/>
                      <a:pt x="82" y="77"/>
                      <a:pt x="45" y="200"/>
                    </a:cubicBezTo>
                    <a:cubicBezTo>
                      <a:pt x="0" y="355"/>
                      <a:pt x="73" y="523"/>
                      <a:pt x="231" y="577"/>
                    </a:cubicBezTo>
                    <a:cubicBezTo>
                      <a:pt x="260" y="587"/>
                      <a:pt x="291" y="591"/>
                      <a:pt x="322" y="591"/>
                    </a:cubicBezTo>
                    <a:cubicBezTo>
                      <a:pt x="446" y="591"/>
                      <a:pt x="572" y="515"/>
                      <a:pt x="607" y="391"/>
                    </a:cubicBezTo>
                    <a:cubicBezTo>
                      <a:pt x="652" y="237"/>
                      <a:pt x="579" y="69"/>
                      <a:pt x="422" y="15"/>
                    </a:cubicBezTo>
                    <a:cubicBezTo>
                      <a:pt x="393" y="5"/>
                      <a:pt x="362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0" name="Google Shape;9870;p58"/>
              <p:cNvSpPr/>
              <p:nvPr/>
            </p:nvSpPr>
            <p:spPr>
              <a:xfrm>
                <a:off x="6167050" y="922775"/>
                <a:ext cx="1122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45" extrusionOk="0">
                    <a:moveTo>
                      <a:pt x="145" y="1"/>
                    </a:moveTo>
                    <a:cubicBezTo>
                      <a:pt x="107" y="1"/>
                      <a:pt x="70" y="35"/>
                      <a:pt x="78" y="81"/>
                    </a:cubicBezTo>
                    <a:cubicBezTo>
                      <a:pt x="79" y="86"/>
                      <a:pt x="80" y="92"/>
                      <a:pt x="81" y="98"/>
                    </a:cubicBezTo>
                    <a:cubicBezTo>
                      <a:pt x="29" y="177"/>
                      <a:pt x="0" y="263"/>
                      <a:pt x="61" y="352"/>
                    </a:cubicBezTo>
                    <a:cubicBezTo>
                      <a:pt x="99" y="411"/>
                      <a:pt x="165" y="445"/>
                      <a:pt x="232" y="445"/>
                    </a:cubicBezTo>
                    <a:cubicBezTo>
                      <a:pt x="262" y="445"/>
                      <a:pt x="292" y="438"/>
                      <a:pt x="320" y="424"/>
                    </a:cubicBezTo>
                    <a:cubicBezTo>
                      <a:pt x="401" y="383"/>
                      <a:pt x="448" y="289"/>
                      <a:pt x="430" y="199"/>
                    </a:cubicBezTo>
                    <a:cubicBezTo>
                      <a:pt x="406" y="83"/>
                      <a:pt x="311" y="45"/>
                      <a:pt x="207" y="37"/>
                    </a:cubicBezTo>
                    <a:cubicBezTo>
                      <a:pt x="203" y="31"/>
                      <a:pt x="199" y="27"/>
                      <a:pt x="194" y="23"/>
                    </a:cubicBezTo>
                    <a:cubicBezTo>
                      <a:pt x="180" y="8"/>
                      <a:pt x="163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871" name="Google Shape;9871;p58"/>
          <p:cNvGrpSpPr/>
          <p:nvPr/>
        </p:nvGrpSpPr>
        <p:grpSpPr>
          <a:xfrm>
            <a:off x="7456472" y="609542"/>
            <a:ext cx="323826" cy="321902"/>
            <a:chOff x="2382200" y="3389200"/>
            <a:chExt cx="239800" cy="238375"/>
          </a:xfrm>
        </p:grpSpPr>
        <p:sp>
          <p:nvSpPr>
            <p:cNvPr id="9872" name="Google Shape;9872;p58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3" name="Google Shape;9873;p58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4" name="Google Shape;9874;p58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5" name="Google Shape;9875;p58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6" name="Google Shape;9876;p58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7" name="Google Shape;9877;p58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8" name="Google Shape;9878;p58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9" name="Google Shape;9879;p58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0" name="Google Shape;9880;p58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1" name="Google Shape;9881;p58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2" name="Google Shape;9882;p58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3" name="Google Shape;9883;p58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4" name="Google Shape;9884;p58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5" name="Google Shape;9885;p58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6" name="Google Shape;9886;p58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87" name="Google Shape;9887;p58"/>
          <p:cNvGrpSpPr/>
          <p:nvPr/>
        </p:nvGrpSpPr>
        <p:grpSpPr>
          <a:xfrm rot="-2852174">
            <a:off x="3021735" y="1023824"/>
            <a:ext cx="358199" cy="244651"/>
            <a:chOff x="1530450" y="3426875"/>
            <a:chExt cx="238725" cy="163050"/>
          </a:xfrm>
        </p:grpSpPr>
        <p:sp>
          <p:nvSpPr>
            <p:cNvPr id="9888" name="Google Shape;9888;p58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9" name="Google Shape;9889;p58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0" name="Google Shape;9890;p58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91" name="Google Shape;9891;p58"/>
          <p:cNvGrpSpPr/>
          <p:nvPr/>
        </p:nvGrpSpPr>
        <p:grpSpPr>
          <a:xfrm>
            <a:off x="847797" y="2301292"/>
            <a:ext cx="323826" cy="321902"/>
            <a:chOff x="2382200" y="3389200"/>
            <a:chExt cx="239800" cy="238375"/>
          </a:xfrm>
        </p:grpSpPr>
        <p:sp>
          <p:nvSpPr>
            <p:cNvPr id="9892" name="Google Shape;9892;p58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3" name="Google Shape;9893;p58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4" name="Google Shape;9894;p58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5" name="Google Shape;9895;p58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6" name="Google Shape;9896;p58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7" name="Google Shape;9897;p58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8" name="Google Shape;9898;p58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9" name="Google Shape;9899;p58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0" name="Google Shape;9900;p58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1" name="Google Shape;9901;p58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2" name="Google Shape;9902;p58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3" name="Google Shape;9903;p58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4" name="Google Shape;9904;p58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5" name="Google Shape;9905;p58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6" name="Google Shape;9906;p58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328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356;p54"/>
          <p:cNvSpPr txBox="1">
            <a:spLocks noGrp="1"/>
          </p:cNvSpPr>
          <p:nvPr>
            <p:ph type="title"/>
          </p:nvPr>
        </p:nvSpPr>
        <p:spPr>
          <a:xfrm>
            <a:off x="1150689" y="101937"/>
            <a:ext cx="8022117" cy="54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with Germany and Italy</a:t>
            </a:r>
            <a:endParaRPr dirty="0"/>
          </a:p>
        </p:txBody>
      </p:sp>
      <p:sp>
        <p:nvSpPr>
          <p:cNvPr id="7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5773559" y="1291579"/>
            <a:ext cx="2333216" cy="2716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Brazil’s has almost as many goals as Germany but Brazil’s conceded goal less than Germany</a:t>
            </a: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Italy has the least number of goal conceded in 3 countries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0" name="Google Shape;8810;p50"/>
          <p:cNvSpPr/>
          <p:nvPr/>
        </p:nvSpPr>
        <p:spPr>
          <a:xfrm>
            <a:off x="644100" y="647271"/>
            <a:ext cx="1122600" cy="1122600"/>
          </a:xfrm>
          <a:prstGeom prst="ellipse">
            <a:avLst/>
          </a:prstGeom>
          <a:solidFill>
            <a:schemeClr val="dk2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811" name="Google Shape;8811;p50"/>
          <p:cNvSpPr txBox="1">
            <a:spLocks noGrp="1"/>
          </p:cNvSpPr>
          <p:nvPr>
            <p:ph type="title"/>
          </p:nvPr>
        </p:nvSpPr>
        <p:spPr>
          <a:xfrm>
            <a:off x="590624" y="1979673"/>
            <a:ext cx="4726675" cy="2075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Brazil’s performance in difference stage of the World Cups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8812" name="Google Shape;8812;p50"/>
          <p:cNvSpPr txBox="1">
            <a:spLocks noGrp="1"/>
          </p:cNvSpPr>
          <p:nvPr>
            <p:ph type="title" idx="2"/>
          </p:nvPr>
        </p:nvSpPr>
        <p:spPr>
          <a:xfrm>
            <a:off x="682050" y="811644"/>
            <a:ext cx="104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00"/>
                </a:solidFill>
              </a:rPr>
              <a:t>03</a:t>
            </a:r>
            <a:endParaRPr dirty="0">
              <a:solidFill>
                <a:srgbClr val="FFFF00"/>
              </a:solidFill>
            </a:endParaRPr>
          </a:p>
        </p:txBody>
      </p:sp>
      <p:grpSp>
        <p:nvGrpSpPr>
          <p:cNvPr id="8814" name="Google Shape;8814;p50"/>
          <p:cNvGrpSpPr/>
          <p:nvPr/>
        </p:nvGrpSpPr>
        <p:grpSpPr>
          <a:xfrm>
            <a:off x="7272792" y="3418713"/>
            <a:ext cx="1498326" cy="1410327"/>
            <a:chOff x="5438875" y="1919994"/>
            <a:chExt cx="1366961" cy="1286677"/>
          </a:xfrm>
        </p:grpSpPr>
        <p:sp>
          <p:nvSpPr>
            <p:cNvPr id="8815" name="Google Shape;8815;p50"/>
            <p:cNvSpPr/>
            <p:nvPr/>
          </p:nvSpPr>
          <p:spPr>
            <a:xfrm>
              <a:off x="5438875" y="1919994"/>
              <a:ext cx="1366932" cy="1286677"/>
            </a:xfrm>
            <a:custGeom>
              <a:avLst/>
              <a:gdLst/>
              <a:ahLst/>
              <a:cxnLst/>
              <a:rect l="l" t="t" r="r" b="b"/>
              <a:pathLst>
                <a:path w="10509" h="9892" extrusionOk="0">
                  <a:moveTo>
                    <a:pt x="5093" y="0"/>
                  </a:moveTo>
                  <a:lnTo>
                    <a:pt x="1948" y="844"/>
                  </a:lnTo>
                  <a:lnTo>
                    <a:pt x="487" y="2368"/>
                  </a:lnTo>
                  <a:lnTo>
                    <a:pt x="381" y="2956"/>
                  </a:lnTo>
                  <a:lnTo>
                    <a:pt x="319" y="3306"/>
                  </a:lnTo>
                  <a:lnTo>
                    <a:pt x="254" y="3664"/>
                  </a:lnTo>
                  <a:lnTo>
                    <a:pt x="109" y="4464"/>
                  </a:lnTo>
                  <a:lnTo>
                    <a:pt x="1" y="5060"/>
                  </a:lnTo>
                  <a:lnTo>
                    <a:pt x="650" y="7946"/>
                  </a:lnTo>
                  <a:lnTo>
                    <a:pt x="3698" y="9795"/>
                  </a:lnTo>
                  <a:lnTo>
                    <a:pt x="6189" y="9889"/>
                  </a:lnTo>
                  <a:lnTo>
                    <a:pt x="6260" y="9892"/>
                  </a:lnTo>
                  <a:lnTo>
                    <a:pt x="8887" y="8724"/>
                  </a:lnTo>
                  <a:lnTo>
                    <a:pt x="8927" y="8658"/>
                  </a:lnTo>
                  <a:lnTo>
                    <a:pt x="10249" y="6422"/>
                  </a:lnTo>
                  <a:lnTo>
                    <a:pt x="10508" y="4087"/>
                  </a:lnTo>
                  <a:lnTo>
                    <a:pt x="9439" y="2077"/>
                  </a:lnTo>
                  <a:lnTo>
                    <a:pt x="7525" y="520"/>
                  </a:lnTo>
                  <a:lnTo>
                    <a:pt x="6567" y="315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16" name="Google Shape;8816;p50"/>
            <p:cNvGrpSpPr/>
            <p:nvPr/>
          </p:nvGrpSpPr>
          <p:grpSpPr>
            <a:xfrm>
              <a:off x="5438904" y="1920060"/>
              <a:ext cx="1366932" cy="1286547"/>
              <a:chOff x="2233000" y="1805225"/>
              <a:chExt cx="262725" cy="247275"/>
            </a:xfrm>
          </p:grpSpPr>
          <p:sp>
            <p:nvSpPr>
              <p:cNvPr id="8817" name="Google Shape;8817;p50"/>
              <p:cNvSpPr/>
              <p:nvPr/>
            </p:nvSpPr>
            <p:spPr>
              <a:xfrm>
                <a:off x="2233000" y="1805225"/>
                <a:ext cx="2627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9891" extrusionOk="0">
                    <a:moveTo>
                      <a:pt x="5093" y="1"/>
                    </a:moveTo>
                    <a:lnTo>
                      <a:pt x="1948" y="843"/>
                    </a:lnTo>
                    <a:lnTo>
                      <a:pt x="487" y="2367"/>
                    </a:lnTo>
                    <a:lnTo>
                      <a:pt x="1" y="5059"/>
                    </a:lnTo>
                    <a:lnTo>
                      <a:pt x="650" y="7945"/>
                    </a:lnTo>
                    <a:lnTo>
                      <a:pt x="3698" y="9794"/>
                    </a:lnTo>
                    <a:lnTo>
                      <a:pt x="6260" y="9891"/>
                    </a:lnTo>
                    <a:lnTo>
                      <a:pt x="8887" y="8724"/>
                    </a:lnTo>
                    <a:lnTo>
                      <a:pt x="10249" y="6421"/>
                    </a:lnTo>
                    <a:lnTo>
                      <a:pt x="10508" y="4087"/>
                    </a:lnTo>
                    <a:lnTo>
                      <a:pt x="9439" y="2076"/>
                    </a:lnTo>
                    <a:lnTo>
                      <a:pt x="7525" y="519"/>
                    </a:lnTo>
                    <a:lnTo>
                      <a:pt x="50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8" name="Google Shape;8818;p50"/>
              <p:cNvSpPr/>
              <p:nvPr/>
            </p:nvSpPr>
            <p:spPr>
              <a:xfrm>
                <a:off x="2233000" y="1849225"/>
                <a:ext cx="26272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8131" extrusionOk="0">
                    <a:moveTo>
                      <a:pt x="9051" y="0"/>
                    </a:moveTo>
                    <a:cubicBezTo>
                      <a:pt x="9048" y="975"/>
                      <a:pt x="9038" y="2248"/>
                      <a:pt x="9013" y="2347"/>
                    </a:cubicBezTo>
                    <a:cubicBezTo>
                      <a:pt x="8973" y="2508"/>
                      <a:pt x="7604" y="3595"/>
                      <a:pt x="7604" y="3595"/>
                    </a:cubicBezTo>
                    <a:lnTo>
                      <a:pt x="4948" y="4521"/>
                    </a:lnTo>
                    <a:lnTo>
                      <a:pt x="1888" y="3836"/>
                    </a:lnTo>
                    <a:lnTo>
                      <a:pt x="388" y="1161"/>
                    </a:lnTo>
                    <a:lnTo>
                      <a:pt x="1" y="3298"/>
                    </a:lnTo>
                    <a:lnTo>
                      <a:pt x="650" y="6185"/>
                    </a:lnTo>
                    <a:lnTo>
                      <a:pt x="3698" y="8033"/>
                    </a:lnTo>
                    <a:lnTo>
                      <a:pt x="6260" y="8131"/>
                    </a:lnTo>
                    <a:lnTo>
                      <a:pt x="8886" y="6964"/>
                    </a:lnTo>
                    <a:lnTo>
                      <a:pt x="10249" y="4661"/>
                    </a:lnTo>
                    <a:lnTo>
                      <a:pt x="10508" y="2327"/>
                    </a:lnTo>
                    <a:lnTo>
                      <a:pt x="9439" y="315"/>
                    </a:lnTo>
                    <a:lnTo>
                      <a:pt x="9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9" name="Google Shape;8819;p50"/>
              <p:cNvSpPr/>
              <p:nvPr/>
            </p:nvSpPr>
            <p:spPr>
              <a:xfrm>
                <a:off x="2303325" y="1825950"/>
                <a:ext cx="83550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3279" extrusionOk="0">
                    <a:moveTo>
                      <a:pt x="1708" y="1"/>
                    </a:moveTo>
                    <a:cubicBezTo>
                      <a:pt x="1631" y="1"/>
                      <a:pt x="1579" y="17"/>
                      <a:pt x="1571" y="57"/>
                    </a:cubicBezTo>
                    <a:cubicBezTo>
                      <a:pt x="1571" y="57"/>
                      <a:pt x="645" y="259"/>
                      <a:pt x="444" y="742"/>
                    </a:cubicBezTo>
                    <a:cubicBezTo>
                      <a:pt x="242" y="1225"/>
                      <a:pt x="1" y="1748"/>
                      <a:pt x="202" y="2030"/>
                    </a:cubicBezTo>
                    <a:cubicBezTo>
                      <a:pt x="404" y="2311"/>
                      <a:pt x="1088" y="3278"/>
                      <a:pt x="1088" y="3278"/>
                    </a:cubicBezTo>
                    <a:lnTo>
                      <a:pt x="2215" y="3197"/>
                    </a:lnTo>
                    <a:cubicBezTo>
                      <a:pt x="2215" y="3197"/>
                      <a:pt x="3141" y="2231"/>
                      <a:pt x="3141" y="2111"/>
                    </a:cubicBezTo>
                    <a:cubicBezTo>
                      <a:pt x="3141" y="1990"/>
                      <a:pt x="3342" y="984"/>
                      <a:pt x="3342" y="984"/>
                    </a:cubicBezTo>
                    <a:lnTo>
                      <a:pt x="2738" y="259"/>
                    </a:lnTo>
                    <a:cubicBezTo>
                      <a:pt x="2738" y="259"/>
                      <a:pt x="2017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0" name="Google Shape;8820;p50"/>
              <p:cNvSpPr/>
              <p:nvPr/>
            </p:nvSpPr>
            <p:spPr>
              <a:xfrm>
                <a:off x="2314100" y="1857125"/>
                <a:ext cx="78675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81" extrusionOk="0">
                    <a:moveTo>
                      <a:pt x="1817" y="0"/>
                    </a:moveTo>
                    <a:lnTo>
                      <a:pt x="97" y="1103"/>
                    </a:lnTo>
                    <a:lnTo>
                      <a:pt x="1" y="1394"/>
                    </a:lnTo>
                    <a:lnTo>
                      <a:pt x="552" y="2853"/>
                    </a:lnTo>
                    <a:lnTo>
                      <a:pt x="2141" y="3080"/>
                    </a:lnTo>
                    <a:lnTo>
                      <a:pt x="2368" y="2951"/>
                    </a:lnTo>
                    <a:lnTo>
                      <a:pt x="3146" y="1719"/>
                    </a:lnTo>
                    <a:lnTo>
                      <a:pt x="3114" y="1394"/>
                    </a:lnTo>
                    <a:lnTo>
                      <a:pt x="2109" y="32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1" name="Google Shape;8821;p50"/>
              <p:cNvSpPr/>
              <p:nvPr/>
            </p:nvSpPr>
            <p:spPr>
              <a:xfrm>
                <a:off x="2365975" y="1825500"/>
                <a:ext cx="90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692" extrusionOk="0">
                    <a:moveTo>
                      <a:pt x="1039" y="0"/>
                    </a:moveTo>
                    <a:lnTo>
                      <a:pt x="1" y="908"/>
                    </a:lnTo>
                    <a:lnTo>
                      <a:pt x="228" y="1167"/>
                    </a:lnTo>
                    <a:lnTo>
                      <a:pt x="1266" y="2659"/>
                    </a:lnTo>
                    <a:lnTo>
                      <a:pt x="2466" y="2691"/>
                    </a:lnTo>
                    <a:lnTo>
                      <a:pt x="3600" y="1362"/>
                    </a:lnTo>
                    <a:lnTo>
                      <a:pt x="3212" y="779"/>
                    </a:lnTo>
                    <a:lnTo>
                      <a:pt x="2466" y="163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2" name="Google Shape;8822;p50"/>
              <p:cNvSpPr/>
              <p:nvPr/>
            </p:nvSpPr>
            <p:spPr>
              <a:xfrm>
                <a:off x="2374075" y="1898450"/>
                <a:ext cx="762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952" extrusionOk="0">
                    <a:moveTo>
                      <a:pt x="974" y="1"/>
                    </a:moveTo>
                    <a:lnTo>
                      <a:pt x="422" y="941"/>
                    </a:lnTo>
                    <a:lnTo>
                      <a:pt x="1" y="1557"/>
                    </a:lnTo>
                    <a:lnTo>
                      <a:pt x="585" y="2886"/>
                    </a:lnTo>
                    <a:lnTo>
                      <a:pt x="2336" y="2951"/>
                    </a:lnTo>
                    <a:lnTo>
                      <a:pt x="3050" y="1623"/>
                    </a:lnTo>
                    <a:lnTo>
                      <a:pt x="21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3" name="Google Shape;8823;p50"/>
              <p:cNvSpPr/>
              <p:nvPr/>
            </p:nvSpPr>
            <p:spPr>
              <a:xfrm>
                <a:off x="2435700" y="1861150"/>
                <a:ext cx="543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3180" extrusionOk="0">
                    <a:moveTo>
                      <a:pt x="1039" y="1"/>
                    </a:moveTo>
                    <a:lnTo>
                      <a:pt x="260" y="1071"/>
                    </a:lnTo>
                    <a:lnTo>
                      <a:pt x="1" y="1428"/>
                    </a:lnTo>
                    <a:lnTo>
                      <a:pt x="876" y="3049"/>
                    </a:lnTo>
                    <a:lnTo>
                      <a:pt x="2076" y="3179"/>
                    </a:lnTo>
                    <a:lnTo>
                      <a:pt x="2174" y="1914"/>
                    </a:lnTo>
                    <a:lnTo>
                      <a:pt x="1558" y="649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4" name="Google Shape;8824;p50"/>
              <p:cNvSpPr/>
              <p:nvPr/>
            </p:nvSpPr>
            <p:spPr>
              <a:xfrm>
                <a:off x="2268700" y="1821425"/>
                <a:ext cx="867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466" extrusionOk="0">
                    <a:moveTo>
                      <a:pt x="2141" y="1"/>
                    </a:moveTo>
                    <a:lnTo>
                      <a:pt x="616" y="455"/>
                    </a:lnTo>
                    <a:lnTo>
                      <a:pt x="0" y="1006"/>
                    </a:lnTo>
                    <a:lnTo>
                      <a:pt x="487" y="2466"/>
                    </a:lnTo>
                    <a:lnTo>
                      <a:pt x="1654" y="2466"/>
                    </a:lnTo>
                    <a:lnTo>
                      <a:pt x="3470" y="1266"/>
                    </a:lnTo>
                    <a:lnTo>
                      <a:pt x="3470" y="812"/>
                    </a:lnTo>
                    <a:lnTo>
                      <a:pt x="2821" y="487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5" name="Google Shape;8825;p50"/>
              <p:cNvSpPr/>
              <p:nvPr/>
            </p:nvSpPr>
            <p:spPr>
              <a:xfrm>
                <a:off x="2242750" y="1888750"/>
                <a:ext cx="811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81" extrusionOk="0">
                    <a:moveTo>
                      <a:pt x="2174" y="0"/>
                    </a:moveTo>
                    <a:lnTo>
                      <a:pt x="1395" y="32"/>
                    </a:lnTo>
                    <a:lnTo>
                      <a:pt x="1" y="1232"/>
                    </a:lnTo>
                    <a:lnTo>
                      <a:pt x="552" y="3015"/>
                    </a:lnTo>
                    <a:lnTo>
                      <a:pt x="1298" y="3048"/>
                    </a:lnTo>
                    <a:lnTo>
                      <a:pt x="2174" y="3080"/>
                    </a:lnTo>
                    <a:lnTo>
                      <a:pt x="3243" y="1686"/>
                    </a:lnTo>
                    <a:lnTo>
                      <a:pt x="2660" y="3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6" name="Google Shape;8826;p50"/>
              <p:cNvSpPr/>
              <p:nvPr/>
            </p:nvSpPr>
            <p:spPr>
              <a:xfrm>
                <a:off x="2301125" y="1934125"/>
                <a:ext cx="819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984" extrusionOk="0">
                    <a:moveTo>
                      <a:pt x="1071" y="0"/>
                    </a:moveTo>
                    <a:lnTo>
                      <a:pt x="0" y="1330"/>
                    </a:lnTo>
                    <a:lnTo>
                      <a:pt x="390" y="2497"/>
                    </a:lnTo>
                    <a:lnTo>
                      <a:pt x="2238" y="2984"/>
                    </a:lnTo>
                    <a:lnTo>
                      <a:pt x="3276" y="1590"/>
                    </a:lnTo>
                    <a:lnTo>
                      <a:pt x="2693" y="260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7" name="Google Shape;8827;p50"/>
              <p:cNvSpPr/>
              <p:nvPr/>
            </p:nvSpPr>
            <p:spPr>
              <a:xfrm>
                <a:off x="2365150" y="1976275"/>
                <a:ext cx="7137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531" extrusionOk="0">
                    <a:moveTo>
                      <a:pt x="974" y="1"/>
                    </a:moveTo>
                    <a:lnTo>
                      <a:pt x="1" y="1428"/>
                    </a:lnTo>
                    <a:lnTo>
                      <a:pt x="1331" y="2531"/>
                    </a:lnTo>
                    <a:lnTo>
                      <a:pt x="2855" y="1850"/>
                    </a:lnTo>
                    <a:lnTo>
                      <a:pt x="2660" y="9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8" name="Google Shape;8828;p50"/>
              <p:cNvSpPr/>
              <p:nvPr/>
            </p:nvSpPr>
            <p:spPr>
              <a:xfrm>
                <a:off x="2436500" y="1941425"/>
                <a:ext cx="549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209" extrusionOk="0">
                    <a:moveTo>
                      <a:pt x="715" y="0"/>
                    </a:moveTo>
                    <a:lnTo>
                      <a:pt x="1" y="1395"/>
                    </a:lnTo>
                    <a:lnTo>
                      <a:pt x="293" y="2952"/>
                    </a:lnTo>
                    <a:lnTo>
                      <a:pt x="787" y="3209"/>
                    </a:lnTo>
                    <a:lnTo>
                      <a:pt x="2109" y="973"/>
                    </a:lnTo>
                    <a:lnTo>
                      <a:pt x="2195" y="201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9" name="Google Shape;8829;p50"/>
              <p:cNvSpPr/>
              <p:nvPr/>
            </p:nvSpPr>
            <p:spPr>
              <a:xfrm>
                <a:off x="2325175" y="1805225"/>
                <a:ext cx="72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524" extrusionOk="0">
                    <a:moveTo>
                      <a:pt x="1406" y="1"/>
                    </a:moveTo>
                    <a:lnTo>
                      <a:pt x="1" y="376"/>
                    </a:lnTo>
                    <a:lnTo>
                      <a:pt x="562" y="1005"/>
                    </a:lnTo>
                    <a:lnTo>
                      <a:pt x="1535" y="1524"/>
                    </a:lnTo>
                    <a:lnTo>
                      <a:pt x="2347" y="876"/>
                    </a:lnTo>
                    <a:lnTo>
                      <a:pt x="2768" y="552"/>
                    </a:lnTo>
                    <a:lnTo>
                      <a:pt x="2880" y="314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0" name="Google Shape;8830;p50"/>
              <p:cNvSpPr/>
              <p:nvPr/>
            </p:nvSpPr>
            <p:spPr>
              <a:xfrm>
                <a:off x="2237550" y="1847000"/>
                <a:ext cx="3685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610" extrusionOk="0">
                    <a:moveTo>
                      <a:pt x="972" y="1"/>
                    </a:moveTo>
                    <a:lnTo>
                      <a:pt x="305" y="696"/>
                    </a:lnTo>
                    <a:lnTo>
                      <a:pt x="1" y="2386"/>
                    </a:lnTo>
                    <a:lnTo>
                      <a:pt x="176" y="2610"/>
                    </a:lnTo>
                    <a:lnTo>
                      <a:pt x="1474" y="1475"/>
                    </a:lnTo>
                    <a:lnTo>
                      <a:pt x="1213" y="729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1" name="Google Shape;8831;p50"/>
              <p:cNvSpPr/>
              <p:nvPr/>
            </p:nvSpPr>
            <p:spPr>
              <a:xfrm>
                <a:off x="2233000" y="1916775"/>
                <a:ext cx="203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194" extrusionOk="0">
                    <a:moveTo>
                      <a:pt x="109" y="1"/>
                    </a:moveTo>
                    <a:lnTo>
                      <a:pt x="1" y="597"/>
                    </a:lnTo>
                    <a:lnTo>
                      <a:pt x="585" y="3193"/>
                    </a:lnTo>
                    <a:lnTo>
                      <a:pt x="812" y="2057"/>
                    </a:lnTo>
                    <a:lnTo>
                      <a:pt x="261" y="17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2" name="Google Shape;8832;p50"/>
              <p:cNvSpPr/>
              <p:nvPr/>
            </p:nvSpPr>
            <p:spPr>
              <a:xfrm>
                <a:off x="2251750" y="1969800"/>
                <a:ext cx="567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66" extrusionOk="0">
                    <a:moveTo>
                      <a:pt x="1781" y="1"/>
                    </a:moveTo>
                    <a:lnTo>
                      <a:pt x="257" y="65"/>
                    </a:lnTo>
                    <a:lnTo>
                      <a:pt x="160" y="585"/>
                    </a:lnTo>
                    <a:lnTo>
                      <a:pt x="1" y="1424"/>
                    </a:lnTo>
                    <a:lnTo>
                      <a:pt x="1389" y="2265"/>
                    </a:lnTo>
                    <a:lnTo>
                      <a:pt x="2267" y="1201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3" name="Google Shape;8833;p50"/>
              <p:cNvSpPr/>
              <p:nvPr/>
            </p:nvSpPr>
            <p:spPr>
              <a:xfrm>
                <a:off x="2291425" y="2003050"/>
                <a:ext cx="963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976" extrusionOk="0">
                    <a:moveTo>
                      <a:pt x="843" y="0"/>
                    </a:moveTo>
                    <a:cubicBezTo>
                      <a:pt x="843" y="0"/>
                      <a:pt x="301" y="664"/>
                      <a:pt x="1" y="1055"/>
                    </a:cubicBezTo>
                    <a:lnTo>
                      <a:pt x="1361" y="1881"/>
                    </a:lnTo>
                    <a:lnTo>
                      <a:pt x="3852" y="1976"/>
                    </a:lnTo>
                    <a:lnTo>
                      <a:pt x="3534" y="1136"/>
                    </a:lnTo>
                    <a:lnTo>
                      <a:pt x="2789" y="45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4" name="Google Shape;8834;p50"/>
              <p:cNvSpPr/>
              <p:nvPr/>
            </p:nvSpPr>
            <p:spPr>
              <a:xfrm>
                <a:off x="2381250" y="1923950"/>
                <a:ext cx="69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932" extrusionOk="0">
                    <a:moveTo>
                      <a:pt x="2413" y="1"/>
                    </a:moveTo>
                    <a:cubicBezTo>
                      <a:pt x="2049" y="307"/>
                      <a:pt x="1674" y="606"/>
                      <a:pt x="1674" y="606"/>
                    </a:cubicBezTo>
                    <a:lnTo>
                      <a:pt x="1" y="1190"/>
                    </a:lnTo>
                    <a:lnTo>
                      <a:pt x="298" y="1866"/>
                    </a:lnTo>
                    <a:lnTo>
                      <a:pt x="2049" y="1931"/>
                    </a:lnTo>
                    <a:lnTo>
                      <a:pt x="2762" y="603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5" name="Google Shape;8835;p50"/>
              <p:cNvSpPr/>
              <p:nvPr/>
            </p:nvSpPr>
            <p:spPr>
              <a:xfrm>
                <a:off x="2447575" y="1861175"/>
                <a:ext cx="42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179" extrusionOk="0">
                    <a:moveTo>
                      <a:pt x="564" y="1"/>
                    </a:moveTo>
                    <a:lnTo>
                      <a:pt x="466" y="135"/>
                    </a:lnTo>
                    <a:cubicBezTo>
                      <a:pt x="460" y="962"/>
                      <a:pt x="450" y="1790"/>
                      <a:pt x="430" y="1869"/>
                    </a:cubicBezTo>
                    <a:cubicBezTo>
                      <a:pt x="416" y="1927"/>
                      <a:pt x="230" y="2104"/>
                      <a:pt x="0" y="2305"/>
                    </a:cubicBezTo>
                    <a:lnTo>
                      <a:pt x="401" y="3049"/>
                    </a:lnTo>
                    <a:lnTo>
                      <a:pt x="1601" y="3178"/>
                    </a:lnTo>
                    <a:lnTo>
                      <a:pt x="1699" y="1913"/>
                    </a:lnTo>
                    <a:lnTo>
                      <a:pt x="1083" y="64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6" name="Google Shape;8836;p50"/>
              <p:cNvSpPr/>
              <p:nvPr/>
            </p:nvSpPr>
            <p:spPr>
              <a:xfrm>
                <a:off x="2301125" y="1952500"/>
                <a:ext cx="81900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49" extrusionOk="0">
                    <a:moveTo>
                      <a:pt x="479" y="0"/>
                    </a:moveTo>
                    <a:lnTo>
                      <a:pt x="0" y="595"/>
                    </a:lnTo>
                    <a:lnTo>
                      <a:pt x="390" y="1762"/>
                    </a:lnTo>
                    <a:lnTo>
                      <a:pt x="2238" y="2249"/>
                    </a:lnTo>
                    <a:lnTo>
                      <a:pt x="3276" y="855"/>
                    </a:lnTo>
                    <a:lnTo>
                      <a:pt x="2959" y="133"/>
                    </a:lnTo>
                    <a:lnTo>
                      <a:pt x="2223" y="39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7" name="Google Shape;8837;p50"/>
              <p:cNvSpPr/>
              <p:nvPr/>
            </p:nvSpPr>
            <p:spPr>
              <a:xfrm>
                <a:off x="2242750" y="1906150"/>
                <a:ext cx="6537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85" extrusionOk="0">
                    <a:moveTo>
                      <a:pt x="623" y="0"/>
                    </a:moveTo>
                    <a:lnTo>
                      <a:pt x="1" y="536"/>
                    </a:lnTo>
                    <a:lnTo>
                      <a:pt x="552" y="2319"/>
                    </a:lnTo>
                    <a:lnTo>
                      <a:pt x="1298" y="2352"/>
                    </a:lnTo>
                    <a:lnTo>
                      <a:pt x="2174" y="2384"/>
                    </a:lnTo>
                    <a:lnTo>
                      <a:pt x="2615" y="1809"/>
                    </a:lnTo>
                    <a:lnTo>
                      <a:pt x="1498" y="1559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8" name="Google Shape;8838;p50"/>
              <p:cNvSpPr/>
              <p:nvPr/>
            </p:nvSpPr>
            <p:spPr>
              <a:xfrm>
                <a:off x="2237550" y="1878250"/>
                <a:ext cx="177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360" extrusionOk="0">
                    <a:moveTo>
                      <a:pt x="206" y="0"/>
                    </a:moveTo>
                    <a:lnTo>
                      <a:pt x="137" y="384"/>
                    </a:lnTo>
                    <a:lnTo>
                      <a:pt x="1" y="1136"/>
                    </a:lnTo>
                    <a:lnTo>
                      <a:pt x="176" y="1360"/>
                    </a:lnTo>
                    <a:lnTo>
                      <a:pt x="708" y="895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847" name="Google Shape;8847;p50"/>
          <p:cNvGrpSpPr/>
          <p:nvPr/>
        </p:nvGrpSpPr>
        <p:grpSpPr>
          <a:xfrm rot="10800000">
            <a:off x="3541072" y="4000461"/>
            <a:ext cx="358207" cy="244657"/>
            <a:chOff x="1530450" y="3426875"/>
            <a:chExt cx="238725" cy="163050"/>
          </a:xfrm>
        </p:grpSpPr>
        <p:sp>
          <p:nvSpPr>
            <p:cNvPr id="8848" name="Google Shape;8848;p5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9" name="Google Shape;8849;p5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0" name="Google Shape;8850;p5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2" descr="FIFA thông qua thể thức mới của World Cup 2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0080">
            <a:off x="6483474" y="1759086"/>
            <a:ext cx="2152409" cy="1434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3" name="Google Shape;9923;p60"/>
          <p:cNvGrpSpPr/>
          <p:nvPr/>
        </p:nvGrpSpPr>
        <p:grpSpPr>
          <a:xfrm rot="742383">
            <a:off x="7219165" y="3296738"/>
            <a:ext cx="1088460" cy="1303160"/>
            <a:chOff x="7652396" y="255719"/>
            <a:chExt cx="1006607" cy="1205162"/>
          </a:xfrm>
        </p:grpSpPr>
        <p:grpSp>
          <p:nvGrpSpPr>
            <p:cNvPr id="9924" name="Google Shape;9924;p60"/>
            <p:cNvGrpSpPr/>
            <p:nvPr/>
          </p:nvGrpSpPr>
          <p:grpSpPr>
            <a:xfrm>
              <a:off x="7652497" y="255719"/>
              <a:ext cx="1006506" cy="1205162"/>
              <a:chOff x="8013597" y="2327491"/>
              <a:chExt cx="1006506" cy="1205162"/>
            </a:xfrm>
          </p:grpSpPr>
          <p:sp>
            <p:nvSpPr>
              <p:cNvPr id="9925" name="Google Shape;9925;p60"/>
              <p:cNvSpPr/>
              <p:nvPr/>
            </p:nvSpPr>
            <p:spPr>
              <a:xfrm>
                <a:off x="8475267" y="2327491"/>
                <a:ext cx="544836" cy="1186693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16451" extrusionOk="0">
                    <a:moveTo>
                      <a:pt x="5633" y="1"/>
                    </a:moveTo>
                    <a:lnTo>
                      <a:pt x="5551" y="50"/>
                    </a:lnTo>
                    <a:lnTo>
                      <a:pt x="5608" y="183"/>
                    </a:lnTo>
                    <a:lnTo>
                      <a:pt x="5516" y="233"/>
                    </a:lnTo>
                    <a:lnTo>
                      <a:pt x="5468" y="125"/>
                    </a:lnTo>
                    <a:lnTo>
                      <a:pt x="5398" y="167"/>
                    </a:lnTo>
                    <a:lnTo>
                      <a:pt x="5445" y="270"/>
                    </a:lnTo>
                    <a:lnTo>
                      <a:pt x="5370" y="311"/>
                    </a:lnTo>
                    <a:lnTo>
                      <a:pt x="5308" y="181"/>
                    </a:lnTo>
                    <a:lnTo>
                      <a:pt x="5231" y="236"/>
                    </a:lnTo>
                    <a:lnTo>
                      <a:pt x="5290" y="355"/>
                    </a:lnTo>
                    <a:lnTo>
                      <a:pt x="5224" y="391"/>
                    </a:lnTo>
                    <a:lnTo>
                      <a:pt x="5155" y="244"/>
                    </a:lnTo>
                    <a:lnTo>
                      <a:pt x="5079" y="312"/>
                    </a:lnTo>
                    <a:lnTo>
                      <a:pt x="5140" y="435"/>
                    </a:lnTo>
                    <a:lnTo>
                      <a:pt x="5068" y="474"/>
                    </a:lnTo>
                    <a:lnTo>
                      <a:pt x="5017" y="368"/>
                    </a:lnTo>
                    <a:lnTo>
                      <a:pt x="4954" y="451"/>
                    </a:lnTo>
                    <a:lnTo>
                      <a:pt x="4989" y="516"/>
                    </a:lnTo>
                    <a:lnTo>
                      <a:pt x="4892" y="570"/>
                    </a:lnTo>
                    <a:lnTo>
                      <a:pt x="4435" y="1983"/>
                    </a:lnTo>
                    <a:lnTo>
                      <a:pt x="4061" y="3458"/>
                    </a:lnTo>
                    <a:lnTo>
                      <a:pt x="3906" y="3983"/>
                    </a:lnTo>
                    <a:lnTo>
                      <a:pt x="3437" y="3937"/>
                    </a:lnTo>
                    <a:lnTo>
                      <a:pt x="1580" y="3798"/>
                    </a:lnTo>
                    <a:lnTo>
                      <a:pt x="583" y="3964"/>
                    </a:lnTo>
                    <a:lnTo>
                      <a:pt x="943" y="4879"/>
                    </a:lnTo>
                    <a:lnTo>
                      <a:pt x="1109" y="5572"/>
                    </a:lnTo>
                    <a:lnTo>
                      <a:pt x="943" y="6542"/>
                    </a:lnTo>
                    <a:lnTo>
                      <a:pt x="471" y="7955"/>
                    </a:lnTo>
                    <a:lnTo>
                      <a:pt x="0" y="8981"/>
                    </a:lnTo>
                    <a:lnTo>
                      <a:pt x="56" y="10200"/>
                    </a:lnTo>
                    <a:lnTo>
                      <a:pt x="804" y="12279"/>
                    </a:lnTo>
                    <a:lnTo>
                      <a:pt x="1801" y="12833"/>
                    </a:lnTo>
                    <a:lnTo>
                      <a:pt x="1814" y="12833"/>
                    </a:lnTo>
                    <a:lnTo>
                      <a:pt x="1836" y="13104"/>
                    </a:lnTo>
                    <a:lnTo>
                      <a:pt x="2065" y="13540"/>
                    </a:lnTo>
                    <a:lnTo>
                      <a:pt x="2229" y="13635"/>
                    </a:lnTo>
                    <a:lnTo>
                      <a:pt x="2252" y="13894"/>
                    </a:lnTo>
                    <a:lnTo>
                      <a:pt x="2252" y="14454"/>
                    </a:lnTo>
                    <a:lnTo>
                      <a:pt x="2148" y="14912"/>
                    </a:lnTo>
                    <a:lnTo>
                      <a:pt x="2063" y="14986"/>
                    </a:lnTo>
                    <a:lnTo>
                      <a:pt x="1649" y="15349"/>
                    </a:lnTo>
                    <a:lnTo>
                      <a:pt x="1150" y="15660"/>
                    </a:lnTo>
                    <a:lnTo>
                      <a:pt x="664" y="15794"/>
                    </a:lnTo>
                    <a:lnTo>
                      <a:pt x="548" y="15827"/>
                    </a:lnTo>
                    <a:lnTo>
                      <a:pt x="403" y="15972"/>
                    </a:lnTo>
                    <a:lnTo>
                      <a:pt x="1171" y="16304"/>
                    </a:lnTo>
                    <a:lnTo>
                      <a:pt x="2522" y="16429"/>
                    </a:lnTo>
                    <a:lnTo>
                      <a:pt x="3582" y="16450"/>
                    </a:lnTo>
                    <a:lnTo>
                      <a:pt x="4248" y="16222"/>
                    </a:lnTo>
                    <a:lnTo>
                      <a:pt x="4580" y="15909"/>
                    </a:lnTo>
                    <a:lnTo>
                      <a:pt x="4518" y="15744"/>
                    </a:lnTo>
                    <a:lnTo>
                      <a:pt x="4506" y="15742"/>
                    </a:lnTo>
                    <a:lnTo>
                      <a:pt x="4506" y="15743"/>
                    </a:lnTo>
                    <a:lnTo>
                      <a:pt x="4081" y="15702"/>
                    </a:lnTo>
                    <a:lnTo>
                      <a:pt x="3853" y="15618"/>
                    </a:lnTo>
                    <a:lnTo>
                      <a:pt x="3291" y="15203"/>
                    </a:lnTo>
                    <a:lnTo>
                      <a:pt x="2980" y="14704"/>
                    </a:lnTo>
                    <a:lnTo>
                      <a:pt x="2896" y="13977"/>
                    </a:lnTo>
                    <a:lnTo>
                      <a:pt x="2905" y="13703"/>
                    </a:lnTo>
                    <a:cubicBezTo>
                      <a:pt x="2985" y="13659"/>
                      <a:pt x="3096" y="13586"/>
                      <a:pt x="3146" y="13499"/>
                    </a:cubicBezTo>
                    <a:cubicBezTo>
                      <a:pt x="3229" y="13353"/>
                      <a:pt x="3312" y="13269"/>
                      <a:pt x="3334" y="13082"/>
                    </a:cubicBezTo>
                    <a:cubicBezTo>
                      <a:pt x="3346" y="12969"/>
                      <a:pt x="3351" y="12795"/>
                      <a:pt x="3353" y="12675"/>
                    </a:cubicBezTo>
                    <a:lnTo>
                      <a:pt x="3686" y="12584"/>
                    </a:lnTo>
                    <a:lnTo>
                      <a:pt x="4324" y="11530"/>
                    </a:lnTo>
                    <a:lnTo>
                      <a:pt x="4767" y="10062"/>
                    </a:lnTo>
                    <a:lnTo>
                      <a:pt x="4823" y="8538"/>
                    </a:lnTo>
                    <a:lnTo>
                      <a:pt x="4463" y="7235"/>
                    </a:lnTo>
                    <a:lnTo>
                      <a:pt x="4185" y="6154"/>
                    </a:lnTo>
                    <a:lnTo>
                      <a:pt x="4296" y="5433"/>
                    </a:lnTo>
                    <a:lnTo>
                      <a:pt x="4823" y="4075"/>
                    </a:lnTo>
                    <a:lnTo>
                      <a:pt x="4201" y="4013"/>
                    </a:lnTo>
                    <a:cubicBezTo>
                      <a:pt x="4478" y="3050"/>
                      <a:pt x="4795" y="1963"/>
                      <a:pt x="4830" y="1858"/>
                    </a:cubicBezTo>
                    <a:cubicBezTo>
                      <a:pt x="4892" y="1671"/>
                      <a:pt x="5142" y="902"/>
                      <a:pt x="5142" y="902"/>
                    </a:cubicBezTo>
                    <a:lnTo>
                      <a:pt x="5182" y="877"/>
                    </a:lnTo>
                    <a:lnTo>
                      <a:pt x="5218" y="944"/>
                    </a:lnTo>
                    <a:lnTo>
                      <a:pt x="5287" y="916"/>
                    </a:lnTo>
                    <a:lnTo>
                      <a:pt x="5248" y="837"/>
                    </a:lnTo>
                    <a:lnTo>
                      <a:pt x="5319" y="794"/>
                    </a:lnTo>
                    <a:lnTo>
                      <a:pt x="5349" y="853"/>
                    </a:lnTo>
                    <a:lnTo>
                      <a:pt x="5419" y="811"/>
                    </a:lnTo>
                    <a:lnTo>
                      <a:pt x="5390" y="751"/>
                    </a:lnTo>
                    <a:lnTo>
                      <a:pt x="5463" y="705"/>
                    </a:lnTo>
                    <a:lnTo>
                      <a:pt x="5488" y="756"/>
                    </a:lnTo>
                    <a:lnTo>
                      <a:pt x="5564" y="722"/>
                    </a:lnTo>
                    <a:lnTo>
                      <a:pt x="5535" y="661"/>
                    </a:lnTo>
                    <a:lnTo>
                      <a:pt x="5605" y="619"/>
                    </a:lnTo>
                    <a:lnTo>
                      <a:pt x="5627" y="666"/>
                    </a:lnTo>
                    <a:lnTo>
                      <a:pt x="5696" y="632"/>
                    </a:lnTo>
                    <a:lnTo>
                      <a:pt x="5671" y="578"/>
                    </a:lnTo>
                    <a:lnTo>
                      <a:pt x="5758" y="525"/>
                    </a:lnTo>
                    <a:lnTo>
                      <a:pt x="5779" y="576"/>
                    </a:lnTo>
                    <a:lnTo>
                      <a:pt x="5827" y="535"/>
                    </a:lnTo>
                    <a:lnTo>
                      <a:pt x="5812" y="492"/>
                    </a:lnTo>
                    <a:lnTo>
                      <a:pt x="5890" y="445"/>
                    </a:lnTo>
                    <a:lnTo>
                      <a:pt x="7449" y="673"/>
                    </a:lnTo>
                    <a:lnTo>
                      <a:pt x="7552" y="299"/>
                    </a:lnTo>
                    <a:lnTo>
                      <a:pt x="6493" y="50"/>
                    </a:lnTo>
                    <a:lnTo>
                      <a:pt x="5931" y="8"/>
                    </a:lnTo>
                    <a:lnTo>
                      <a:pt x="5685" y="142"/>
                    </a:lnTo>
                    <a:lnTo>
                      <a:pt x="5633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6" name="Google Shape;9926;p60"/>
              <p:cNvSpPr/>
              <p:nvPr/>
            </p:nvSpPr>
            <p:spPr>
              <a:xfrm>
                <a:off x="8013597" y="2877090"/>
                <a:ext cx="412540" cy="655563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9088" extrusionOk="0">
                    <a:moveTo>
                      <a:pt x="206" y="0"/>
                    </a:moveTo>
                    <a:lnTo>
                      <a:pt x="1" y="144"/>
                    </a:lnTo>
                    <a:lnTo>
                      <a:pt x="434" y="1318"/>
                    </a:lnTo>
                    <a:lnTo>
                      <a:pt x="968" y="2965"/>
                    </a:lnTo>
                    <a:lnTo>
                      <a:pt x="1027" y="3129"/>
                    </a:lnTo>
                    <a:lnTo>
                      <a:pt x="639" y="3268"/>
                    </a:lnTo>
                    <a:lnTo>
                      <a:pt x="365" y="3597"/>
                    </a:lnTo>
                    <a:lnTo>
                      <a:pt x="384" y="3678"/>
                    </a:lnTo>
                    <a:lnTo>
                      <a:pt x="384" y="3677"/>
                    </a:lnTo>
                    <a:lnTo>
                      <a:pt x="722" y="5106"/>
                    </a:lnTo>
                    <a:lnTo>
                      <a:pt x="1243" y="8127"/>
                    </a:lnTo>
                    <a:lnTo>
                      <a:pt x="1326" y="8730"/>
                    </a:lnTo>
                    <a:lnTo>
                      <a:pt x="2122" y="9033"/>
                    </a:lnTo>
                    <a:lnTo>
                      <a:pt x="3797" y="9087"/>
                    </a:lnTo>
                    <a:lnTo>
                      <a:pt x="5059" y="8840"/>
                    </a:lnTo>
                    <a:lnTo>
                      <a:pt x="5609" y="5299"/>
                    </a:lnTo>
                    <a:lnTo>
                      <a:pt x="5698" y="3849"/>
                    </a:lnTo>
                    <a:lnTo>
                      <a:pt x="5719" y="3514"/>
                    </a:lnTo>
                    <a:lnTo>
                      <a:pt x="4867" y="3020"/>
                    </a:lnTo>
                    <a:lnTo>
                      <a:pt x="3083" y="2937"/>
                    </a:lnTo>
                    <a:lnTo>
                      <a:pt x="1409" y="2993"/>
                    </a:lnTo>
                    <a:lnTo>
                      <a:pt x="1270" y="3042"/>
                    </a:lnTo>
                    <a:lnTo>
                      <a:pt x="1196" y="2820"/>
                    </a:lnTo>
                    <a:lnTo>
                      <a:pt x="578" y="92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27" name="Google Shape;9927;p60"/>
            <p:cNvGrpSpPr/>
            <p:nvPr/>
          </p:nvGrpSpPr>
          <p:grpSpPr>
            <a:xfrm>
              <a:off x="7652396" y="255756"/>
              <a:ext cx="1006500" cy="1205087"/>
              <a:chOff x="2725975" y="1667275"/>
              <a:chExt cx="348825" cy="417650"/>
            </a:xfrm>
          </p:grpSpPr>
          <p:sp>
            <p:nvSpPr>
              <p:cNvPr id="9928" name="Google Shape;9928;p60"/>
              <p:cNvSpPr/>
              <p:nvPr/>
            </p:nvSpPr>
            <p:spPr>
              <a:xfrm>
                <a:off x="2896000" y="1998975"/>
                <a:ext cx="1044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3182" extrusionOk="0">
                    <a:moveTo>
                      <a:pt x="2516" y="1"/>
                    </a:moveTo>
                    <a:lnTo>
                      <a:pt x="1810" y="167"/>
                    </a:lnTo>
                    <a:lnTo>
                      <a:pt x="1851" y="625"/>
                    </a:lnTo>
                    <a:lnTo>
                      <a:pt x="1851" y="1186"/>
                    </a:lnTo>
                    <a:lnTo>
                      <a:pt x="1747" y="1643"/>
                    </a:lnTo>
                    <a:lnTo>
                      <a:pt x="1248" y="2080"/>
                    </a:lnTo>
                    <a:lnTo>
                      <a:pt x="749" y="2391"/>
                    </a:lnTo>
                    <a:lnTo>
                      <a:pt x="147" y="2557"/>
                    </a:lnTo>
                    <a:lnTo>
                      <a:pt x="1" y="2703"/>
                    </a:lnTo>
                    <a:lnTo>
                      <a:pt x="770" y="3036"/>
                    </a:lnTo>
                    <a:lnTo>
                      <a:pt x="2121" y="3160"/>
                    </a:lnTo>
                    <a:lnTo>
                      <a:pt x="3181" y="3182"/>
                    </a:lnTo>
                    <a:lnTo>
                      <a:pt x="3846" y="2952"/>
                    </a:lnTo>
                    <a:lnTo>
                      <a:pt x="4179" y="2641"/>
                    </a:lnTo>
                    <a:lnTo>
                      <a:pt x="4117" y="2475"/>
                    </a:lnTo>
                    <a:lnTo>
                      <a:pt x="3680" y="2433"/>
                    </a:lnTo>
                    <a:lnTo>
                      <a:pt x="3452" y="2350"/>
                    </a:lnTo>
                    <a:lnTo>
                      <a:pt x="2890" y="1934"/>
                    </a:lnTo>
                    <a:lnTo>
                      <a:pt x="2579" y="1435"/>
                    </a:lnTo>
                    <a:lnTo>
                      <a:pt x="2495" y="707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9" name="Google Shape;9929;p60"/>
              <p:cNvSpPr/>
              <p:nvPr/>
            </p:nvSpPr>
            <p:spPr>
              <a:xfrm>
                <a:off x="2937550" y="1998975"/>
                <a:ext cx="28100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955" extrusionOk="0">
                    <a:moveTo>
                      <a:pt x="854" y="1"/>
                    </a:moveTo>
                    <a:lnTo>
                      <a:pt x="148" y="167"/>
                    </a:lnTo>
                    <a:lnTo>
                      <a:pt x="189" y="625"/>
                    </a:lnTo>
                    <a:lnTo>
                      <a:pt x="189" y="1186"/>
                    </a:lnTo>
                    <a:lnTo>
                      <a:pt x="85" y="1643"/>
                    </a:lnTo>
                    <a:lnTo>
                      <a:pt x="0" y="1717"/>
                    </a:lnTo>
                    <a:lnTo>
                      <a:pt x="85" y="1851"/>
                    </a:lnTo>
                    <a:lnTo>
                      <a:pt x="522" y="1955"/>
                    </a:lnTo>
                    <a:lnTo>
                      <a:pt x="937" y="1914"/>
                    </a:lnTo>
                    <a:lnTo>
                      <a:pt x="1123" y="1767"/>
                    </a:lnTo>
                    <a:lnTo>
                      <a:pt x="917" y="1435"/>
                    </a:lnTo>
                    <a:lnTo>
                      <a:pt x="833" y="707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0" name="Google Shape;9930;p60"/>
              <p:cNvSpPr/>
              <p:nvPr/>
            </p:nvSpPr>
            <p:spPr>
              <a:xfrm>
                <a:off x="2896000" y="2060800"/>
                <a:ext cx="1044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709" extrusionOk="0">
                    <a:moveTo>
                      <a:pt x="4105" y="0"/>
                    </a:moveTo>
                    <a:lnTo>
                      <a:pt x="3805" y="314"/>
                    </a:lnTo>
                    <a:lnTo>
                      <a:pt x="3161" y="501"/>
                    </a:lnTo>
                    <a:lnTo>
                      <a:pt x="1352" y="418"/>
                    </a:lnTo>
                    <a:lnTo>
                      <a:pt x="562" y="292"/>
                    </a:lnTo>
                    <a:lnTo>
                      <a:pt x="262" y="53"/>
                    </a:lnTo>
                    <a:lnTo>
                      <a:pt x="147" y="84"/>
                    </a:lnTo>
                    <a:lnTo>
                      <a:pt x="1" y="230"/>
                    </a:lnTo>
                    <a:lnTo>
                      <a:pt x="770" y="563"/>
                    </a:lnTo>
                    <a:lnTo>
                      <a:pt x="2121" y="687"/>
                    </a:lnTo>
                    <a:lnTo>
                      <a:pt x="3181" y="709"/>
                    </a:lnTo>
                    <a:lnTo>
                      <a:pt x="3846" y="479"/>
                    </a:lnTo>
                    <a:lnTo>
                      <a:pt x="4179" y="168"/>
                    </a:lnTo>
                    <a:lnTo>
                      <a:pt x="4117" y="2"/>
                    </a:lnTo>
                    <a:lnTo>
                      <a:pt x="4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1" name="Google Shape;9931;p60"/>
              <p:cNvSpPr/>
              <p:nvPr/>
            </p:nvSpPr>
            <p:spPr>
              <a:xfrm>
                <a:off x="2930850" y="1980800"/>
                <a:ext cx="389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07" extrusionOk="0">
                    <a:moveTo>
                      <a:pt x="1558" y="1"/>
                    </a:moveTo>
                    <a:lnTo>
                      <a:pt x="0" y="62"/>
                    </a:lnTo>
                    <a:lnTo>
                      <a:pt x="41" y="561"/>
                    </a:lnTo>
                    <a:lnTo>
                      <a:pt x="270" y="998"/>
                    </a:lnTo>
                    <a:lnTo>
                      <a:pt x="623" y="1206"/>
                    </a:lnTo>
                    <a:lnTo>
                      <a:pt x="1018" y="1206"/>
                    </a:lnTo>
                    <a:cubicBezTo>
                      <a:pt x="1018" y="1206"/>
                      <a:pt x="1267" y="1102"/>
                      <a:pt x="1350" y="956"/>
                    </a:cubicBezTo>
                    <a:cubicBezTo>
                      <a:pt x="1434" y="811"/>
                      <a:pt x="1517" y="728"/>
                      <a:pt x="1538" y="541"/>
                    </a:cubicBezTo>
                    <a:cubicBezTo>
                      <a:pt x="1558" y="353"/>
                      <a:pt x="1558" y="1"/>
                      <a:pt x="15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2" name="Google Shape;9932;p60"/>
              <p:cNvSpPr/>
              <p:nvPr/>
            </p:nvSpPr>
            <p:spPr>
              <a:xfrm>
                <a:off x="2936775" y="1980950"/>
                <a:ext cx="29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22" extrusionOk="0">
                    <a:moveTo>
                      <a:pt x="1164" y="1"/>
                    </a:moveTo>
                    <a:lnTo>
                      <a:pt x="1" y="47"/>
                    </a:lnTo>
                    <a:lnTo>
                      <a:pt x="179" y="535"/>
                    </a:lnTo>
                    <a:lnTo>
                      <a:pt x="573" y="722"/>
                    </a:lnTo>
                    <a:cubicBezTo>
                      <a:pt x="573" y="722"/>
                      <a:pt x="926" y="701"/>
                      <a:pt x="948" y="639"/>
                    </a:cubicBezTo>
                    <a:cubicBezTo>
                      <a:pt x="968" y="577"/>
                      <a:pt x="1113" y="451"/>
                      <a:pt x="1135" y="369"/>
                    </a:cubicBezTo>
                    <a:cubicBezTo>
                      <a:pt x="1145" y="326"/>
                      <a:pt x="1156" y="155"/>
                      <a:pt x="11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3" name="Google Shape;9933;p60"/>
              <p:cNvSpPr/>
              <p:nvPr/>
            </p:nvSpPr>
            <p:spPr>
              <a:xfrm>
                <a:off x="2885975" y="1762200"/>
                <a:ext cx="12057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9036" extrusionOk="0">
                    <a:moveTo>
                      <a:pt x="1580" y="0"/>
                    </a:moveTo>
                    <a:lnTo>
                      <a:pt x="583" y="167"/>
                    </a:lnTo>
                    <a:lnTo>
                      <a:pt x="943" y="1081"/>
                    </a:lnTo>
                    <a:lnTo>
                      <a:pt x="1109" y="1774"/>
                    </a:lnTo>
                    <a:lnTo>
                      <a:pt x="943" y="2744"/>
                    </a:lnTo>
                    <a:lnTo>
                      <a:pt x="471" y="4157"/>
                    </a:lnTo>
                    <a:lnTo>
                      <a:pt x="0" y="5182"/>
                    </a:lnTo>
                    <a:lnTo>
                      <a:pt x="55" y="6402"/>
                    </a:lnTo>
                    <a:lnTo>
                      <a:pt x="804" y="8481"/>
                    </a:lnTo>
                    <a:lnTo>
                      <a:pt x="1801" y="9036"/>
                    </a:lnTo>
                    <a:lnTo>
                      <a:pt x="2772" y="9036"/>
                    </a:lnTo>
                    <a:lnTo>
                      <a:pt x="3686" y="8786"/>
                    </a:lnTo>
                    <a:lnTo>
                      <a:pt x="4324" y="7733"/>
                    </a:lnTo>
                    <a:lnTo>
                      <a:pt x="4767" y="6264"/>
                    </a:lnTo>
                    <a:lnTo>
                      <a:pt x="4823" y="4740"/>
                    </a:lnTo>
                    <a:lnTo>
                      <a:pt x="4462" y="3436"/>
                    </a:lnTo>
                    <a:lnTo>
                      <a:pt x="4185" y="2356"/>
                    </a:lnTo>
                    <a:lnTo>
                      <a:pt x="4296" y="1635"/>
                    </a:lnTo>
                    <a:lnTo>
                      <a:pt x="4823" y="277"/>
                    </a:lnTo>
                    <a:lnTo>
                      <a:pt x="3436" y="139"/>
                    </a:lnTo>
                    <a:lnTo>
                      <a:pt x="15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4" name="Google Shape;9934;p60"/>
              <p:cNvSpPr/>
              <p:nvPr/>
            </p:nvSpPr>
            <p:spPr>
              <a:xfrm>
                <a:off x="2905350" y="1765650"/>
                <a:ext cx="963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584" extrusionOk="0">
                    <a:moveTo>
                      <a:pt x="666" y="1"/>
                    </a:moveTo>
                    <a:lnTo>
                      <a:pt x="1" y="139"/>
                    </a:lnTo>
                    <a:lnTo>
                      <a:pt x="694" y="472"/>
                    </a:lnTo>
                    <a:lnTo>
                      <a:pt x="1886" y="583"/>
                    </a:lnTo>
                    <a:lnTo>
                      <a:pt x="3243" y="500"/>
                    </a:lnTo>
                    <a:lnTo>
                      <a:pt x="3853" y="250"/>
                    </a:lnTo>
                    <a:lnTo>
                      <a:pt x="2385" y="83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5" name="Google Shape;9935;p60"/>
              <p:cNvSpPr/>
              <p:nvPr/>
            </p:nvSpPr>
            <p:spPr>
              <a:xfrm>
                <a:off x="2885975" y="1766350"/>
                <a:ext cx="120575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8870" extrusionOk="0">
                    <a:moveTo>
                      <a:pt x="583" y="1"/>
                    </a:moveTo>
                    <a:lnTo>
                      <a:pt x="943" y="915"/>
                    </a:lnTo>
                    <a:lnTo>
                      <a:pt x="1109" y="1608"/>
                    </a:lnTo>
                    <a:lnTo>
                      <a:pt x="943" y="2578"/>
                    </a:lnTo>
                    <a:lnTo>
                      <a:pt x="471" y="3991"/>
                    </a:lnTo>
                    <a:lnTo>
                      <a:pt x="0" y="5016"/>
                    </a:lnTo>
                    <a:lnTo>
                      <a:pt x="55" y="6236"/>
                    </a:lnTo>
                    <a:lnTo>
                      <a:pt x="804" y="8315"/>
                    </a:lnTo>
                    <a:lnTo>
                      <a:pt x="1801" y="8870"/>
                    </a:lnTo>
                    <a:lnTo>
                      <a:pt x="2772" y="8870"/>
                    </a:lnTo>
                    <a:lnTo>
                      <a:pt x="3686" y="8620"/>
                    </a:lnTo>
                    <a:lnTo>
                      <a:pt x="4324" y="7567"/>
                    </a:lnTo>
                    <a:lnTo>
                      <a:pt x="4767" y="6098"/>
                    </a:lnTo>
                    <a:lnTo>
                      <a:pt x="4823" y="4574"/>
                    </a:lnTo>
                    <a:lnTo>
                      <a:pt x="4462" y="3270"/>
                    </a:lnTo>
                    <a:lnTo>
                      <a:pt x="4185" y="2190"/>
                    </a:lnTo>
                    <a:lnTo>
                      <a:pt x="4296" y="1469"/>
                    </a:lnTo>
                    <a:lnTo>
                      <a:pt x="4792" y="191"/>
                    </a:lnTo>
                    <a:lnTo>
                      <a:pt x="4185" y="555"/>
                    </a:lnTo>
                    <a:lnTo>
                      <a:pt x="3436" y="693"/>
                    </a:lnTo>
                    <a:lnTo>
                      <a:pt x="2328" y="748"/>
                    </a:lnTo>
                    <a:lnTo>
                      <a:pt x="1525" y="666"/>
                    </a:lnTo>
                    <a:lnTo>
                      <a:pt x="1026" y="527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6" name="Google Shape;9936;p60"/>
              <p:cNvSpPr/>
              <p:nvPr/>
            </p:nvSpPr>
            <p:spPr>
              <a:xfrm>
                <a:off x="2891325" y="1774275"/>
                <a:ext cx="109675" cy="207575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8303" extrusionOk="0">
                    <a:moveTo>
                      <a:pt x="4366" y="1"/>
                    </a:moveTo>
                    <a:lnTo>
                      <a:pt x="3971" y="238"/>
                    </a:lnTo>
                    <a:lnTo>
                      <a:pt x="3222" y="376"/>
                    </a:lnTo>
                    <a:lnTo>
                      <a:pt x="2114" y="431"/>
                    </a:lnTo>
                    <a:lnTo>
                      <a:pt x="1311" y="349"/>
                    </a:lnTo>
                    <a:lnTo>
                      <a:pt x="812" y="210"/>
                    </a:lnTo>
                    <a:lnTo>
                      <a:pt x="655" y="25"/>
                    </a:lnTo>
                    <a:lnTo>
                      <a:pt x="655" y="25"/>
                    </a:lnTo>
                    <a:lnTo>
                      <a:pt x="957" y="778"/>
                    </a:lnTo>
                    <a:lnTo>
                      <a:pt x="1040" y="1402"/>
                    </a:lnTo>
                    <a:lnTo>
                      <a:pt x="853" y="2316"/>
                    </a:lnTo>
                    <a:lnTo>
                      <a:pt x="437" y="3668"/>
                    </a:lnTo>
                    <a:lnTo>
                      <a:pt x="105" y="4686"/>
                    </a:lnTo>
                    <a:lnTo>
                      <a:pt x="0" y="5518"/>
                    </a:lnTo>
                    <a:lnTo>
                      <a:pt x="291" y="6723"/>
                    </a:lnTo>
                    <a:lnTo>
                      <a:pt x="770" y="7762"/>
                    </a:lnTo>
                    <a:lnTo>
                      <a:pt x="1394" y="8220"/>
                    </a:lnTo>
                    <a:lnTo>
                      <a:pt x="2371" y="8303"/>
                    </a:lnTo>
                    <a:lnTo>
                      <a:pt x="3265" y="8178"/>
                    </a:lnTo>
                    <a:lnTo>
                      <a:pt x="3784" y="7430"/>
                    </a:lnTo>
                    <a:lnTo>
                      <a:pt x="4325" y="5787"/>
                    </a:lnTo>
                    <a:lnTo>
                      <a:pt x="4387" y="4270"/>
                    </a:lnTo>
                    <a:lnTo>
                      <a:pt x="4075" y="3169"/>
                    </a:lnTo>
                    <a:lnTo>
                      <a:pt x="3825" y="2046"/>
                    </a:lnTo>
                    <a:lnTo>
                      <a:pt x="3867" y="1298"/>
                    </a:lnTo>
                    <a:lnTo>
                      <a:pt x="4075" y="611"/>
                    </a:lnTo>
                    <a:lnTo>
                      <a:pt x="4304" y="134"/>
                    </a:lnTo>
                    <a:lnTo>
                      <a:pt x="43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7" name="Google Shape;9937;p60"/>
              <p:cNvSpPr/>
              <p:nvPr/>
            </p:nvSpPr>
            <p:spPr>
              <a:xfrm>
                <a:off x="2891325" y="1819700"/>
                <a:ext cx="1096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86" extrusionOk="0">
                    <a:moveTo>
                      <a:pt x="2058" y="1"/>
                    </a:moveTo>
                    <a:lnTo>
                      <a:pt x="1331" y="84"/>
                    </a:lnTo>
                    <a:lnTo>
                      <a:pt x="914" y="202"/>
                    </a:lnTo>
                    <a:lnTo>
                      <a:pt x="853" y="499"/>
                    </a:lnTo>
                    <a:lnTo>
                      <a:pt x="437" y="1851"/>
                    </a:lnTo>
                    <a:lnTo>
                      <a:pt x="105" y="2869"/>
                    </a:lnTo>
                    <a:lnTo>
                      <a:pt x="0" y="3701"/>
                    </a:lnTo>
                    <a:lnTo>
                      <a:pt x="291" y="4906"/>
                    </a:lnTo>
                    <a:lnTo>
                      <a:pt x="770" y="5945"/>
                    </a:lnTo>
                    <a:lnTo>
                      <a:pt x="1394" y="6403"/>
                    </a:lnTo>
                    <a:lnTo>
                      <a:pt x="2371" y="6486"/>
                    </a:lnTo>
                    <a:lnTo>
                      <a:pt x="3265" y="6361"/>
                    </a:lnTo>
                    <a:lnTo>
                      <a:pt x="3784" y="5613"/>
                    </a:lnTo>
                    <a:lnTo>
                      <a:pt x="4325" y="3970"/>
                    </a:lnTo>
                    <a:lnTo>
                      <a:pt x="4387" y="2453"/>
                    </a:lnTo>
                    <a:lnTo>
                      <a:pt x="4075" y="1352"/>
                    </a:lnTo>
                    <a:lnTo>
                      <a:pt x="3855" y="362"/>
                    </a:lnTo>
                    <a:lnTo>
                      <a:pt x="3430" y="166"/>
                    </a:lnTo>
                    <a:lnTo>
                      <a:pt x="2890" y="42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8" name="Google Shape;9938;p60"/>
              <p:cNvSpPr/>
              <p:nvPr/>
            </p:nvSpPr>
            <p:spPr>
              <a:xfrm>
                <a:off x="2913650" y="1819700"/>
                <a:ext cx="7447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83" extrusionOk="0">
                    <a:moveTo>
                      <a:pt x="1165" y="1"/>
                    </a:moveTo>
                    <a:lnTo>
                      <a:pt x="438" y="84"/>
                    </a:lnTo>
                    <a:lnTo>
                      <a:pt x="21" y="202"/>
                    </a:lnTo>
                    <a:lnTo>
                      <a:pt x="0" y="306"/>
                    </a:lnTo>
                    <a:lnTo>
                      <a:pt x="292" y="458"/>
                    </a:lnTo>
                    <a:lnTo>
                      <a:pt x="958" y="583"/>
                    </a:lnTo>
                    <a:lnTo>
                      <a:pt x="1582" y="561"/>
                    </a:lnTo>
                    <a:lnTo>
                      <a:pt x="2122" y="541"/>
                    </a:lnTo>
                    <a:lnTo>
                      <a:pt x="2891" y="458"/>
                    </a:lnTo>
                    <a:lnTo>
                      <a:pt x="2978" y="433"/>
                    </a:lnTo>
                    <a:lnTo>
                      <a:pt x="2962" y="362"/>
                    </a:lnTo>
                    <a:lnTo>
                      <a:pt x="2537" y="166"/>
                    </a:lnTo>
                    <a:lnTo>
                      <a:pt x="1997" y="42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9" name="Google Shape;9939;p60"/>
              <p:cNvSpPr/>
              <p:nvPr/>
            </p:nvSpPr>
            <p:spPr>
              <a:xfrm>
                <a:off x="2919900" y="1855575"/>
                <a:ext cx="120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438" y="0"/>
                    </a:moveTo>
                    <a:lnTo>
                      <a:pt x="229" y="20"/>
                    </a:lnTo>
                    <a:lnTo>
                      <a:pt x="1" y="186"/>
                    </a:lnTo>
                    <a:lnTo>
                      <a:pt x="105" y="457"/>
                    </a:lnTo>
                    <a:lnTo>
                      <a:pt x="334" y="457"/>
                    </a:lnTo>
                    <a:lnTo>
                      <a:pt x="479" y="229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0" name="Google Shape;9940;p60"/>
              <p:cNvSpPr/>
              <p:nvPr/>
            </p:nvSpPr>
            <p:spPr>
              <a:xfrm>
                <a:off x="2938625" y="1863875"/>
                <a:ext cx="104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9" extrusionOk="0">
                    <a:moveTo>
                      <a:pt x="312" y="1"/>
                    </a:moveTo>
                    <a:lnTo>
                      <a:pt x="84" y="146"/>
                    </a:lnTo>
                    <a:lnTo>
                      <a:pt x="1" y="333"/>
                    </a:lnTo>
                    <a:lnTo>
                      <a:pt x="188" y="458"/>
                    </a:lnTo>
                    <a:lnTo>
                      <a:pt x="312" y="458"/>
                    </a:lnTo>
                    <a:lnTo>
                      <a:pt x="416" y="16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1" name="Google Shape;9941;p60"/>
              <p:cNvSpPr/>
              <p:nvPr/>
            </p:nvSpPr>
            <p:spPr>
              <a:xfrm>
                <a:off x="2936550" y="1850900"/>
                <a:ext cx="99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53" extrusionOk="0">
                    <a:moveTo>
                      <a:pt x="249" y="0"/>
                    </a:moveTo>
                    <a:lnTo>
                      <a:pt x="63" y="125"/>
                    </a:lnTo>
                    <a:lnTo>
                      <a:pt x="0" y="270"/>
                    </a:lnTo>
                    <a:lnTo>
                      <a:pt x="104" y="353"/>
                    </a:lnTo>
                    <a:lnTo>
                      <a:pt x="312" y="312"/>
                    </a:lnTo>
                    <a:lnTo>
                      <a:pt x="395" y="8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2" name="Google Shape;9942;p60"/>
              <p:cNvSpPr/>
              <p:nvPr/>
            </p:nvSpPr>
            <p:spPr>
              <a:xfrm>
                <a:off x="2960975" y="1855025"/>
                <a:ext cx="88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96" extrusionOk="0">
                    <a:moveTo>
                      <a:pt x="291" y="1"/>
                    </a:moveTo>
                    <a:lnTo>
                      <a:pt x="0" y="125"/>
                    </a:lnTo>
                    <a:lnTo>
                      <a:pt x="0" y="312"/>
                    </a:lnTo>
                    <a:lnTo>
                      <a:pt x="104" y="396"/>
                    </a:lnTo>
                    <a:lnTo>
                      <a:pt x="291" y="375"/>
                    </a:lnTo>
                    <a:lnTo>
                      <a:pt x="354" y="167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3" name="Google Shape;9943;p60"/>
              <p:cNvSpPr/>
              <p:nvPr/>
            </p:nvSpPr>
            <p:spPr>
              <a:xfrm>
                <a:off x="2966175" y="1903375"/>
                <a:ext cx="67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56" extrusionOk="0">
                    <a:moveTo>
                      <a:pt x="146" y="0"/>
                    </a:moveTo>
                    <a:lnTo>
                      <a:pt x="21" y="83"/>
                    </a:lnTo>
                    <a:lnTo>
                      <a:pt x="0" y="312"/>
                    </a:lnTo>
                    <a:cubicBezTo>
                      <a:pt x="0" y="312"/>
                      <a:pt x="44" y="356"/>
                      <a:pt x="92" y="356"/>
                    </a:cubicBezTo>
                    <a:cubicBezTo>
                      <a:pt x="110" y="356"/>
                      <a:pt x="129" y="350"/>
                      <a:pt x="146" y="332"/>
                    </a:cubicBezTo>
                    <a:cubicBezTo>
                      <a:pt x="166" y="312"/>
                      <a:pt x="182" y="310"/>
                      <a:pt x="195" y="310"/>
                    </a:cubicBezTo>
                    <a:cubicBezTo>
                      <a:pt x="199" y="310"/>
                      <a:pt x="203" y="310"/>
                      <a:pt x="206" y="310"/>
                    </a:cubicBezTo>
                    <a:cubicBezTo>
                      <a:pt x="226" y="310"/>
                      <a:pt x="238" y="303"/>
                      <a:pt x="250" y="208"/>
                    </a:cubicBezTo>
                    <a:lnTo>
                      <a:pt x="271" y="42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4" name="Google Shape;9944;p60"/>
              <p:cNvSpPr/>
              <p:nvPr/>
            </p:nvSpPr>
            <p:spPr>
              <a:xfrm>
                <a:off x="2950775" y="1837700"/>
                <a:ext cx="51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38" extrusionOk="0">
                    <a:moveTo>
                      <a:pt x="110" y="1"/>
                    </a:moveTo>
                    <a:lnTo>
                      <a:pt x="41" y="71"/>
                    </a:lnTo>
                    <a:lnTo>
                      <a:pt x="0" y="154"/>
                    </a:lnTo>
                    <a:lnTo>
                      <a:pt x="55" y="237"/>
                    </a:lnTo>
                    <a:lnTo>
                      <a:pt x="138" y="237"/>
                    </a:lnTo>
                    <a:lnTo>
                      <a:pt x="207" y="112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5" name="Google Shape;9945;p60"/>
              <p:cNvSpPr/>
              <p:nvPr/>
            </p:nvSpPr>
            <p:spPr>
              <a:xfrm>
                <a:off x="2904675" y="1902150"/>
                <a:ext cx="93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6" extrusionOk="0">
                    <a:moveTo>
                      <a:pt x="98" y="1"/>
                    </a:moveTo>
                    <a:lnTo>
                      <a:pt x="0" y="181"/>
                    </a:lnTo>
                    <a:lnTo>
                      <a:pt x="83" y="347"/>
                    </a:lnTo>
                    <a:lnTo>
                      <a:pt x="222" y="375"/>
                    </a:lnTo>
                    <a:lnTo>
                      <a:pt x="347" y="264"/>
                    </a:lnTo>
                    <a:lnTo>
                      <a:pt x="374" y="125"/>
                    </a:lnTo>
                    <a:lnTo>
                      <a:pt x="278" y="1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6" name="Google Shape;9946;p60"/>
              <p:cNvSpPr/>
              <p:nvPr/>
            </p:nvSpPr>
            <p:spPr>
              <a:xfrm>
                <a:off x="2920975" y="1892100"/>
                <a:ext cx="76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1" extrusionOk="0">
                    <a:moveTo>
                      <a:pt x="110" y="1"/>
                    </a:moveTo>
                    <a:lnTo>
                      <a:pt x="0" y="181"/>
                    </a:lnTo>
                    <a:lnTo>
                      <a:pt x="28" y="306"/>
                    </a:lnTo>
                    <a:lnTo>
                      <a:pt x="125" y="361"/>
                    </a:lnTo>
                    <a:lnTo>
                      <a:pt x="235" y="334"/>
                    </a:lnTo>
                    <a:lnTo>
                      <a:pt x="305" y="236"/>
                    </a:lnTo>
                    <a:lnTo>
                      <a:pt x="305" y="9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7" name="Google Shape;9947;p60"/>
              <p:cNvSpPr/>
              <p:nvPr/>
            </p:nvSpPr>
            <p:spPr>
              <a:xfrm>
                <a:off x="2973950" y="1876850"/>
                <a:ext cx="59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20" extrusionOk="0">
                    <a:moveTo>
                      <a:pt x="167" y="1"/>
                    </a:moveTo>
                    <a:lnTo>
                      <a:pt x="15" y="29"/>
                    </a:lnTo>
                    <a:lnTo>
                      <a:pt x="1" y="167"/>
                    </a:lnTo>
                    <a:lnTo>
                      <a:pt x="15" y="292"/>
                    </a:lnTo>
                    <a:lnTo>
                      <a:pt x="112" y="320"/>
                    </a:lnTo>
                    <a:lnTo>
                      <a:pt x="195" y="279"/>
                    </a:lnTo>
                    <a:lnTo>
                      <a:pt x="236" y="181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8" name="Google Shape;9948;p60"/>
              <p:cNvSpPr/>
              <p:nvPr/>
            </p:nvSpPr>
            <p:spPr>
              <a:xfrm>
                <a:off x="2941400" y="193715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36" y="0"/>
                    </a:moveTo>
                    <a:lnTo>
                      <a:pt x="83" y="112"/>
                    </a:lnTo>
                    <a:lnTo>
                      <a:pt x="1" y="333"/>
                    </a:lnTo>
                    <a:lnTo>
                      <a:pt x="194" y="403"/>
                    </a:lnTo>
                    <a:lnTo>
                      <a:pt x="333" y="347"/>
                    </a:lnTo>
                    <a:lnTo>
                      <a:pt x="416" y="9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9" name="Google Shape;9949;p60"/>
              <p:cNvSpPr/>
              <p:nvPr/>
            </p:nvSpPr>
            <p:spPr>
              <a:xfrm>
                <a:off x="2984000" y="1856075"/>
                <a:ext cx="66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37" extrusionOk="0">
                    <a:moveTo>
                      <a:pt x="209" y="1"/>
                    </a:moveTo>
                    <a:lnTo>
                      <a:pt x="56" y="14"/>
                    </a:lnTo>
                    <a:lnTo>
                      <a:pt x="1" y="125"/>
                    </a:lnTo>
                    <a:lnTo>
                      <a:pt x="70" y="236"/>
                    </a:lnTo>
                    <a:lnTo>
                      <a:pt x="167" y="236"/>
                    </a:lnTo>
                    <a:lnTo>
                      <a:pt x="236" y="209"/>
                    </a:lnTo>
                    <a:lnTo>
                      <a:pt x="264" y="98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0" name="Google Shape;9950;p60"/>
              <p:cNvSpPr/>
              <p:nvPr/>
            </p:nvSpPr>
            <p:spPr>
              <a:xfrm>
                <a:off x="2915750" y="1938175"/>
                <a:ext cx="59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79" extrusionOk="0">
                    <a:moveTo>
                      <a:pt x="181" y="1"/>
                    </a:moveTo>
                    <a:lnTo>
                      <a:pt x="56" y="56"/>
                    </a:lnTo>
                    <a:lnTo>
                      <a:pt x="0" y="195"/>
                    </a:lnTo>
                    <a:lnTo>
                      <a:pt x="70" y="264"/>
                    </a:lnTo>
                    <a:lnTo>
                      <a:pt x="195" y="278"/>
                    </a:lnTo>
                    <a:lnTo>
                      <a:pt x="237" y="84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1" name="Google Shape;9951;p60"/>
              <p:cNvSpPr/>
              <p:nvPr/>
            </p:nvSpPr>
            <p:spPr>
              <a:xfrm>
                <a:off x="2944525" y="1961400"/>
                <a:ext cx="76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2" extrusionOk="0">
                    <a:moveTo>
                      <a:pt x="221" y="0"/>
                    </a:moveTo>
                    <a:lnTo>
                      <a:pt x="83" y="41"/>
                    </a:lnTo>
                    <a:lnTo>
                      <a:pt x="0" y="180"/>
                    </a:lnTo>
                    <a:lnTo>
                      <a:pt x="125" y="278"/>
                    </a:lnTo>
                    <a:lnTo>
                      <a:pt x="236" y="291"/>
                    </a:lnTo>
                    <a:lnTo>
                      <a:pt x="291" y="236"/>
                    </a:lnTo>
                    <a:lnTo>
                      <a:pt x="305" y="139"/>
                    </a:lnTo>
                    <a:lnTo>
                      <a:pt x="291" y="2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2" name="Google Shape;9952;p60"/>
              <p:cNvSpPr/>
              <p:nvPr/>
            </p:nvSpPr>
            <p:spPr>
              <a:xfrm>
                <a:off x="2980200" y="1667450"/>
                <a:ext cx="946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4443" extrusionOk="0">
                    <a:moveTo>
                      <a:pt x="2162" y="0"/>
                    </a:moveTo>
                    <a:lnTo>
                      <a:pt x="1123" y="561"/>
                    </a:lnTo>
                    <a:lnTo>
                      <a:pt x="665" y="1974"/>
                    </a:lnTo>
                    <a:lnTo>
                      <a:pt x="292" y="3451"/>
                    </a:lnTo>
                    <a:lnTo>
                      <a:pt x="1" y="4442"/>
                    </a:lnTo>
                    <a:lnTo>
                      <a:pt x="1" y="4442"/>
                    </a:lnTo>
                    <a:lnTo>
                      <a:pt x="249" y="4428"/>
                    </a:lnTo>
                    <a:lnTo>
                      <a:pt x="332" y="4346"/>
                    </a:lnTo>
                    <a:cubicBezTo>
                      <a:pt x="629" y="3318"/>
                      <a:pt x="1021" y="1968"/>
                      <a:pt x="1060" y="1850"/>
                    </a:cubicBezTo>
                    <a:cubicBezTo>
                      <a:pt x="1123" y="1663"/>
                      <a:pt x="1373" y="894"/>
                      <a:pt x="1373" y="894"/>
                    </a:cubicBezTo>
                    <a:lnTo>
                      <a:pt x="2120" y="437"/>
                    </a:lnTo>
                    <a:lnTo>
                      <a:pt x="3679" y="665"/>
                    </a:lnTo>
                    <a:lnTo>
                      <a:pt x="3783" y="290"/>
                    </a:lnTo>
                    <a:lnTo>
                      <a:pt x="2724" y="42"/>
                    </a:lnTo>
                    <a:lnTo>
                      <a:pt x="21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3" name="Google Shape;9953;p60"/>
              <p:cNvSpPr/>
              <p:nvPr/>
            </p:nvSpPr>
            <p:spPr>
              <a:xfrm>
                <a:off x="2965125" y="1780850"/>
                <a:ext cx="220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867" extrusionOk="0">
                    <a:moveTo>
                      <a:pt x="880" y="1"/>
                    </a:moveTo>
                    <a:lnTo>
                      <a:pt x="558" y="60"/>
                    </a:lnTo>
                    <a:lnTo>
                      <a:pt x="437" y="474"/>
                    </a:lnTo>
                    <a:lnTo>
                      <a:pt x="188" y="1325"/>
                    </a:lnTo>
                    <a:lnTo>
                      <a:pt x="1" y="1866"/>
                    </a:lnTo>
                    <a:lnTo>
                      <a:pt x="396" y="1866"/>
                    </a:lnTo>
                    <a:cubicBezTo>
                      <a:pt x="396" y="1866"/>
                      <a:pt x="562" y="1138"/>
                      <a:pt x="604" y="973"/>
                    </a:cubicBezTo>
                    <a:cubicBezTo>
                      <a:pt x="617" y="917"/>
                      <a:pt x="731" y="517"/>
                      <a:pt x="8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4" name="Google Shape;9954;p60"/>
              <p:cNvSpPr/>
              <p:nvPr/>
            </p:nvSpPr>
            <p:spPr>
              <a:xfrm>
                <a:off x="3009825" y="1676450"/>
                <a:ext cx="83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6" extrusionOk="0">
                    <a:moveTo>
                      <a:pt x="62" y="0"/>
                    </a:moveTo>
                    <a:lnTo>
                      <a:pt x="0" y="84"/>
                    </a:lnTo>
                    <a:lnTo>
                      <a:pt x="264" y="575"/>
                    </a:lnTo>
                    <a:lnTo>
                      <a:pt x="333" y="54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5" name="Google Shape;9955;p60"/>
              <p:cNvSpPr/>
              <p:nvPr/>
            </p:nvSpPr>
            <p:spPr>
              <a:xfrm>
                <a:off x="3012925" y="1673300"/>
                <a:ext cx="8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612" extrusionOk="0">
                    <a:moveTo>
                      <a:pt x="77" y="1"/>
                    </a:moveTo>
                    <a:lnTo>
                      <a:pt x="1" y="71"/>
                    </a:lnTo>
                    <a:lnTo>
                      <a:pt x="271" y="612"/>
                    </a:lnTo>
                    <a:lnTo>
                      <a:pt x="340" y="570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6" name="Google Shape;9956;p60"/>
              <p:cNvSpPr/>
              <p:nvPr/>
            </p:nvSpPr>
            <p:spPr>
              <a:xfrm>
                <a:off x="3016725" y="1671775"/>
                <a:ext cx="83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76" extrusionOk="0">
                    <a:moveTo>
                      <a:pt x="78" y="0"/>
                    </a:moveTo>
                    <a:lnTo>
                      <a:pt x="1" y="56"/>
                    </a:lnTo>
                    <a:lnTo>
                      <a:pt x="258" y="575"/>
                    </a:lnTo>
                    <a:lnTo>
                      <a:pt x="334" y="5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7" name="Google Shape;9957;p60"/>
              <p:cNvSpPr/>
              <p:nvPr/>
            </p:nvSpPr>
            <p:spPr>
              <a:xfrm>
                <a:off x="3020900" y="1670375"/>
                <a:ext cx="74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542" extrusionOk="0">
                    <a:moveTo>
                      <a:pt x="69" y="1"/>
                    </a:moveTo>
                    <a:lnTo>
                      <a:pt x="1" y="42"/>
                    </a:lnTo>
                    <a:lnTo>
                      <a:pt x="229" y="542"/>
                    </a:lnTo>
                    <a:lnTo>
                      <a:pt x="299" y="50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8" name="Google Shape;9958;p60"/>
              <p:cNvSpPr/>
              <p:nvPr/>
            </p:nvSpPr>
            <p:spPr>
              <a:xfrm>
                <a:off x="3024700" y="1667275"/>
                <a:ext cx="69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76" extrusionOk="0">
                    <a:moveTo>
                      <a:pt x="84" y="0"/>
                    </a:moveTo>
                    <a:lnTo>
                      <a:pt x="1" y="49"/>
                    </a:lnTo>
                    <a:lnTo>
                      <a:pt x="230" y="575"/>
                    </a:lnTo>
                    <a:lnTo>
                      <a:pt x="278" y="53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9" name="Google Shape;9959;p60"/>
              <p:cNvSpPr/>
              <p:nvPr/>
            </p:nvSpPr>
            <p:spPr>
              <a:xfrm>
                <a:off x="2735075" y="1931125"/>
                <a:ext cx="133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6152" extrusionOk="0">
                    <a:moveTo>
                      <a:pt x="2719" y="1"/>
                    </a:moveTo>
                    <a:lnTo>
                      <a:pt x="1045" y="56"/>
                    </a:lnTo>
                    <a:lnTo>
                      <a:pt x="275" y="331"/>
                    </a:lnTo>
                    <a:lnTo>
                      <a:pt x="1" y="660"/>
                    </a:lnTo>
                    <a:lnTo>
                      <a:pt x="358" y="2171"/>
                    </a:lnTo>
                    <a:lnTo>
                      <a:pt x="879" y="5190"/>
                    </a:lnTo>
                    <a:lnTo>
                      <a:pt x="962" y="5794"/>
                    </a:lnTo>
                    <a:lnTo>
                      <a:pt x="1758" y="6096"/>
                    </a:lnTo>
                    <a:lnTo>
                      <a:pt x="3433" y="6152"/>
                    </a:lnTo>
                    <a:lnTo>
                      <a:pt x="4695" y="5904"/>
                    </a:lnTo>
                    <a:lnTo>
                      <a:pt x="5245" y="2362"/>
                    </a:lnTo>
                    <a:lnTo>
                      <a:pt x="5355" y="578"/>
                    </a:lnTo>
                    <a:lnTo>
                      <a:pt x="4503" y="83"/>
                    </a:lnTo>
                    <a:lnTo>
                      <a:pt x="2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0" name="Google Shape;9960;p60"/>
              <p:cNvSpPr/>
              <p:nvPr/>
            </p:nvSpPr>
            <p:spPr>
              <a:xfrm>
                <a:off x="2739900" y="1934400"/>
                <a:ext cx="12612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970" extrusionOk="0">
                    <a:moveTo>
                      <a:pt x="3028" y="0"/>
                    </a:moveTo>
                    <a:lnTo>
                      <a:pt x="1317" y="42"/>
                    </a:lnTo>
                    <a:lnTo>
                      <a:pt x="514" y="206"/>
                    </a:lnTo>
                    <a:lnTo>
                      <a:pt x="0" y="557"/>
                    </a:lnTo>
                    <a:lnTo>
                      <a:pt x="906" y="845"/>
                    </a:lnTo>
                    <a:lnTo>
                      <a:pt x="2080" y="969"/>
                    </a:lnTo>
                    <a:lnTo>
                      <a:pt x="4222" y="886"/>
                    </a:lnTo>
                    <a:lnTo>
                      <a:pt x="4818" y="783"/>
                    </a:lnTo>
                    <a:lnTo>
                      <a:pt x="5044" y="536"/>
                    </a:lnTo>
                    <a:lnTo>
                      <a:pt x="4736" y="310"/>
                    </a:lnTo>
                    <a:lnTo>
                      <a:pt x="4138" y="62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1" name="Google Shape;9961;p60"/>
              <p:cNvSpPr/>
              <p:nvPr/>
            </p:nvSpPr>
            <p:spPr>
              <a:xfrm>
                <a:off x="2735575" y="1949650"/>
                <a:ext cx="132875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5411" extrusionOk="0">
                    <a:moveTo>
                      <a:pt x="0" y="0"/>
                    </a:moveTo>
                    <a:lnTo>
                      <a:pt x="338" y="1430"/>
                    </a:lnTo>
                    <a:lnTo>
                      <a:pt x="859" y="4449"/>
                    </a:lnTo>
                    <a:lnTo>
                      <a:pt x="942" y="5053"/>
                    </a:lnTo>
                    <a:lnTo>
                      <a:pt x="1738" y="5355"/>
                    </a:lnTo>
                    <a:lnTo>
                      <a:pt x="3413" y="5411"/>
                    </a:lnTo>
                    <a:lnTo>
                      <a:pt x="4675" y="5163"/>
                    </a:lnTo>
                    <a:lnTo>
                      <a:pt x="5225" y="1621"/>
                    </a:lnTo>
                    <a:lnTo>
                      <a:pt x="5314" y="172"/>
                    </a:lnTo>
                    <a:lnTo>
                      <a:pt x="5176" y="317"/>
                    </a:lnTo>
                    <a:lnTo>
                      <a:pt x="4374" y="524"/>
                    </a:lnTo>
                    <a:lnTo>
                      <a:pt x="2644" y="585"/>
                    </a:lnTo>
                    <a:lnTo>
                      <a:pt x="1141" y="502"/>
                    </a:lnTo>
                    <a:lnTo>
                      <a:pt x="317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2" name="Google Shape;9962;p60"/>
              <p:cNvSpPr/>
              <p:nvPr/>
            </p:nvSpPr>
            <p:spPr>
              <a:xfrm>
                <a:off x="2741100" y="1953725"/>
                <a:ext cx="1235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5014" extrusionOk="0">
                    <a:moveTo>
                      <a:pt x="0" y="1"/>
                    </a:moveTo>
                    <a:lnTo>
                      <a:pt x="158" y="710"/>
                    </a:lnTo>
                    <a:lnTo>
                      <a:pt x="363" y="1534"/>
                    </a:lnTo>
                    <a:lnTo>
                      <a:pt x="611" y="3098"/>
                    </a:lnTo>
                    <a:lnTo>
                      <a:pt x="776" y="4046"/>
                    </a:lnTo>
                    <a:lnTo>
                      <a:pt x="838" y="4664"/>
                    </a:lnTo>
                    <a:lnTo>
                      <a:pt x="1394" y="4911"/>
                    </a:lnTo>
                    <a:lnTo>
                      <a:pt x="2444" y="5013"/>
                    </a:lnTo>
                    <a:lnTo>
                      <a:pt x="3658" y="4911"/>
                    </a:lnTo>
                    <a:lnTo>
                      <a:pt x="4235" y="4725"/>
                    </a:lnTo>
                    <a:lnTo>
                      <a:pt x="4523" y="3490"/>
                    </a:lnTo>
                    <a:lnTo>
                      <a:pt x="4853" y="1555"/>
                    </a:lnTo>
                    <a:lnTo>
                      <a:pt x="4873" y="628"/>
                    </a:lnTo>
                    <a:lnTo>
                      <a:pt x="4941" y="158"/>
                    </a:lnTo>
                    <a:lnTo>
                      <a:pt x="4941" y="158"/>
                    </a:lnTo>
                    <a:lnTo>
                      <a:pt x="4153" y="361"/>
                    </a:lnTo>
                    <a:lnTo>
                      <a:pt x="2423" y="422"/>
                    </a:lnTo>
                    <a:lnTo>
                      <a:pt x="920" y="339"/>
                    </a:lnTo>
                    <a:lnTo>
                      <a:pt x="96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3" name="Google Shape;9963;p60"/>
              <p:cNvSpPr/>
              <p:nvPr/>
            </p:nvSpPr>
            <p:spPr>
              <a:xfrm>
                <a:off x="2747375" y="1971975"/>
                <a:ext cx="115275" cy="1071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4284" extrusionOk="0">
                    <a:moveTo>
                      <a:pt x="2687" y="1"/>
                    </a:moveTo>
                    <a:lnTo>
                      <a:pt x="1719" y="22"/>
                    </a:lnTo>
                    <a:lnTo>
                      <a:pt x="340" y="207"/>
                    </a:lnTo>
                    <a:lnTo>
                      <a:pt x="0" y="353"/>
                    </a:lnTo>
                    <a:lnTo>
                      <a:pt x="112" y="804"/>
                    </a:lnTo>
                    <a:lnTo>
                      <a:pt x="360" y="2368"/>
                    </a:lnTo>
                    <a:lnTo>
                      <a:pt x="525" y="3316"/>
                    </a:lnTo>
                    <a:lnTo>
                      <a:pt x="587" y="3934"/>
                    </a:lnTo>
                    <a:lnTo>
                      <a:pt x="1143" y="4181"/>
                    </a:lnTo>
                    <a:lnTo>
                      <a:pt x="2193" y="4283"/>
                    </a:lnTo>
                    <a:lnTo>
                      <a:pt x="3407" y="4181"/>
                    </a:lnTo>
                    <a:lnTo>
                      <a:pt x="3984" y="3995"/>
                    </a:lnTo>
                    <a:lnTo>
                      <a:pt x="4272" y="2760"/>
                    </a:lnTo>
                    <a:lnTo>
                      <a:pt x="4602" y="825"/>
                    </a:lnTo>
                    <a:lnTo>
                      <a:pt x="4611" y="430"/>
                    </a:lnTo>
                    <a:lnTo>
                      <a:pt x="4416" y="330"/>
                    </a:lnTo>
                    <a:lnTo>
                      <a:pt x="3695" y="124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4" name="Google Shape;9964;p60"/>
              <p:cNvSpPr/>
              <p:nvPr/>
            </p:nvSpPr>
            <p:spPr>
              <a:xfrm>
                <a:off x="2747375" y="1971975"/>
                <a:ext cx="115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928" extrusionOk="0">
                    <a:moveTo>
                      <a:pt x="2687" y="1"/>
                    </a:moveTo>
                    <a:lnTo>
                      <a:pt x="1719" y="22"/>
                    </a:lnTo>
                    <a:lnTo>
                      <a:pt x="340" y="207"/>
                    </a:lnTo>
                    <a:lnTo>
                      <a:pt x="0" y="353"/>
                    </a:lnTo>
                    <a:lnTo>
                      <a:pt x="28" y="467"/>
                    </a:lnTo>
                    <a:lnTo>
                      <a:pt x="484" y="681"/>
                    </a:lnTo>
                    <a:lnTo>
                      <a:pt x="1616" y="928"/>
                    </a:lnTo>
                    <a:lnTo>
                      <a:pt x="2955" y="886"/>
                    </a:lnTo>
                    <a:lnTo>
                      <a:pt x="4149" y="701"/>
                    </a:lnTo>
                    <a:lnTo>
                      <a:pt x="4608" y="539"/>
                    </a:lnTo>
                    <a:lnTo>
                      <a:pt x="4611" y="430"/>
                    </a:lnTo>
                    <a:lnTo>
                      <a:pt x="4416" y="330"/>
                    </a:lnTo>
                    <a:lnTo>
                      <a:pt x="3695" y="124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5" name="Google Shape;9965;p60"/>
              <p:cNvSpPr/>
              <p:nvPr/>
            </p:nvSpPr>
            <p:spPr>
              <a:xfrm>
                <a:off x="2725975" y="1857700"/>
                <a:ext cx="39200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925" extrusionOk="0">
                    <a:moveTo>
                      <a:pt x="206" y="1"/>
                    </a:moveTo>
                    <a:lnTo>
                      <a:pt x="1" y="145"/>
                    </a:lnTo>
                    <a:lnTo>
                      <a:pt x="434" y="1318"/>
                    </a:lnTo>
                    <a:lnTo>
                      <a:pt x="968" y="2966"/>
                    </a:lnTo>
                    <a:lnTo>
                      <a:pt x="1283" y="3855"/>
                    </a:lnTo>
                    <a:lnTo>
                      <a:pt x="1463" y="3913"/>
                    </a:lnTo>
                    <a:lnTo>
                      <a:pt x="1568" y="3924"/>
                    </a:lnTo>
                    <a:lnTo>
                      <a:pt x="1196" y="2822"/>
                    </a:lnTo>
                    <a:lnTo>
                      <a:pt x="578" y="92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6" name="Google Shape;9966;p60"/>
              <p:cNvSpPr/>
              <p:nvPr/>
            </p:nvSpPr>
            <p:spPr>
              <a:xfrm>
                <a:off x="2760200" y="1960950"/>
                <a:ext cx="147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895" extrusionOk="0">
                    <a:moveTo>
                      <a:pt x="1" y="1"/>
                    </a:moveTo>
                    <a:lnTo>
                      <a:pt x="217" y="833"/>
                    </a:lnTo>
                    <a:lnTo>
                      <a:pt x="464" y="894"/>
                    </a:lnTo>
                    <a:lnTo>
                      <a:pt x="588" y="833"/>
                    </a:lnTo>
                    <a:lnTo>
                      <a:pt x="361" y="277"/>
                    </a:lnTo>
                    <a:lnTo>
                      <a:pt x="287" y="57"/>
                    </a:lnTo>
                    <a:lnTo>
                      <a:pt x="156" y="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7" name="Google Shape;9967;p60"/>
              <p:cNvSpPr/>
              <p:nvPr/>
            </p:nvSpPr>
            <p:spPr>
              <a:xfrm>
                <a:off x="2786925" y="2013850"/>
                <a:ext cx="99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2" extrusionOk="0">
                    <a:moveTo>
                      <a:pt x="165" y="0"/>
                    </a:moveTo>
                    <a:lnTo>
                      <a:pt x="0" y="179"/>
                    </a:lnTo>
                    <a:lnTo>
                      <a:pt x="137" y="372"/>
                    </a:lnTo>
                    <a:lnTo>
                      <a:pt x="301" y="372"/>
                    </a:lnTo>
                    <a:lnTo>
                      <a:pt x="398" y="151"/>
                    </a:lnTo>
                    <a:lnTo>
                      <a:pt x="316" y="2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8" name="Google Shape;9968;p60"/>
              <p:cNvSpPr/>
              <p:nvPr/>
            </p:nvSpPr>
            <p:spPr>
              <a:xfrm>
                <a:off x="2775575" y="2006650"/>
                <a:ext cx="62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34" extrusionOk="0">
                    <a:moveTo>
                      <a:pt x="69" y="0"/>
                    </a:moveTo>
                    <a:lnTo>
                      <a:pt x="0" y="151"/>
                    </a:lnTo>
                    <a:lnTo>
                      <a:pt x="83" y="234"/>
                    </a:lnTo>
                    <a:lnTo>
                      <a:pt x="193" y="206"/>
                    </a:lnTo>
                    <a:lnTo>
                      <a:pt x="247" y="2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9" name="Google Shape;9969;p60"/>
              <p:cNvSpPr/>
              <p:nvPr/>
            </p:nvSpPr>
            <p:spPr>
              <a:xfrm>
                <a:off x="2818450" y="1999800"/>
                <a:ext cx="89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7" extrusionOk="0">
                    <a:moveTo>
                      <a:pt x="318" y="1"/>
                    </a:moveTo>
                    <a:lnTo>
                      <a:pt x="56" y="69"/>
                    </a:lnTo>
                    <a:lnTo>
                      <a:pt x="1" y="261"/>
                    </a:lnTo>
                    <a:lnTo>
                      <a:pt x="112" y="357"/>
                    </a:lnTo>
                    <a:lnTo>
                      <a:pt x="276" y="357"/>
                    </a:lnTo>
                    <a:lnTo>
                      <a:pt x="359" y="192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0" name="Google Shape;9970;p60"/>
              <p:cNvSpPr/>
              <p:nvPr/>
            </p:nvSpPr>
            <p:spPr>
              <a:xfrm>
                <a:off x="2786925" y="2001175"/>
                <a:ext cx="857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02" extrusionOk="0">
                    <a:moveTo>
                      <a:pt x="301" y="0"/>
                    </a:moveTo>
                    <a:lnTo>
                      <a:pt x="96" y="14"/>
                    </a:lnTo>
                    <a:lnTo>
                      <a:pt x="0" y="165"/>
                    </a:lnTo>
                    <a:lnTo>
                      <a:pt x="82" y="302"/>
                    </a:lnTo>
                    <a:lnTo>
                      <a:pt x="233" y="302"/>
                    </a:lnTo>
                    <a:lnTo>
                      <a:pt x="342" y="192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1" name="Google Shape;9971;p60"/>
              <p:cNvSpPr/>
              <p:nvPr/>
            </p:nvSpPr>
            <p:spPr>
              <a:xfrm>
                <a:off x="2826025" y="2036150"/>
                <a:ext cx="1102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55" extrusionOk="0">
                    <a:moveTo>
                      <a:pt x="303" y="1"/>
                    </a:moveTo>
                    <a:lnTo>
                      <a:pt x="56" y="97"/>
                    </a:lnTo>
                    <a:lnTo>
                      <a:pt x="0" y="317"/>
                    </a:lnTo>
                    <a:lnTo>
                      <a:pt x="138" y="454"/>
                    </a:lnTo>
                    <a:lnTo>
                      <a:pt x="316" y="454"/>
                    </a:lnTo>
                    <a:lnTo>
                      <a:pt x="440" y="221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2" name="Google Shape;9972;p60"/>
              <p:cNvSpPr/>
              <p:nvPr/>
            </p:nvSpPr>
            <p:spPr>
              <a:xfrm>
                <a:off x="2811950" y="2034100"/>
                <a:ext cx="76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3" extrusionOk="0">
                    <a:moveTo>
                      <a:pt x="275" y="1"/>
                    </a:moveTo>
                    <a:lnTo>
                      <a:pt x="42" y="55"/>
                    </a:lnTo>
                    <a:lnTo>
                      <a:pt x="1" y="179"/>
                    </a:lnTo>
                    <a:lnTo>
                      <a:pt x="70" y="289"/>
                    </a:lnTo>
                    <a:lnTo>
                      <a:pt x="193" y="303"/>
                    </a:lnTo>
                    <a:lnTo>
                      <a:pt x="303" y="179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3" name="Google Shape;9973;p60"/>
              <p:cNvSpPr/>
              <p:nvPr/>
            </p:nvSpPr>
            <p:spPr>
              <a:xfrm>
                <a:off x="2763900" y="2036150"/>
                <a:ext cx="93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45" extrusionOk="0">
                    <a:moveTo>
                      <a:pt x="111" y="1"/>
                    </a:moveTo>
                    <a:lnTo>
                      <a:pt x="1" y="193"/>
                    </a:lnTo>
                    <a:lnTo>
                      <a:pt x="111" y="330"/>
                    </a:lnTo>
                    <a:lnTo>
                      <a:pt x="262" y="344"/>
                    </a:lnTo>
                    <a:lnTo>
                      <a:pt x="372" y="165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4" name="Google Shape;9974;p60"/>
              <p:cNvSpPr/>
              <p:nvPr/>
            </p:nvSpPr>
            <p:spPr>
              <a:xfrm>
                <a:off x="2792050" y="2045075"/>
                <a:ext cx="79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58" extrusionOk="0">
                    <a:moveTo>
                      <a:pt x="248" y="1"/>
                    </a:moveTo>
                    <a:lnTo>
                      <a:pt x="28" y="70"/>
                    </a:lnTo>
                    <a:lnTo>
                      <a:pt x="1" y="275"/>
                    </a:lnTo>
                    <a:lnTo>
                      <a:pt x="152" y="358"/>
                    </a:lnTo>
                    <a:lnTo>
                      <a:pt x="275" y="316"/>
                    </a:lnTo>
                    <a:lnTo>
                      <a:pt x="316" y="124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5" name="Google Shape;9975;p60"/>
              <p:cNvSpPr/>
              <p:nvPr/>
            </p:nvSpPr>
            <p:spPr>
              <a:xfrm>
                <a:off x="2804050" y="2047825"/>
                <a:ext cx="9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0" extrusionOk="0">
                    <a:moveTo>
                      <a:pt x="180" y="1"/>
                    </a:moveTo>
                    <a:lnTo>
                      <a:pt x="42" y="165"/>
                    </a:lnTo>
                    <a:lnTo>
                      <a:pt x="1" y="330"/>
                    </a:lnTo>
                    <a:lnTo>
                      <a:pt x="276" y="440"/>
                    </a:lnTo>
                    <a:cubicBezTo>
                      <a:pt x="276" y="440"/>
                      <a:pt x="372" y="343"/>
                      <a:pt x="372" y="302"/>
                    </a:cubicBezTo>
                    <a:cubicBezTo>
                      <a:pt x="372" y="261"/>
                      <a:pt x="303" y="69"/>
                      <a:pt x="303" y="69"/>
                    </a:cubicBez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6" name="Google Shape;9976;p60"/>
              <p:cNvSpPr/>
              <p:nvPr/>
            </p:nvSpPr>
            <p:spPr>
              <a:xfrm>
                <a:off x="2834275" y="2018650"/>
                <a:ext cx="51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62" extrusionOk="0">
                    <a:moveTo>
                      <a:pt x="68" y="1"/>
                    </a:moveTo>
                    <a:lnTo>
                      <a:pt x="0" y="125"/>
                    </a:lnTo>
                    <a:lnTo>
                      <a:pt x="14" y="234"/>
                    </a:lnTo>
                    <a:lnTo>
                      <a:pt x="124" y="262"/>
                    </a:lnTo>
                    <a:lnTo>
                      <a:pt x="206" y="15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7" name="Google Shape;9977;p60"/>
              <p:cNvSpPr/>
              <p:nvPr/>
            </p:nvSpPr>
            <p:spPr>
              <a:xfrm>
                <a:off x="2820875" y="2063625"/>
                <a:ext cx="72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16" extrusionOk="0">
                    <a:moveTo>
                      <a:pt x="165" y="0"/>
                    </a:moveTo>
                    <a:lnTo>
                      <a:pt x="15" y="124"/>
                    </a:lnTo>
                    <a:lnTo>
                      <a:pt x="1" y="275"/>
                    </a:lnTo>
                    <a:lnTo>
                      <a:pt x="165" y="316"/>
                    </a:lnTo>
                    <a:cubicBezTo>
                      <a:pt x="165" y="316"/>
                      <a:pt x="275" y="261"/>
                      <a:pt x="275" y="206"/>
                    </a:cubicBezTo>
                    <a:cubicBezTo>
                      <a:pt x="275" y="151"/>
                      <a:pt x="290" y="28"/>
                      <a:pt x="290" y="28"/>
                    </a:cubicBez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4" y="1433733"/>
            <a:ext cx="8819669" cy="378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612;p56"/>
          <p:cNvSpPr txBox="1">
            <a:spLocks noGrp="1"/>
          </p:cNvSpPr>
          <p:nvPr>
            <p:ph type="title"/>
          </p:nvPr>
        </p:nvSpPr>
        <p:spPr>
          <a:xfrm>
            <a:off x="719999" y="475717"/>
            <a:ext cx="7704000" cy="94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Brazil’s Performance by Round</a:t>
            </a:r>
            <a:endParaRPr sz="3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4" name="Google Shape;10544;p63"/>
          <p:cNvGrpSpPr/>
          <p:nvPr/>
        </p:nvGrpSpPr>
        <p:grpSpPr>
          <a:xfrm>
            <a:off x="6142266" y="1187265"/>
            <a:ext cx="1550100" cy="1550100"/>
            <a:chOff x="3782275" y="1466650"/>
            <a:chExt cx="1550100" cy="1550100"/>
          </a:xfrm>
        </p:grpSpPr>
        <p:sp>
          <p:nvSpPr>
            <p:cNvPr id="10545" name="Google Shape;10545;p63"/>
            <p:cNvSpPr/>
            <p:nvPr/>
          </p:nvSpPr>
          <p:spPr>
            <a:xfrm>
              <a:off x="3782275" y="1466650"/>
              <a:ext cx="1550100" cy="1550100"/>
            </a:xfrm>
            <a:prstGeom prst="ellipse">
              <a:avLst/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46" name="Google Shape;10546;p63"/>
            <p:cNvGrpSpPr/>
            <p:nvPr/>
          </p:nvGrpSpPr>
          <p:grpSpPr>
            <a:xfrm>
              <a:off x="3885416" y="1569793"/>
              <a:ext cx="1343800" cy="1343800"/>
              <a:chOff x="4045063" y="635665"/>
              <a:chExt cx="868200" cy="868200"/>
            </a:xfrm>
          </p:grpSpPr>
          <p:sp>
            <p:nvSpPr>
              <p:cNvPr id="10547" name="Google Shape;10547;p63"/>
              <p:cNvSpPr/>
              <p:nvPr/>
            </p:nvSpPr>
            <p:spPr>
              <a:xfrm>
                <a:off x="4049799" y="640401"/>
                <a:ext cx="858900" cy="858900"/>
              </a:xfrm>
              <a:prstGeom prst="donut">
                <a:avLst>
                  <a:gd name="adj" fmla="val 1193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8" name="Google Shape;10548;p63"/>
              <p:cNvSpPr/>
              <p:nvPr/>
            </p:nvSpPr>
            <p:spPr>
              <a:xfrm flipH="1">
                <a:off x="4045063" y="635665"/>
                <a:ext cx="868200" cy="868200"/>
              </a:xfrm>
              <a:prstGeom prst="blockArc">
                <a:avLst>
                  <a:gd name="adj1" fmla="val 10766303"/>
                  <a:gd name="adj2" fmla="val 16256715"/>
                  <a:gd name="adj3" fmla="val 12710"/>
                </a:avLst>
              </a:prstGeom>
              <a:solidFill>
                <a:schemeClr val="accent1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549" name="Google Shape;10549;p63"/>
          <p:cNvGrpSpPr/>
          <p:nvPr/>
        </p:nvGrpSpPr>
        <p:grpSpPr>
          <a:xfrm>
            <a:off x="3590889" y="1204143"/>
            <a:ext cx="1550100" cy="1550100"/>
            <a:chOff x="3782275" y="1466650"/>
            <a:chExt cx="1550100" cy="1550100"/>
          </a:xfrm>
        </p:grpSpPr>
        <p:sp>
          <p:nvSpPr>
            <p:cNvPr id="10550" name="Google Shape;10550;p63"/>
            <p:cNvSpPr/>
            <p:nvPr/>
          </p:nvSpPr>
          <p:spPr>
            <a:xfrm>
              <a:off x="3782275" y="1466650"/>
              <a:ext cx="1550100" cy="1550100"/>
            </a:xfrm>
            <a:prstGeom prst="ellipse">
              <a:avLst/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51" name="Google Shape;10551;p63"/>
            <p:cNvGrpSpPr/>
            <p:nvPr/>
          </p:nvGrpSpPr>
          <p:grpSpPr>
            <a:xfrm>
              <a:off x="3885416" y="1569793"/>
              <a:ext cx="1343800" cy="1343800"/>
              <a:chOff x="4045063" y="635665"/>
              <a:chExt cx="868200" cy="868200"/>
            </a:xfrm>
          </p:grpSpPr>
          <p:sp>
            <p:nvSpPr>
              <p:cNvPr id="10552" name="Google Shape;10552;p63"/>
              <p:cNvSpPr/>
              <p:nvPr/>
            </p:nvSpPr>
            <p:spPr>
              <a:xfrm>
                <a:off x="4049799" y="640401"/>
                <a:ext cx="858900" cy="858900"/>
              </a:xfrm>
              <a:prstGeom prst="donut">
                <a:avLst>
                  <a:gd name="adj" fmla="val 1193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3" name="Google Shape;10553;p63"/>
              <p:cNvSpPr/>
              <p:nvPr/>
            </p:nvSpPr>
            <p:spPr>
              <a:xfrm flipH="1">
                <a:off x="4045063" y="635665"/>
                <a:ext cx="868200" cy="868200"/>
              </a:xfrm>
              <a:prstGeom prst="blockArc">
                <a:avLst>
                  <a:gd name="adj1" fmla="val 47734"/>
                  <a:gd name="adj2" fmla="val 16256715"/>
                  <a:gd name="adj3" fmla="val 12710"/>
                </a:avLst>
              </a:prstGeom>
              <a:solidFill>
                <a:schemeClr val="accent5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54" name="Google Shape;10554;p63"/>
          <p:cNvSpPr/>
          <p:nvPr/>
        </p:nvSpPr>
        <p:spPr>
          <a:xfrm>
            <a:off x="1179693" y="1187265"/>
            <a:ext cx="1550100" cy="1550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56" name="Google Shape;10556;p63"/>
          <p:cNvSpPr txBox="1">
            <a:spLocks noGrp="1"/>
          </p:cNvSpPr>
          <p:nvPr>
            <p:ph type="subTitle" idx="2"/>
          </p:nvPr>
        </p:nvSpPr>
        <p:spPr>
          <a:xfrm>
            <a:off x="720000" y="2857579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Round of 16</a:t>
            </a:r>
            <a:endParaRPr dirty="0"/>
          </a:p>
        </p:txBody>
      </p:sp>
      <p:sp>
        <p:nvSpPr>
          <p:cNvPr id="10558" name="Google Shape;10558;p63"/>
          <p:cNvSpPr txBox="1">
            <a:spLocks noGrp="1"/>
          </p:cNvSpPr>
          <p:nvPr>
            <p:ph type="subTitle" idx="5"/>
          </p:nvPr>
        </p:nvSpPr>
        <p:spPr>
          <a:xfrm>
            <a:off x="3138649" y="2878179"/>
            <a:ext cx="2454561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Qua</a:t>
            </a:r>
            <a:r>
              <a:rPr lang="en-US" dirty="0"/>
              <a:t>r</a:t>
            </a:r>
            <a:r>
              <a:rPr lang="en-GB" dirty="0"/>
              <a:t>ter Final</a:t>
            </a:r>
            <a:endParaRPr dirty="0"/>
          </a:p>
        </p:txBody>
      </p:sp>
      <p:sp>
        <p:nvSpPr>
          <p:cNvPr id="10560" name="Google Shape;10560;p63"/>
          <p:cNvSpPr txBox="1">
            <a:spLocks noGrp="1"/>
          </p:cNvSpPr>
          <p:nvPr>
            <p:ph type="subTitle" idx="8"/>
          </p:nvPr>
        </p:nvSpPr>
        <p:spPr>
          <a:xfrm>
            <a:off x="5893246" y="2884924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Semi Final</a:t>
            </a:r>
            <a:endParaRPr dirty="0"/>
          </a:p>
        </p:txBody>
      </p:sp>
      <p:grpSp>
        <p:nvGrpSpPr>
          <p:cNvPr id="10561" name="Google Shape;10561;p63"/>
          <p:cNvGrpSpPr/>
          <p:nvPr/>
        </p:nvGrpSpPr>
        <p:grpSpPr>
          <a:xfrm>
            <a:off x="1282834" y="1290408"/>
            <a:ext cx="1343800" cy="1343800"/>
            <a:chOff x="4045063" y="635665"/>
            <a:chExt cx="868200" cy="868200"/>
          </a:xfrm>
        </p:grpSpPr>
        <p:sp>
          <p:nvSpPr>
            <p:cNvPr id="10562" name="Google Shape;10562;p63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3" name="Google Shape;10563;p63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3897261"/>
                <a:gd name="adj2" fmla="val 16256715"/>
                <a:gd name="adj3" fmla="val 12710"/>
              </a:avLst>
            </a:pr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64" name="Google Shape;10564;p6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Win rate of Brazil</a:t>
            </a:r>
            <a:endParaRPr dirty="0"/>
          </a:p>
        </p:txBody>
      </p:sp>
      <p:sp>
        <p:nvSpPr>
          <p:cNvPr id="10565" name="Google Shape;10565;p63"/>
          <p:cNvSpPr txBox="1">
            <a:spLocks noGrp="1"/>
          </p:cNvSpPr>
          <p:nvPr>
            <p:ph type="title" idx="3"/>
          </p:nvPr>
        </p:nvSpPr>
        <p:spPr>
          <a:xfrm>
            <a:off x="3830414" y="1775793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62%</a:t>
            </a:r>
            <a:endParaRPr dirty="0"/>
          </a:p>
        </p:txBody>
      </p:sp>
      <p:sp>
        <p:nvSpPr>
          <p:cNvPr id="10566" name="Google Shape;10566;p63"/>
          <p:cNvSpPr txBox="1">
            <a:spLocks noGrp="1"/>
          </p:cNvSpPr>
          <p:nvPr>
            <p:ph type="title" idx="6"/>
          </p:nvPr>
        </p:nvSpPr>
        <p:spPr>
          <a:xfrm>
            <a:off x="6396391" y="1758927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63%</a:t>
            </a:r>
            <a:endParaRPr dirty="0"/>
          </a:p>
        </p:txBody>
      </p:sp>
      <p:sp>
        <p:nvSpPr>
          <p:cNvPr id="10567" name="Google Shape;10567;p63"/>
          <p:cNvSpPr txBox="1">
            <a:spLocks noGrp="1"/>
          </p:cNvSpPr>
          <p:nvPr>
            <p:ph type="title"/>
          </p:nvPr>
        </p:nvSpPr>
        <p:spPr>
          <a:xfrm>
            <a:off x="1404618" y="1758915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75</a:t>
            </a:r>
            <a:r>
              <a:rPr lang="en-GB" sz="3000" dirty="0"/>
              <a:t>%</a:t>
            </a:r>
            <a:endParaRPr sz="3000" dirty="0"/>
          </a:p>
        </p:txBody>
      </p:sp>
      <p:sp>
        <p:nvSpPr>
          <p:cNvPr id="12" name="Google Shape;10558;p63"/>
          <p:cNvSpPr txBox="1"/>
          <p:nvPr/>
        </p:nvSpPr>
        <p:spPr>
          <a:xfrm>
            <a:off x="1994571" y="3973043"/>
            <a:ext cx="2454561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 ExtraBold" panose="00000800000000000000"/>
              <a:buNone/>
              <a:defRPr sz="2400" b="0" i="0" u="none" strike="noStrike" cap="none">
                <a:solidFill>
                  <a:schemeClr val="lt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9pPr>
          </a:lstStyle>
          <a:p>
            <a:pPr marL="0" indent="0"/>
            <a:r>
              <a:rPr lang="en-US" dirty="0"/>
              <a:t>Final</a:t>
            </a:r>
            <a:endParaRPr lang="en-US" dirty="0"/>
          </a:p>
        </p:txBody>
      </p:sp>
      <p:sp>
        <p:nvSpPr>
          <p:cNvPr id="14" name="Google Shape;10554;p63"/>
          <p:cNvSpPr/>
          <p:nvPr/>
        </p:nvSpPr>
        <p:spPr>
          <a:xfrm>
            <a:off x="1127760" y="3418193"/>
            <a:ext cx="1550100" cy="1550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0561;p63"/>
          <p:cNvGrpSpPr/>
          <p:nvPr/>
        </p:nvGrpSpPr>
        <p:grpSpPr>
          <a:xfrm>
            <a:off x="1224243" y="3521343"/>
            <a:ext cx="1343800" cy="1343800"/>
            <a:chOff x="4045063" y="635665"/>
            <a:chExt cx="868200" cy="868200"/>
          </a:xfrm>
        </p:grpSpPr>
        <p:sp>
          <p:nvSpPr>
            <p:cNvPr id="16" name="Google Shape;10562;p63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0563;p63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3897261"/>
                <a:gd name="adj2" fmla="val 16256715"/>
                <a:gd name="adj3" fmla="val 12710"/>
              </a:avLst>
            </a:pr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10567;p63"/>
          <p:cNvSpPr txBox="1"/>
          <p:nvPr/>
        </p:nvSpPr>
        <p:spPr>
          <a:xfrm>
            <a:off x="1330168" y="3989850"/>
            <a:ext cx="1100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ExtraBold" panose="00000800000000000000"/>
              <a:buNone/>
              <a:defRPr sz="3000" b="0" i="0" u="none" strike="noStrike" cap="none">
                <a:solidFill>
                  <a:schemeClr val="dk2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GB" dirty="0"/>
              <a:t>67%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oogle Shape;10244;p61"/>
          <p:cNvGrpSpPr/>
          <p:nvPr/>
        </p:nvGrpSpPr>
        <p:grpSpPr>
          <a:xfrm>
            <a:off x="4621147" y="4217617"/>
            <a:ext cx="323826" cy="321902"/>
            <a:chOff x="2382200" y="3389200"/>
            <a:chExt cx="239800" cy="238375"/>
          </a:xfrm>
        </p:grpSpPr>
        <p:sp>
          <p:nvSpPr>
            <p:cNvPr id="10245" name="Google Shape;10245;p61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6" name="Google Shape;10246;p61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7" name="Google Shape;10247;p61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8" name="Google Shape;10248;p61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9" name="Google Shape;10249;p61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0" name="Google Shape;10250;p61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1" name="Google Shape;10251;p61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2" name="Google Shape;10252;p61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3" name="Google Shape;10253;p61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4" name="Google Shape;10254;p61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5" name="Google Shape;10255;p61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6" name="Google Shape;10256;p61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7" name="Google Shape;10257;p61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8" name="Google Shape;10258;p61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9" name="Google Shape;10259;p61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0" name="Google Shape;10260;p61"/>
          <p:cNvGrpSpPr/>
          <p:nvPr/>
        </p:nvGrpSpPr>
        <p:grpSpPr>
          <a:xfrm rot="-2852174">
            <a:off x="1265348" y="533924"/>
            <a:ext cx="358199" cy="244651"/>
            <a:chOff x="1530450" y="3426875"/>
            <a:chExt cx="238725" cy="163050"/>
          </a:xfrm>
        </p:grpSpPr>
        <p:sp>
          <p:nvSpPr>
            <p:cNvPr id="10261" name="Google Shape;10261;p61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2" name="Google Shape;10262;p61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3" name="Google Shape;10263;p61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4" name="Google Shape;10264;p61"/>
          <p:cNvGrpSpPr/>
          <p:nvPr/>
        </p:nvGrpSpPr>
        <p:grpSpPr>
          <a:xfrm>
            <a:off x="-450910" y="1369605"/>
            <a:ext cx="1847117" cy="2115756"/>
            <a:chOff x="-450910" y="1369605"/>
            <a:chExt cx="1847117" cy="2115756"/>
          </a:xfrm>
        </p:grpSpPr>
        <p:sp>
          <p:nvSpPr>
            <p:cNvPr id="10265" name="Google Shape;10265;p61"/>
            <p:cNvSpPr/>
            <p:nvPr/>
          </p:nvSpPr>
          <p:spPr>
            <a:xfrm rot="3949421">
              <a:off x="809168" y="2993946"/>
              <a:ext cx="240022" cy="210300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6" name="Google Shape;10266;p61"/>
            <p:cNvSpPr/>
            <p:nvPr/>
          </p:nvSpPr>
          <p:spPr>
            <a:xfrm rot="3949421">
              <a:off x="-33581" y="1389299"/>
              <a:ext cx="689050" cy="1360873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7" name="Google Shape;10267;p61"/>
            <p:cNvSpPr/>
            <p:nvPr/>
          </p:nvSpPr>
          <p:spPr>
            <a:xfrm rot="3949421">
              <a:off x="778724" y="1752174"/>
              <a:ext cx="86131" cy="83144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8" name="Google Shape;10268;p61"/>
            <p:cNvSpPr/>
            <p:nvPr/>
          </p:nvSpPr>
          <p:spPr>
            <a:xfrm rot="3949421">
              <a:off x="695930" y="1887154"/>
              <a:ext cx="86181" cy="8314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9" name="Google Shape;10269;p61"/>
            <p:cNvSpPr/>
            <p:nvPr/>
          </p:nvSpPr>
          <p:spPr>
            <a:xfrm rot="3949421">
              <a:off x="627974" y="1701363"/>
              <a:ext cx="86281" cy="83144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0" name="Google Shape;10270;p61"/>
            <p:cNvSpPr/>
            <p:nvPr/>
          </p:nvSpPr>
          <p:spPr>
            <a:xfrm rot="3949421">
              <a:off x="613235" y="2022262"/>
              <a:ext cx="86181" cy="83094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1" name="Google Shape;10271;p61"/>
            <p:cNvSpPr/>
            <p:nvPr/>
          </p:nvSpPr>
          <p:spPr>
            <a:xfrm rot="3949421">
              <a:off x="545645" y="1837421"/>
              <a:ext cx="86181" cy="83094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2" name="Google Shape;10272;p61"/>
            <p:cNvSpPr/>
            <p:nvPr/>
          </p:nvSpPr>
          <p:spPr>
            <a:xfrm rot="3949421">
              <a:off x="462909" y="1972388"/>
              <a:ext cx="86181" cy="83144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3" name="Google Shape;10273;p61"/>
            <p:cNvSpPr/>
            <p:nvPr/>
          </p:nvSpPr>
          <p:spPr>
            <a:xfrm rot="3949421">
              <a:off x="380113" y="2107449"/>
              <a:ext cx="86231" cy="83094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4" name="Google Shape;10274;p61"/>
            <p:cNvSpPr/>
            <p:nvPr/>
          </p:nvSpPr>
          <p:spPr>
            <a:xfrm rot="3949421">
              <a:off x="147013" y="2192551"/>
              <a:ext cx="86281" cy="83244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5" name="Google Shape;10275;p61"/>
            <p:cNvSpPr/>
            <p:nvPr/>
          </p:nvSpPr>
          <p:spPr>
            <a:xfrm rot="3949421">
              <a:off x="849816" y="1931830"/>
              <a:ext cx="40029" cy="60640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6" name="Google Shape;10276;p61"/>
            <p:cNvSpPr/>
            <p:nvPr/>
          </p:nvSpPr>
          <p:spPr>
            <a:xfrm rot="3949421">
              <a:off x="547851" y="2135682"/>
              <a:ext cx="28578" cy="76323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7" name="Google Shape;10277;p61"/>
            <p:cNvSpPr/>
            <p:nvPr/>
          </p:nvSpPr>
          <p:spPr>
            <a:xfrm rot="3949421">
              <a:off x="315027" y="2222554"/>
              <a:ext cx="33755" cy="76224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8" name="Google Shape;10278;p61"/>
            <p:cNvSpPr/>
            <p:nvPr/>
          </p:nvSpPr>
          <p:spPr>
            <a:xfrm rot="3949421">
              <a:off x="240857" y="2064725"/>
              <a:ext cx="70498" cy="82995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9" name="Google Shape;10279;p61"/>
            <p:cNvSpPr/>
            <p:nvPr/>
          </p:nvSpPr>
          <p:spPr>
            <a:xfrm rot="3949421">
              <a:off x="347785" y="1945447"/>
              <a:ext cx="45804" cy="68108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0" name="Google Shape;10280;p61"/>
            <p:cNvSpPr/>
            <p:nvPr/>
          </p:nvSpPr>
          <p:spPr>
            <a:xfrm rot="3949421">
              <a:off x="444106" y="1819246"/>
              <a:ext cx="36693" cy="49787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1" name="Google Shape;10281;p61"/>
            <p:cNvSpPr/>
            <p:nvPr/>
          </p:nvSpPr>
          <p:spPr>
            <a:xfrm rot="3949421">
              <a:off x="523144" y="1681928"/>
              <a:ext cx="39481" cy="55960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2" name="Google Shape;10282;p61"/>
            <p:cNvSpPr/>
            <p:nvPr/>
          </p:nvSpPr>
          <p:spPr>
            <a:xfrm rot="3949421">
              <a:off x="723127" y="1587804"/>
              <a:ext cx="60142" cy="69950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3" name="Google Shape;10283;p61"/>
            <p:cNvSpPr/>
            <p:nvPr/>
          </p:nvSpPr>
          <p:spPr>
            <a:xfrm rot="3949421">
              <a:off x="425235" y="1753879"/>
              <a:ext cx="551539" cy="1276485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4" name="Google Shape;10284;p61"/>
            <p:cNvSpPr/>
            <p:nvPr/>
          </p:nvSpPr>
          <p:spPr>
            <a:xfrm rot="3949421">
              <a:off x="17123" y="2820625"/>
              <a:ext cx="1027750" cy="278010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5" name="Google Shape;10285;p61"/>
            <p:cNvSpPr/>
            <p:nvPr/>
          </p:nvSpPr>
          <p:spPr>
            <a:xfrm rot="3949421">
              <a:off x="843155" y="2622739"/>
              <a:ext cx="152447" cy="133578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6" name="Google Shape;10286;p61"/>
            <p:cNvSpPr/>
            <p:nvPr/>
          </p:nvSpPr>
          <p:spPr>
            <a:xfrm rot="3949421">
              <a:off x="728858" y="2705129"/>
              <a:ext cx="106643" cy="93400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7" name="Google Shape;10287;p61"/>
            <p:cNvSpPr/>
            <p:nvPr/>
          </p:nvSpPr>
          <p:spPr>
            <a:xfrm rot="3949421">
              <a:off x="862113" y="2936596"/>
              <a:ext cx="106643" cy="93450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8" name="Google Shape;10288;p61"/>
            <p:cNvSpPr/>
            <p:nvPr/>
          </p:nvSpPr>
          <p:spPr>
            <a:xfrm rot="3949421">
              <a:off x="1064111" y="2656793"/>
              <a:ext cx="142241" cy="124616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9" name="Google Shape;10289;p61"/>
            <p:cNvSpPr/>
            <p:nvPr/>
          </p:nvSpPr>
          <p:spPr>
            <a:xfrm rot="3949421">
              <a:off x="1120256" y="2301737"/>
              <a:ext cx="91857" cy="80456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0" name="Google Shape;10290;p61"/>
            <p:cNvSpPr/>
            <p:nvPr/>
          </p:nvSpPr>
          <p:spPr>
            <a:xfrm rot="3949421">
              <a:off x="1037311" y="2432427"/>
              <a:ext cx="152348" cy="133528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1" name="Google Shape;10291;p61"/>
            <p:cNvSpPr/>
            <p:nvPr/>
          </p:nvSpPr>
          <p:spPr>
            <a:xfrm rot="3949421">
              <a:off x="758919" y="1411016"/>
              <a:ext cx="209752" cy="183813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2" name="Google Shape;10292;p61"/>
            <p:cNvSpPr/>
            <p:nvPr/>
          </p:nvSpPr>
          <p:spPr>
            <a:xfrm rot="3949421">
              <a:off x="959620" y="2334213"/>
              <a:ext cx="191331" cy="167682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3" name="Google Shape;10293;p61"/>
            <p:cNvSpPr/>
            <p:nvPr/>
          </p:nvSpPr>
          <p:spPr>
            <a:xfrm rot="3949421">
              <a:off x="1064461" y="2854921"/>
              <a:ext cx="267803" cy="258344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4" name="Google Shape;10294;p61"/>
            <p:cNvSpPr/>
            <p:nvPr/>
          </p:nvSpPr>
          <p:spPr>
            <a:xfrm rot="3949421">
              <a:off x="1018470" y="2936826"/>
              <a:ext cx="260783" cy="146672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5" name="Google Shape;10295;p61"/>
            <p:cNvSpPr/>
            <p:nvPr/>
          </p:nvSpPr>
          <p:spPr>
            <a:xfrm rot="3949421">
              <a:off x="1011354" y="1609379"/>
              <a:ext cx="310421" cy="299468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6" name="Google Shape;10296;p61"/>
            <p:cNvSpPr/>
            <p:nvPr/>
          </p:nvSpPr>
          <p:spPr>
            <a:xfrm rot="3949421">
              <a:off x="958097" y="1704356"/>
              <a:ext cx="302206" cy="170022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97" name="Google Shape;10297;p61"/>
          <p:cNvGrpSpPr/>
          <p:nvPr/>
        </p:nvGrpSpPr>
        <p:grpSpPr>
          <a:xfrm>
            <a:off x="7594011" y="1236423"/>
            <a:ext cx="1964723" cy="2305313"/>
            <a:chOff x="7594011" y="1236423"/>
            <a:chExt cx="1964723" cy="2305313"/>
          </a:xfrm>
        </p:grpSpPr>
        <p:sp>
          <p:nvSpPr>
            <p:cNvPr id="10298" name="Google Shape;10298;p61"/>
            <p:cNvSpPr/>
            <p:nvPr/>
          </p:nvSpPr>
          <p:spPr>
            <a:xfrm rot="-7418101">
              <a:off x="7902344" y="1734597"/>
              <a:ext cx="240027" cy="210304"/>
            </a:xfrm>
            <a:custGeom>
              <a:avLst/>
              <a:gdLst/>
              <a:ahLst/>
              <a:cxnLst/>
              <a:rect l="l" t="t" r="r" b="b"/>
              <a:pathLst>
                <a:path w="4821" h="4224" extrusionOk="0">
                  <a:moveTo>
                    <a:pt x="2408" y="0"/>
                  </a:moveTo>
                  <a:cubicBezTo>
                    <a:pt x="2036" y="0"/>
                    <a:pt x="1658" y="99"/>
                    <a:pt x="1316" y="307"/>
                  </a:cubicBezTo>
                  <a:cubicBezTo>
                    <a:pt x="320" y="910"/>
                    <a:pt x="1" y="2208"/>
                    <a:pt x="606" y="3206"/>
                  </a:cubicBezTo>
                  <a:cubicBezTo>
                    <a:pt x="1003" y="3861"/>
                    <a:pt x="1699" y="4224"/>
                    <a:pt x="2413" y="4224"/>
                  </a:cubicBezTo>
                  <a:cubicBezTo>
                    <a:pt x="2786" y="4224"/>
                    <a:pt x="3163" y="4125"/>
                    <a:pt x="3505" y="3917"/>
                  </a:cubicBezTo>
                  <a:cubicBezTo>
                    <a:pt x="4502" y="3314"/>
                    <a:pt x="4821" y="2016"/>
                    <a:pt x="4216" y="1018"/>
                  </a:cubicBezTo>
                  <a:cubicBezTo>
                    <a:pt x="3819" y="363"/>
                    <a:pt x="3122" y="0"/>
                    <a:pt x="2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9" name="Google Shape;10299;p61"/>
            <p:cNvSpPr/>
            <p:nvPr/>
          </p:nvSpPr>
          <p:spPr>
            <a:xfrm rot="-7418101">
              <a:off x="8456834" y="2073084"/>
              <a:ext cx="689064" cy="1360901"/>
            </a:xfrm>
            <a:custGeom>
              <a:avLst/>
              <a:gdLst/>
              <a:ahLst/>
              <a:cxnLst/>
              <a:rect l="l" t="t" r="r" b="b"/>
              <a:pathLst>
                <a:path w="13840" h="27334" extrusionOk="0">
                  <a:moveTo>
                    <a:pt x="5664" y="1"/>
                  </a:moveTo>
                  <a:cubicBezTo>
                    <a:pt x="5254" y="1"/>
                    <a:pt x="4834" y="62"/>
                    <a:pt x="4413" y="193"/>
                  </a:cubicBezTo>
                  <a:cubicBezTo>
                    <a:pt x="2089" y="915"/>
                    <a:pt x="1" y="3877"/>
                    <a:pt x="2635" y="7161"/>
                  </a:cubicBezTo>
                  <a:cubicBezTo>
                    <a:pt x="10862" y="17416"/>
                    <a:pt x="7329" y="27333"/>
                    <a:pt x="7329" y="27333"/>
                  </a:cubicBezTo>
                  <a:cubicBezTo>
                    <a:pt x="7329" y="27333"/>
                    <a:pt x="13840" y="12496"/>
                    <a:pt x="9926" y="3094"/>
                  </a:cubicBezTo>
                  <a:cubicBezTo>
                    <a:pt x="9161" y="1256"/>
                    <a:pt x="7511" y="1"/>
                    <a:pt x="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0" name="Google Shape;10300;p61"/>
            <p:cNvSpPr/>
            <p:nvPr/>
          </p:nvSpPr>
          <p:spPr>
            <a:xfrm rot="-7418101">
              <a:off x="8299744" y="3068157"/>
              <a:ext cx="86133" cy="83146"/>
            </a:xfrm>
            <a:custGeom>
              <a:avLst/>
              <a:gdLst/>
              <a:ahLst/>
              <a:cxnLst/>
              <a:rect l="l" t="t" r="r" b="b"/>
              <a:pathLst>
                <a:path w="1730" h="1670" extrusionOk="0">
                  <a:moveTo>
                    <a:pt x="864" y="0"/>
                  </a:moveTo>
                  <a:cubicBezTo>
                    <a:pt x="430" y="0"/>
                    <a:pt x="65" y="335"/>
                    <a:pt x="32" y="775"/>
                  </a:cubicBezTo>
                  <a:cubicBezTo>
                    <a:pt x="0" y="1235"/>
                    <a:pt x="345" y="1634"/>
                    <a:pt x="807" y="1667"/>
                  </a:cubicBezTo>
                  <a:cubicBezTo>
                    <a:pt x="826" y="1669"/>
                    <a:pt x="846" y="1669"/>
                    <a:pt x="866" y="1669"/>
                  </a:cubicBezTo>
                  <a:cubicBezTo>
                    <a:pt x="1300" y="1669"/>
                    <a:pt x="1666" y="1335"/>
                    <a:pt x="1698" y="894"/>
                  </a:cubicBezTo>
                  <a:cubicBezTo>
                    <a:pt x="1729" y="434"/>
                    <a:pt x="1384" y="36"/>
                    <a:pt x="925" y="2"/>
                  </a:cubicBezTo>
                  <a:cubicBezTo>
                    <a:pt x="905" y="1"/>
                    <a:pt x="884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1" name="Google Shape;10301;p61"/>
            <p:cNvSpPr/>
            <p:nvPr/>
          </p:nvSpPr>
          <p:spPr>
            <a:xfrm rot="-7418101">
              <a:off x="8359182" y="2921407"/>
              <a:ext cx="86183" cy="83146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5" y="1"/>
                  </a:moveTo>
                  <a:cubicBezTo>
                    <a:pt x="431" y="1"/>
                    <a:pt x="66" y="335"/>
                    <a:pt x="33" y="775"/>
                  </a:cubicBezTo>
                  <a:cubicBezTo>
                    <a:pt x="1" y="1234"/>
                    <a:pt x="347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299" y="1669"/>
                    <a:pt x="1666" y="1331"/>
                    <a:pt x="1698" y="894"/>
                  </a:cubicBezTo>
                  <a:cubicBezTo>
                    <a:pt x="1731" y="435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2" name="Google Shape;10302;p61"/>
            <p:cNvSpPr/>
            <p:nvPr/>
          </p:nvSpPr>
          <p:spPr>
            <a:xfrm rot="-7418101">
              <a:off x="8456650" y="3093515"/>
              <a:ext cx="86282" cy="83146"/>
            </a:xfrm>
            <a:custGeom>
              <a:avLst/>
              <a:gdLst/>
              <a:ahLst/>
              <a:cxnLst/>
              <a:rect l="l" t="t" r="r" b="b"/>
              <a:pathLst>
                <a:path w="1733" h="1670" extrusionOk="0">
                  <a:moveTo>
                    <a:pt x="865" y="1"/>
                  </a:moveTo>
                  <a:cubicBezTo>
                    <a:pt x="432" y="1"/>
                    <a:pt x="65" y="335"/>
                    <a:pt x="33" y="775"/>
                  </a:cubicBezTo>
                  <a:cubicBezTo>
                    <a:pt x="0" y="1233"/>
                    <a:pt x="346" y="1634"/>
                    <a:pt x="807" y="1667"/>
                  </a:cubicBezTo>
                  <a:cubicBezTo>
                    <a:pt x="827" y="1668"/>
                    <a:pt x="847" y="1669"/>
                    <a:pt x="867" y="1669"/>
                  </a:cubicBezTo>
                  <a:cubicBezTo>
                    <a:pt x="1300" y="1669"/>
                    <a:pt x="1669" y="1333"/>
                    <a:pt x="1699" y="894"/>
                  </a:cubicBezTo>
                  <a:cubicBezTo>
                    <a:pt x="1732" y="435"/>
                    <a:pt x="1385" y="34"/>
                    <a:pt x="926" y="3"/>
                  </a:cubicBezTo>
                  <a:cubicBezTo>
                    <a:pt x="906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3" name="Google Shape;10303;p61"/>
            <p:cNvSpPr/>
            <p:nvPr/>
          </p:nvSpPr>
          <p:spPr>
            <a:xfrm rot="-7418101">
              <a:off x="8418556" y="2774592"/>
              <a:ext cx="86183" cy="83096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6" y="0"/>
                  </a:moveTo>
                  <a:cubicBezTo>
                    <a:pt x="431" y="0"/>
                    <a:pt x="64" y="336"/>
                    <a:pt x="32" y="775"/>
                  </a:cubicBezTo>
                  <a:cubicBezTo>
                    <a:pt x="0" y="1235"/>
                    <a:pt x="345" y="1634"/>
                    <a:pt x="807" y="1666"/>
                  </a:cubicBezTo>
                  <a:cubicBezTo>
                    <a:pt x="827" y="1668"/>
                    <a:pt x="848" y="1669"/>
                    <a:pt x="869" y="1669"/>
                  </a:cubicBezTo>
                  <a:cubicBezTo>
                    <a:pt x="1301" y="1669"/>
                    <a:pt x="1666" y="1333"/>
                    <a:pt x="1698" y="894"/>
                  </a:cubicBezTo>
                  <a:cubicBezTo>
                    <a:pt x="1730" y="434"/>
                    <a:pt x="1384" y="35"/>
                    <a:pt x="925" y="2"/>
                  </a:cubicBezTo>
                  <a:cubicBezTo>
                    <a:pt x="905" y="1"/>
                    <a:pt x="886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4" name="Google Shape;10304;p61"/>
            <p:cNvSpPr/>
            <p:nvPr/>
          </p:nvSpPr>
          <p:spPr>
            <a:xfrm rot="-7418101">
              <a:off x="8515604" y="2945816"/>
              <a:ext cx="86183" cy="83096"/>
            </a:xfrm>
            <a:custGeom>
              <a:avLst/>
              <a:gdLst/>
              <a:ahLst/>
              <a:cxnLst/>
              <a:rect l="l" t="t" r="r" b="b"/>
              <a:pathLst>
                <a:path w="1731" h="1669" extrusionOk="0">
                  <a:moveTo>
                    <a:pt x="862" y="0"/>
                  </a:moveTo>
                  <a:cubicBezTo>
                    <a:pt x="429" y="0"/>
                    <a:pt x="64" y="335"/>
                    <a:pt x="31" y="774"/>
                  </a:cubicBezTo>
                  <a:cubicBezTo>
                    <a:pt x="1" y="1235"/>
                    <a:pt x="345" y="1633"/>
                    <a:pt x="805" y="1667"/>
                  </a:cubicBezTo>
                  <a:cubicBezTo>
                    <a:pt x="825" y="1668"/>
                    <a:pt x="844" y="1669"/>
                    <a:pt x="864" y="1669"/>
                  </a:cubicBezTo>
                  <a:cubicBezTo>
                    <a:pt x="1299" y="1669"/>
                    <a:pt x="1666" y="1335"/>
                    <a:pt x="1697" y="893"/>
                  </a:cubicBezTo>
                  <a:cubicBezTo>
                    <a:pt x="1730" y="433"/>
                    <a:pt x="1384" y="34"/>
                    <a:pt x="924" y="3"/>
                  </a:cubicBezTo>
                  <a:cubicBezTo>
                    <a:pt x="903" y="1"/>
                    <a:pt x="882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5" name="Google Shape;10305;p61"/>
            <p:cNvSpPr/>
            <p:nvPr/>
          </p:nvSpPr>
          <p:spPr>
            <a:xfrm rot="-7418101">
              <a:off x="8575033" y="2799035"/>
              <a:ext cx="86183" cy="83146"/>
            </a:xfrm>
            <a:custGeom>
              <a:avLst/>
              <a:gdLst/>
              <a:ahLst/>
              <a:cxnLst/>
              <a:rect l="l" t="t" r="r" b="b"/>
              <a:pathLst>
                <a:path w="1731" h="1670" extrusionOk="0">
                  <a:moveTo>
                    <a:pt x="864" y="1"/>
                  </a:moveTo>
                  <a:cubicBezTo>
                    <a:pt x="430" y="1"/>
                    <a:pt x="64" y="336"/>
                    <a:pt x="33" y="776"/>
                  </a:cubicBezTo>
                  <a:cubicBezTo>
                    <a:pt x="0" y="1235"/>
                    <a:pt x="346" y="1635"/>
                    <a:pt x="806" y="1667"/>
                  </a:cubicBezTo>
                  <a:cubicBezTo>
                    <a:pt x="827" y="1669"/>
                    <a:pt x="848" y="1669"/>
                    <a:pt x="868" y="1669"/>
                  </a:cubicBezTo>
                  <a:cubicBezTo>
                    <a:pt x="1300" y="1669"/>
                    <a:pt x="1665" y="1335"/>
                    <a:pt x="1697" y="896"/>
                  </a:cubicBezTo>
                  <a:cubicBezTo>
                    <a:pt x="1731" y="434"/>
                    <a:pt x="1383" y="35"/>
                    <a:pt x="925" y="3"/>
                  </a:cubicBezTo>
                  <a:cubicBezTo>
                    <a:pt x="904" y="2"/>
                    <a:pt x="884" y="1"/>
                    <a:pt x="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6" name="Google Shape;10306;p61"/>
            <p:cNvSpPr/>
            <p:nvPr/>
          </p:nvSpPr>
          <p:spPr>
            <a:xfrm rot="-7418101">
              <a:off x="8634464" y="2652255"/>
              <a:ext cx="86233" cy="83096"/>
            </a:xfrm>
            <a:custGeom>
              <a:avLst/>
              <a:gdLst/>
              <a:ahLst/>
              <a:cxnLst/>
              <a:rect l="l" t="t" r="r" b="b"/>
              <a:pathLst>
                <a:path w="1732" h="1669" extrusionOk="0">
                  <a:moveTo>
                    <a:pt x="865" y="1"/>
                  </a:moveTo>
                  <a:cubicBezTo>
                    <a:pt x="431" y="1"/>
                    <a:pt x="65" y="336"/>
                    <a:pt x="33" y="775"/>
                  </a:cubicBezTo>
                  <a:cubicBezTo>
                    <a:pt x="1" y="1234"/>
                    <a:pt x="346" y="1634"/>
                    <a:pt x="806" y="1667"/>
                  </a:cubicBezTo>
                  <a:cubicBezTo>
                    <a:pt x="827" y="1668"/>
                    <a:pt x="847" y="1669"/>
                    <a:pt x="868" y="1669"/>
                  </a:cubicBezTo>
                  <a:cubicBezTo>
                    <a:pt x="1300" y="1669"/>
                    <a:pt x="1667" y="1332"/>
                    <a:pt x="1697" y="894"/>
                  </a:cubicBezTo>
                  <a:cubicBezTo>
                    <a:pt x="1731" y="434"/>
                    <a:pt x="1384" y="35"/>
                    <a:pt x="925" y="3"/>
                  </a:cubicBezTo>
                  <a:cubicBezTo>
                    <a:pt x="905" y="1"/>
                    <a:pt x="885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7" name="Google Shape;10307;p61"/>
            <p:cNvSpPr/>
            <p:nvPr/>
          </p:nvSpPr>
          <p:spPr>
            <a:xfrm rot="-7418101">
              <a:off x="8850352" y="2529857"/>
              <a:ext cx="86282" cy="83245"/>
            </a:xfrm>
            <a:custGeom>
              <a:avLst/>
              <a:gdLst/>
              <a:ahLst/>
              <a:cxnLst/>
              <a:rect l="l" t="t" r="r" b="b"/>
              <a:pathLst>
                <a:path w="1733" h="1672" extrusionOk="0">
                  <a:moveTo>
                    <a:pt x="868" y="1"/>
                  </a:moveTo>
                  <a:cubicBezTo>
                    <a:pt x="433" y="1"/>
                    <a:pt x="66" y="336"/>
                    <a:pt x="35" y="776"/>
                  </a:cubicBezTo>
                  <a:cubicBezTo>
                    <a:pt x="1" y="1236"/>
                    <a:pt x="347" y="1635"/>
                    <a:pt x="806" y="1669"/>
                  </a:cubicBezTo>
                  <a:cubicBezTo>
                    <a:pt x="826" y="1670"/>
                    <a:pt x="845" y="1671"/>
                    <a:pt x="865" y="1671"/>
                  </a:cubicBezTo>
                  <a:cubicBezTo>
                    <a:pt x="1300" y="1671"/>
                    <a:pt x="1668" y="1336"/>
                    <a:pt x="1700" y="895"/>
                  </a:cubicBezTo>
                  <a:cubicBezTo>
                    <a:pt x="1733" y="435"/>
                    <a:pt x="1386" y="36"/>
                    <a:pt x="927" y="3"/>
                  </a:cubicBezTo>
                  <a:cubicBezTo>
                    <a:pt x="908" y="2"/>
                    <a:pt x="88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8" name="Google Shape;10308;p61"/>
            <p:cNvSpPr/>
            <p:nvPr/>
          </p:nvSpPr>
          <p:spPr>
            <a:xfrm rot="-7418101">
              <a:off x="8247732" y="2921186"/>
              <a:ext cx="40029" cy="60642"/>
            </a:xfrm>
            <a:custGeom>
              <a:avLst/>
              <a:gdLst/>
              <a:ahLst/>
              <a:cxnLst/>
              <a:rect l="l" t="t" r="r" b="b"/>
              <a:pathLst>
                <a:path w="804" h="1218" extrusionOk="0">
                  <a:moveTo>
                    <a:pt x="126" y="0"/>
                  </a:moveTo>
                  <a:cubicBezTo>
                    <a:pt x="74" y="98"/>
                    <a:pt x="39" y="207"/>
                    <a:pt x="31" y="325"/>
                  </a:cubicBezTo>
                  <a:cubicBezTo>
                    <a:pt x="0" y="786"/>
                    <a:pt x="343" y="1182"/>
                    <a:pt x="803" y="1218"/>
                  </a:cubicBezTo>
                  <a:cubicBezTo>
                    <a:pt x="795" y="1199"/>
                    <a:pt x="789" y="1181"/>
                    <a:pt x="782" y="1162"/>
                  </a:cubicBezTo>
                  <a:cubicBezTo>
                    <a:pt x="607" y="742"/>
                    <a:pt x="386" y="351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9" name="Google Shape;10309;p61"/>
            <p:cNvSpPr/>
            <p:nvPr/>
          </p:nvSpPr>
          <p:spPr>
            <a:xfrm rot="-7418101">
              <a:off x="8522182" y="2653958"/>
              <a:ext cx="28578" cy="76325"/>
            </a:xfrm>
            <a:custGeom>
              <a:avLst/>
              <a:gdLst/>
              <a:ahLst/>
              <a:cxnLst/>
              <a:rect l="l" t="t" r="r" b="b"/>
              <a:pathLst>
                <a:path w="574" h="1533" extrusionOk="0">
                  <a:moveTo>
                    <a:pt x="545" y="1"/>
                  </a:moveTo>
                  <a:cubicBezTo>
                    <a:pt x="262" y="118"/>
                    <a:pt x="50" y="379"/>
                    <a:pt x="27" y="706"/>
                  </a:cubicBezTo>
                  <a:cubicBezTo>
                    <a:pt x="1" y="1081"/>
                    <a:pt x="232" y="1404"/>
                    <a:pt x="564" y="1532"/>
                  </a:cubicBezTo>
                  <a:cubicBezTo>
                    <a:pt x="574" y="1020"/>
                    <a:pt x="566" y="509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0" name="Google Shape;10310;p61"/>
            <p:cNvSpPr/>
            <p:nvPr/>
          </p:nvSpPr>
          <p:spPr>
            <a:xfrm rot="-7418101">
              <a:off x="8732434" y="2530528"/>
              <a:ext cx="33756" cy="76225"/>
            </a:xfrm>
            <a:custGeom>
              <a:avLst/>
              <a:gdLst/>
              <a:ahLst/>
              <a:cxnLst/>
              <a:rect l="l" t="t" r="r" b="b"/>
              <a:pathLst>
                <a:path w="678" h="1531" extrusionOk="0">
                  <a:moveTo>
                    <a:pt x="678" y="0"/>
                  </a:moveTo>
                  <a:cubicBezTo>
                    <a:pt x="328" y="80"/>
                    <a:pt x="52" y="366"/>
                    <a:pt x="27" y="741"/>
                  </a:cubicBezTo>
                  <a:cubicBezTo>
                    <a:pt x="1" y="1078"/>
                    <a:pt x="183" y="1379"/>
                    <a:pt x="460" y="1530"/>
                  </a:cubicBezTo>
                  <a:cubicBezTo>
                    <a:pt x="541" y="1027"/>
                    <a:pt x="615" y="515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1" name="Google Shape;10311;p61"/>
            <p:cNvSpPr/>
            <p:nvPr/>
          </p:nvSpPr>
          <p:spPr>
            <a:xfrm rot="-7418101">
              <a:off x="8794485" y="2670319"/>
              <a:ext cx="70500" cy="82996"/>
            </a:xfrm>
            <a:custGeom>
              <a:avLst/>
              <a:gdLst/>
              <a:ahLst/>
              <a:cxnLst/>
              <a:rect l="l" t="t" r="r" b="b"/>
              <a:pathLst>
                <a:path w="1416" h="1667" extrusionOk="0">
                  <a:moveTo>
                    <a:pt x="550" y="0"/>
                  </a:moveTo>
                  <a:cubicBezTo>
                    <a:pt x="341" y="0"/>
                    <a:pt x="149" y="79"/>
                    <a:pt x="1" y="208"/>
                  </a:cubicBezTo>
                  <a:cubicBezTo>
                    <a:pt x="189" y="701"/>
                    <a:pt x="358" y="1187"/>
                    <a:pt x="505" y="1665"/>
                  </a:cubicBezTo>
                  <a:cubicBezTo>
                    <a:pt x="520" y="1666"/>
                    <a:pt x="536" y="1667"/>
                    <a:pt x="551" y="1667"/>
                  </a:cubicBezTo>
                  <a:cubicBezTo>
                    <a:pt x="984" y="1667"/>
                    <a:pt x="1352" y="1334"/>
                    <a:pt x="1383" y="892"/>
                  </a:cubicBezTo>
                  <a:cubicBezTo>
                    <a:pt x="1416" y="432"/>
                    <a:pt x="1069" y="34"/>
                    <a:pt x="613" y="2"/>
                  </a:cubicBezTo>
                  <a:cubicBezTo>
                    <a:pt x="592" y="1"/>
                    <a:pt x="571" y="0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2" name="Google Shape;10312;p61"/>
            <p:cNvSpPr/>
            <p:nvPr/>
          </p:nvSpPr>
          <p:spPr>
            <a:xfrm rot="-7418101">
              <a:off x="9076326" y="2403835"/>
              <a:ext cx="61139" cy="83096"/>
            </a:xfrm>
            <a:custGeom>
              <a:avLst/>
              <a:gdLst/>
              <a:ahLst/>
              <a:cxnLst/>
              <a:rect l="l" t="t" r="r" b="b"/>
              <a:pathLst>
                <a:path w="1228" h="1669" extrusionOk="0">
                  <a:moveTo>
                    <a:pt x="526" y="0"/>
                  </a:moveTo>
                  <a:cubicBezTo>
                    <a:pt x="335" y="0"/>
                    <a:pt x="159" y="70"/>
                    <a:pt x="17" y="180"/>
                  </a:cubicBezTo>
                  <a:cubicBezTo>
                    <a:pt x="25" y="631"/>
                    <a:pt x="19" y="1060"/>
                    <a:pt x="0" y="1467"/>
                  </a:cubicBezTo>
                  <a:cubicBezTo>
                    <a:pt x="131" y="1574"/>
                    <a:pt x="283" y="1654"/>
                    <a:pt x="463" y="1666"/>
                  </a:cubicBezTo>
                  <a:cubicBezTo>
                    <a:pt x="480" y="1668"/>
                    <a:pt x="497" y="1668"/>
                    <a:pt x="513" y="1668"/>
                  </a:cubicBezTo>
                  <a:cubicBezTo>
                    <a:pt x="642" y="1668"/>
                    <a:pt x="761" y="1631"/>
                    <a:pt x="872" y="1579"/>
                  </a:cubicBezTo>
                  <a:cubicBezTo>
                    <a:pt x="990" y="1210"/>
                    <a:pt x="1108" y="819"/>
                    <a:pt x="1227" y="416"/>
                  </a:cubicBezTo>
                  <a:cubicBezTo>
                    <a:pt x="1093" y="190"/>
                    <a:pt x="866" y="22"/>
                    <a:pt x="583" y="2"/>
                  </a:cubicBezTo>
                  <a:cubicBezTo>
                    <a:pt x="564" y="1"/>
                    <a:pt x="54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3" name="Google Shape;10313;p61"/>
            <p:cNvSpPr/>
            <p:nvPr/>
          </p:nvSpPr>
          <p:spPr>
            <a:xfrm rot="-7418101">
              <a:off x="8734360" y="2818307"/>
              <a:ext cx="45805" cy="68110"/>
            </a:xfrm>
            <a:custGeom>
              <a:avLst/>
              <a:gdLst/>
              <a:ahLst/>
              <a:cxnLst/>
              <a:rect l="l" t="t" r="r" b="b"/>
              <a:pathLst>
                <a:path w="920" h="1368" extrusionOk="0">
                  <a:moveTo>
                    <a:pt x="100" y="0"/>
                  </a:moveTo>
                  <a:cubicBezTo>
                    <a:pt x="66" y="0"/>
                    <a:pt x="35" y="13"/>
                    <a:pt x="0" y="15"/>
                  </a:cubicBezTo>
                  <a:cubicBezTo>
                    <a:pt x="245" y="470"/>
                    <a:pt x="469" y="920"/>
                    <a:pt x="677" y="1368"/>
                  </a:cubicBezTo>
                  <a:cubicBezTo>
                    <a:pt x="789" y="1236"/>
                    <a:pt x="873" y="1079"/>
                    <a:pt x="887" y="893"/>
                  </a:cubicBezTo>
                  <a:cubicBezTo>
                    <a:pt x="919" y="433"/>
                    <a:pt x="574" y="34"/>
                    <a:pt x="114" y="1"/>
                  </a:cubicBezTo>
                  <a:cubicBezTo>
                    <a:pt x="110" y="0"/>
                    <a:pt x="10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4" name="Google Shape;10314;p61"/>
            <p:cNvSpPr/>
            <p:nvPr/>
          </p:nvSpPr>
          <p:spPr>
            <a:xfrm rot="-7418101">
              <a:off x="8670641" y="2976073"/>
              <a:ext cx="36694" cy="49788"/>
            </a:xfrm>
            <a:custGeom>
              <a:avLst/>
              <a:gdLst/>
              <a:ahLst/>
              <a:cxnLst/>
              <a:rect l="l" t="t" r="r" b="b"/>
              <a:pathLst>
                <a:path w="737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335"/>
                    <a:pt x="460" y="667"/>
                    <a:pt x="671" y="999"/>
                  </a:cubicBezTo>
                  <a:cubicBezTo>
                    <a:pt x="682" y="956"/>
                    <a:pt x="702" y="920"/>
                    <a:pt x="705" y="876"/>
                  </a:cubicBezTo>
                  <a:cubicBezTo>
                    <a:pt x="736" y="439"/>
                    <a:pt x="424" y="6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5" name="Google Shape;10315;p61"/>
            <p:cNvSpPr/>
            <p:nvPr/>
          </p:nvSpPr>
          <p:spPr>
            <a:xfrm rot="-7418101">
              <a:off x="8611967" y="3118613"/>
              <a:ext cx="39482" cy="55962"/>
            </a:xfrm>
            <a:custGeom>
              <a:avLst/>
              <a:gdLst/>
              <a:ahLst/>
              <a:cxnLst/>
              <a:rect l="l" t="t" r="r" b="b"/>
              <a:pathLst>
                <a:path w="793" h="1124" extrusionOk="0">
                  <a:moveTo>
                    <a:pt x="0" y="1"/>
                  </a:moveTo>
                  <a:lnTo>
                    <a:pt x="0" y="1"/>
                  </a:lnTo>
                  <a:cubicBezTo>
                    <a:pt x="172" y="368"/>
                    <a:pt x="405" y="743"/>
                    <a:pt x="696" y="1124"/>
                  </a:cubicBezTo>
                  <a:cubicBezTo>
                    <a:pt x="724" y="1049"/>
                    <a:pt x="754" y="974"/>
                    <a:pt x="761" y="888"/>
                  </a:cubicBezTo>
                  <a:cubicBezTo>
                    <a:pt x="792" y="434"/>
                    <a:pt x="453" y="4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6" name="Google Shape;10316;p61"/>
            <p:cNvSpPr/>
            <p:nvPr/>
          </p:nvSpPr>
          <p:spPr>
            <a:xfrm rot="-7418101">
              <a:off x="8408496" y="3232126"/>
              <a:ext cx="60144" cy="69952"/>
            </a:xfrm>
            <a:custGeom>
              <a:avLst/>
              <a:gdLst/>
              <a:ahLst/>
              <a:cxnLst/>
              <a:rect l="l" t="t" r="r" b="b"/>
              <a:pathLst>
                <a:path w="1208" h="1405" extrusionOk="0">
                  <a:moveTo>
                    <a:pt x="961" y="1"/>
                  </a:moveTo>
                  <a:cubicBezTo>
                    <a:pt x="564" y="370"/>
                    <a:pt x="232" y="815"/>
                    <a:pt x="0" y="1319"/>
                  </a:cubicBezTo>
                  <a:cubicBezTo>
                    <a:pt x="91" y="1363"/>
                    <a:pt x="191" y="1394"/>
                    <a:pt x="299" y="1402"/>
                  </a:cubicBezTo>
                  <a:cubicBezTo>
                    <a:pt x="319" y="1404"/>
                    <a:pt x="339" y="1405"/>
                    <a:pt x="359" y="1405"/>
                  </a:cubicBezTo>
                  <a:cubicBezTo>
                    <a:pt x="792" y="1405"/>
                    <a:pt x="1159" y="1068"/>
                    <a:pt x="1189" y="628"/>
                  </a:cubicBezTo>
                  <a:cubicBezTo>
                    <a:pt x="1208" y="385"/>
                    <a:pt x="1115" y="165"/>
                    <a:pt x="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7" name="Google Shape;10317;p61"/>
            <p:cNvSpPr/>
            <p:nvPr/>
          </p:nvSpPr>
          <p:spPr>
            <a:xfrm rot="-7418101">
              <a:off x="8087845" y="1861372"/>
              <a:ext cx="551550" cy="1276510"/>
            </a:xfrm>
            <a:custGeom>
              <a:avLst/>
              <a:gdLst/>
              <a:ahLst/>
              <a:cxnLst/>
              <a:rect l="l" t="t" r="r" b="b"/>
              <a:pathLst>
                <a:path w="11078" h="25639" extrusionOk="0">
                  <a:moveTo>
                    <a:pt x="6519" y="1"/>
                  </a:moveTo>
                  <a:cubicBezTo>
                    <a:pt x="4160" y="1"/>
                    <a:pt x="1496" y="1733"/>
                    <a:pt x="2260" y="6656"/>
                  </a:cubicBezTo>
                  <a:cubicBezTo>
                    <a:pt x="4375" y="20282"/>
                    <a:pt x="1" y="25638"/>
                    <a:pt x="1" y="25638"/>
                  </a:cubicBezTo>
                  <a:cubicBezTo>
                    <a:pt x="1" y="25638"/>
                    <a:pt x="9580" y="14557"/>
                    <a:pt x="10696" y="6846"/>
                  </a:cubicBezTo>
                  <a:cubicBezTo>
                    <a:pt x="11078" y="4208"/>
                    <a:pt x="10826" y="1558"/>
                    <a:pt x="8419" y="409"/>
                  </a:cubicBezTo>
                  <a:cubicBezTo>
                    <a:pt x="7874" y="149"/>
                    <a:pt x="7210" y="1"/>
                    <a:pt x="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8" name="Google Shape;10318;p61"/>
            <p:cNvSpPr/>
            <p:nvPr/>
          </p:nvSpPr>
          <p:spPr>
            <a:xfrm rot="-7418101">
              <a:off x="7924169" y="1772877"/>
              <a:ext cx="1027770" cy="278015"/>
            </a:xfrm>
            <a:custGeom>
              <a:avLst/>
              <a:gdLst/>
              <a:ahLst/>
              <a:cxnLst/>
              <a:rect l="l" t="t" r="r" b="b"/>
              <a:pathLst>
                <a:path w="20643" h="5584" extrusionOk="0">
                  <a:moveTo>
                    <a:pt x="15074" y="0"/>
                  </a:moveTo>
                  <a:cubicBezTo>
                    <a:pt x="14911" y="0"/>
                    <a:pt x="14746" y="5"/>
                    <a:pt x="14579" y="14"/>
                  </a:cubicBezTo>
                  <a:cubicBezTo>
                    <a:pt x="7875" y="376"/>
                    <a:pt x="0" y="5521"/>
                    <a:pt x="0" y="5521"/>
                  </a:cubicBezTo>
                  <a:cubicBezTo>
                    <a:pt x="0" y="5521"/>
                    <a:pt x="2487" y="3913"/>
                    <a:pt x="7463" y="3913"/>
                  </a:cubicBezTo>
                  <a:cubicBezTo>
                    <a:pt x="9764" y="3913"/>
                    <a:pt x="12598" y="4257"/>
                    <a:pt x="15964" y="5263"/>
                  </a:cubicBezTo>
                  <a:cubicBezTo>
                    <a:pt x="16497" y="5422"/>
                    <a:pt x="17185" y="5583"/>
                    <a:pt x="17861" y="5583"/>
                  </a:cubicBezTo>
                  <a:cubicBezTo>
                    <a:pt x="19006" y="5583"/>
                    <a:pt x="20115" y="5121"/>
                    <a:pt x="20379" y="3404"/>
                  </a:cubicBezTo>
                  <a:cubicBezTo>
                    <a:pt x="20642" y="1683"/>
                    <a:pt x="18265" y="0"/>
                    <a:pt x="15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9" name="Google Shape;10319;p61"/>
            <p:cNvSpPr/>
            <p:nvPr/>
          </p:nvSpPr>
          <p:spPr>
            <a:xfrm rot="-7418101">
              <a:off x="8023109" y="2175355"/>
              <a:ext cx="152450" cy="133581"/>
            </a:xfrm>
            <a:custGeom>
              <a:avLst/>
              <a:gdLst/>
              <a:ahLst/>
              <a:cxnLst/>
              <a:rect l="l" t="t" r="r" b="b"/>
              <a:pathLst>
                <a:path w="3062" h="2683" extrusionOk="0">
                  <a:moveTo>
                    <a:pt x="1529" y="1"/>
                  </a:moveTo>
                  <a:cubicBezTo>
                    <a:pt x="1293" y="1"/>
                    <a:pt x="1053" y="63"/>
                    <a:pt x="837" y="195"/>
                  </a:cubicBezTo>
                  <a:cubicBezTo>
                    <a:pt x="203" y="578"/>
                    <a:pt x="1" y="1403"/>
                    <a:pt x="385" y="2037"/>
                  </a:cubicBezTo>
                  <a:cubicBezTo>
                    <a:pt x="637" y="2453"/>
                    <a:pt x="1079" y="2682"/>
                    <a:pt x="1532" y="2682"/>
                  </a:cubicBezTo>
                  <a:cubicBezTo>
                    <a:pt x="1769" y="2682"/>
                    <a:pt x="2009" y="2620"/>
                    <a:pt x="2226" y="2488"/>
                  </a:cubicBezTo>
                  <a:cubicBezTo>
                    <a:pt x="2860" y="2104"/>
                    <a:pt x="3061" y="1281"/>
                    <a:pt x="2678" y="647"/>
                  </a:cubicBezTo>
                  <a:cubicBezTo>
                    <a:pt x="2425" y="231"/>
                    <a:pt x="1983" y="1"/>
                    <a:pt x="1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0" name="Google Shape;10320;p61"/>
            <p:cNvSpPr/>
            <p:nvPr/>
          </p:nvSpPr>
          <p:spPr>
            <a:xfrm rot="-7418101">
              <a:off x="8171109" y="2111443"/>
              <a:ext cx="106646" cy="93402"/>
            </a:xfrm>
            <a:custGeom>
              <a:avLst/>
              <a:gdLst/>
              <a:ahLst/>
              <a:cxnLst/>
              <a:rect l="l" t="t" r="r" b="b"/>
              <a:pathLst>
                <a:path w="2142" h="1876" extrusionOk="0">
                  <a:moveTo>
                    <a:pt x="1071" y="0"/>
                  </a:moveTo>
                  <a:cubicBezTo>
                    <a:pt x="906" y="0"/>
                    <a:pt x="738" y="44"/>
                    <a:pt x="586" y="136"/>
                  </a:cubicBezTo>
                  <a:cubicBezTo>
                    <a:pt x="144" y="404"/>
                    <a:pt x="1" y="981"/>
                    <a:pt x="270" y="1424"/>
                  </a:cubicBezTo>
                  <a:cubicBezTo>
                    <a:pt x="446" y="1715"/>
                    <a:pt x="755" y="1875"/>
                    <a:pt x="1072" y="1875"/>
                  </a:cubicBezTo>
                  <a:cubicBezTo>
                    <a:pt x="1238" y="1875"/>
                    <a:pt x="1406" y="1831"/>
                    <a:pt x="1558" y="1739"/>
                  </a:cubicBezTo>
                  <a:cubicBezTo>
                    <a:pt x="2000" y="1471"/>
                    <a:pt x="2142" y="895"/>
                    <a:pt x="1873" y="453"/>
                  </a:cubicBezTo>
                  <a:cubicBezTo>
                    <a:pt x="1697" y="161"/>
                    <a:pt x="1388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1" name="Google Shape;10321;p61"/>
            <p:cNvSpPr/>
            <p:nvPr/>
          </p:nvSpPr>
          <p:spPr>
            <a:xfrm rot="-7418101">
              <a:off x="8001620" y="1904967"/>
              <a:ext cx="106646" cy="93452"/>
            </a:xfrm>
            <a:custGeom>
              <a:avLst/>
              <a:gdLst/>
              <a:ahLst/>
              <a:cxnLst/>
              <a:rect l="l" t="t" r="r" b="b"/>
              <a:pathLst>
                <a:path w="2142" h="1877" extrusionOk="0">
                  <a:moveTo>
                    <a:pt x="1070" y="1"/>
                  </a:moveTo>
                  <a:cubicBezTo>
                    <a:pt x="904" y="1"/>
                    <a:pt x="736" y="45"/>
                    <a:pt x="584" y="137"/>
                  </a:cubicBezTo>
                  <a:cubicBezTo>
                    <a:pt x="142" y="405"/>
                    <a:pt x="0" y="981"/>
                    <a:pt x="268" y="1425"/>
                  </a:cubicBezTo>
                  <a:cubicBezTo>
                    <a:pt x="445" y="1716"/>
                    <a:pt x="755" y="1877"/>
                    <a:pt x="1072" y="1877"/>
                  </a:cubicBezTo>
                  <a:cubicBezTo>
                    <a:pt x="1237" y="1877"/>
                    <a:pt x="1405" y="1833"/>
                    <a:pt x="1556" y="1741"/>
                  </a:cubicBezTo>
                  <a:cubicBezTo>
                    <a:pt x="1999" y="1473"/>
                    <a:pt x="2141" y="896"/>
                    <a:pt x="1873" y="453"/>
                  </a:cubicBezTo>
                  <a:cubicBezTo>
                    <a:pt x="1697" y="162"/>
                    <a:pt x="1387" y="1"/>
                    <a:pt x="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2" name="Google Shape;10322;p61"/>
            <p:cNvSpPr/>
            <p:nvPr/>
          </p:nvSpPr>
          <p:spPr>
            <a:xfrm rot="-7418101">
              <a:off x="7810430" y="2186138"/>
              <a:ext cx="142244" cy="124619"/>
            </a:xfrm>
            <a:custGeom>
              <a:avLst/>
              <a:gdLst/>
              <a:ahLst/>
              <a:cxnLst/>
              <a:rect l="l" t="t" r="r" b="b"/>
              <a:pathLst>
                <a:path w="2857" h="2503" extrusionOk="0">
                  <a:moveTo>
                    <a:pt x="1426" y="377"/>
                  </a:moveTo>
                  <a:cubicBezTo>
                    <a:pt x="1723" y="377"/>
                    <a:pt x="2012" y="527"/>
                    <a:pt x="2177" y="798"/>
                  </a:cubicBezTo>
                  <a:cubicBezTo>
                    <a:pt x="2426" y="1211"/>
                    <a:pt x="2295" y="1750"/>
                    <a:pt x="1881" y="1999"/>
                  </a:cubicBezTo>
                  <a:cubicBezTo>
                    <a:pt x="1740" y="2085"/>
                    <a:pt x="1584" y="2126"/>
                    <a:pt x="1430" y="2126"/>
                  </a:cubicBezTo>
                  <a:cubicBezTo>
                    <a:pt x="1134" y="2126"/>
                    <a:pt x="845" y="1976"/>
                    <a:pt x="680" y="1704"/>
                  </a:cubicBezTo>
                  <a:cubicBezTo>
                    <a:pt x="429" y="1292"/>
                    <a:pt x="562" y="753"/>
                    <a:pt x="974" y="503"/>
                  </a:cubicBezTo>
                  <a:cubicBezTo>
                    <a:pt x="1116" y="418"/>
                    <a:pt x="1272" y="377"/>
                    <a:pt x="1426" y="377"/>
                  </a:cubicBezTo>
                  <a:close/>
                  <a:moveTo>
                    <a:pt x="1426" y="0"/>
                  </a:moveTo>
                  <a:cubicBezTo>
                    <a:pt x="1205" y="0"/>
                    <a:pt x="982" y="59"/>
                    <a:pt x="780" y="181"/>
                  </a:cubicBezTo>
                  <a:cubicBezTo>
                    <a:pt x="190" y="539"/>
                    <a:pt x="0" y="1309"/>
                    <a:pt x="358" y="1900"/>
                  </a:cubicBezTo>
                  <a:cubicBezTo>
                    <a:pt x="593" y="2288"/>
                    <a:pt x="1006" y="2502"/>
                    <a:pt x="1430" y="2502"/>
                  </a:cubicBezTo>
                  <a:cubicBezTo>
                    <a:pt x="1651" y="2502"/>
                    <a:pt x="1874" y="2444"/>
                    <a:pt x="2077" y="2321"/>
                  </a:cubicBezTo>
                  <a:cubicBezTo>
                    <a:pt x="2666" y="1963"/>
                    <a:pt x="2856" y="1192"/>
                    <a:pt x="2498" y="603"/>
                  </a:cubicBezTo>
                  <a:cubicBezTo>
                    <a:pt x="2263" y="215"/>
                    <a:pt x="1849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3" name="Google Shape;10323;p61"/>
            <p:cNvSpPr/>
            <p:nvPr/>
          </p:nvSpPr>
          <p:spPr>
            <a:xfrm rot="-7418101">
              <a:off x="7867068" y="2585322"/>
              <a:ext cx="91859" cy="80457"/>
            </a:xfrm>
            <a:custGeom>
              <a:avLst/>
              <a:gdLst/>
              <a:ahLst/>
              <a:cxnLst/>
              <a:rect l="l" t="t" r="r" b="b"/>
              <a:pathLst>
                <a:path w="1845" h="1616" extrusionOk="0">
                  <a:moveTo>
                    <a:pt x="922" y="0"/>
                  </a:moveTo>
                  <a:cubicBezTo>
                    <a:pt x="779" y="0"/>
                    <a:pt x="634" y="38"/>
                    <a:pt x="503" y="117"/>
                  </a:cubicBezTo>
                  <a:cubicBezTo>
                    <a:pt x="122" y="348"/>
                    <a:pt x="1" y="845"/>
                    <a:pt x="232" y="1227"/>
                  </a:cubicBezTo>
                  <a:cubicBezTo>
                    <a:pt x="384" y="1478"/>
                    <a:pt x="650" y="1616"/>
                    <a:pt x="923" y="1616"/>
                  </a:cubicBezTo>
                  <a:cubicBezTo>
                    <a:pt x="1066" y="1616"/>
                    <a:pt x="1211" y="1578"/>
                    <a:pt x="1342" y="1499"/>
                  </a:cubicBezTo>
                  <a:cubicBezTo>
                    <a:pt x="1723" y="1267"/>
                    <a:pt x="1844" y="770"/>
                    <a:pt x="1614" y="390"/>
                  </a:cubicBezTo>
                  <a:cubicBezTo>
                    <a:pt x="1462" y="139"/>
                    <a:pt x="1195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4" name="Google Shape;10324;p61"/>
            <p:cNvSpPr/>
            <p:nvPr/>
          </p:nvSpPr>
          <p:spPr>
            <a:xfrm rot="-7418101">
              <a:off x="7862968" y="2395033"/>
              <a:ext cx="152351" cy="133531"/>
            </a:xfrm>
            <a:custGeom>
              <a:avLst/>
              <a:gdLst/>
              <a:ahLst/>
              <a:cxnLst/>
              <a:rect l="l" t="t" r="r" b="b"/>
              <a:pathLst>
                <a:path w="3060" h="2682" extrusionOk="0">
                  <a:moveTo>
                    <a:pt x="1528" y="0"/>
                  </a:moveTo>
                  <a:cubicBezTo>
                    <a:pt x="1292" y="0"/>
                    <a:pt x="1052" y="63"/>
                    <a:pt x="835" y="194"/>
                  </a:cubicBezTo>
                  <a:cubicBezTo>
                    <a:pt x="202" y="578"/>
                    <a:pt x="0" y="1402"/>
                    <a:pt x="384" y="2036"/>
                  </a:cubicBezTo>
                  <a:cubicBezTo>
                    <a:pt x="636" y="2452"/>
                    <a:pt x="1078" y="2682"/>
                    <a:pt x="1531" y="2682"/>
                  </a:cubicBezTo>
                  <a:cubicBezTo>
                    <a:pt x="1768" y="2682"/>
                    <a:pt x="2008" y="2619"/>
                    <a:pt x="2225" y="2488"/>
                  </a:cubicBezTo>
                  <a:cubicBezTo>
                    <a:pt x="2858" y="2104"/>
                    <a:pt x="3060" y="1280"/>
                    <a:pt x="2676" y="647"/>
                  </a:cubicBezTo>
                  <a:cubicBezTo>
                    <a:pt x="2424" y="230"/>
                    <a:pt x="198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5" name="Google Shape;10325;p61"/>
            <p:cNvSpPr/>
            <p:nvPr/>
          </p:nvSpPr>
          <p:spPr>
            <a:xfrm rot="-7418101">
              <a:off x="8244292" y="3311600"/>
              <a:ext cx="209756" cy="183817"/>
            </a:xfrm>
            <a:custGeom>
              <a:avLst/>
              <a:gdLst/>
              <a:ahLst/>
              <a:cxnLst/>
              <a:rect l="l" t="t" r="r" b="b"/>
              <a:pathLst>
                <a:path w="4213" h="3692" extrusionOk="0">
                  <a:moveTo>
                    <a:pt x="2105" y="1"/>
                  </a:moveTo>
                  <a:cubicBezTo>
                    <a:pt x="1780" y="1"/>
                    <a:pt x="1450" y="87"/>
                    <a:pt x="1150" y="268"/>
                  </a:cubicBezTo>
                  <a:cubicBezTo>
                    <a:pt x="279" y="796"/>
                    <a:pt x="0" y="1931"/>
                    <a:pt x="529" y="2803"/>
                  </a:cubicBezTo>
                  <a:cubicBezTo>
                    <a:pt x="876" y="3376"/>
                    <a:pt x="1484" y="3692"/>
                    <a:pt x="2108" y="3692"/>
                  </a:cubicBezTo>
                  <a:cubicBezTo>
                    <a:pt x="2434" y="3692"/>
                    <a:pt x="2764" y="3605"/>
                    <a:pt x="3063" y="3424"/>
                  </a:cubicBezTo>
                  <a:cubicBezTo>
                    <a:pt x="3935" y="2896"/>
                    <a:pt x="4213" y="1762"/>
                    <a:pt x="3685" y="890"/>
                  </a:cubicBezTo>
                  <a:cubicBezTo>
                    <a:pt x="3338" y="317"/>
                    <a:pt x="2730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6" name="Google Shape;10326;p61"/>
            <p:cNvSpPr/>
            <p:nvPr/>
          </p:nvSpPr>
          <p:spPr>
            <a:xfrm rot="-7418101">
              <a:off x="7914219" y="2448427"/>
              <a:ext cx="191335" cy="167685"/>
            </a:xfrm>
            <a:custGeom>
              <a:avLst/>
              <a:gdLst/>
              <a:ahLst/>
              <a:cxnLst/>
              <a:rect l="l" t="t" r="r" b="b"/>
              <a:pathLst>
                <a:path w="3843" h="3368" extrusionOk="0">
                  <a:moveTo>
                    <a:pt x="1920" y="507"/>
                  </a:moveTo>
                  <a:cubicBezTo>
                    <a:pt x="2318" y="507"/>
                    <a:pt x="2707" y="709"/>
                    <a:pt x="2928" y="1074"/>
                  </a:cubicBezTo>
                  <a:cubicBezTo>
                    <a:pt x="3264" y="1629"/>
                    <a:pt x="3088" y="2355"/>
                    <a:pt x="2532" y="2692"/>
                  </a:cubicBezTo>
                  <a:cubicBezTo>
                    <a:pt x="2342" y="2807"/>
                    <a:pt x="2132" y="2862"/>
                    <a:pt x="1924" y="2862"/>
                  </a:cubicBezTo>
                  <a:cubicBezTo>
                    <a:pt x="1525" y="2862"/>
                    <a:pt x="1136" y="2660"/>
                    <a:pt x="914" y="2295"/>
                  </a:cubicBezTo>
                  <a:cubicBezTo>
                    <a:pt x="578" y="1738"/>
                    <a:pt x="756" y="1013"/>
                    <a:pt x="1311" y="677"/>
                  </a:cubicBezTo>
                  <a:cubicBezTo>
                    <a:pt x="1502" y="562"/>
                    <a:pt x="1712" y="507"/>
                    <a:pt x="1920" y="507"/>
                  </a:cubicBezTo>
                  <a:close/>
                  <a:moveTo>
                    <a:pt x="1918" y="1"/>
                  </a:moveTo>
                  <a:cubicBezTo>
                    <a:pt x="1621" y="1"/>
                    <a:pt x="1320" y="79"/>
                    <a:pt x="1048" y="244"/>
                  </a:cubicBezTo>
                  <a:cubicBezTo>
                    <a:pt x="254" y="725"/>
                    <a:pt x="0" y="1763"/>
                    <a:pt x="482" y="2557"/>
                  </a:cubicBezTo>
                  <a:cubicBezTo>
                    <a:pt x="798" y="3079"/>
                    <a:pt x="1354" y="3367"/>
                    <a:pt x="1923" y="3367"/>
                  </a:cubicBezTo>
                  <a:cubicBezTo>
                    <a:pt x="2220" y="3367"/>
                    <a:pt x="2521" y="3289"/>
                    <a:pt x="2793" y="3124"/>
                  </a:cubicBezTo>
                  <a:cubicBezTo>
                    <a:pt x="3588" y="2642"/>
                    <a:pt x="3842" y="1606"/>
                    <a:pt x="3361" y="812"/>
                  </a:cubicBezTo>
                  <a:cubicBezTo>
                    <a:pt x="3045" y="290"/>
                    <a:pt x="2488" y="1"/>
                    <a:pt x="1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7" name="Google Shape;10327;p61"/>
            <p:cNvSpPr/>
            <p:nvPr/>
          </p:nvSpPr>
          <p:spPr>
            <a:xfrm rot="-7418101">
              <a:off x="8175991" y="1268643"/>
              <a:ext cx="145928" cy="127905"/>
            </a:xfrm>
            <a:custGeom>
              <a:avLst/>
              <a:gdLst/>
              <a:ahLst/>
              <a:cxnLst/>
              <a:rect l="l" t="t" r="r" b="b"/>
              <a:pathLst>
                <a:path w="2931" h="2569" extrusionOk="0">
                  <a:moveTo>
                    <a:pt x="1464" y="1"/>
                  </a:moveTo>
                  <a:cubicBezTo>
                    <a:pt x="1238" y="1"/>
                    <a:pt x="1008" y="61"/>
                    <a:pt x="801" y="187"/>
                  </a:cubicBezTo>
                  <a:cubicBezTo>
                    <a:pt x="194" y="554"/>
                    <a:pt x="1" y="1343"/>
                    <a:pt x="369" y="1949"/>
                  </a:cubicBezTo>
                  <a:cubicBezTo>
                    <a:pt x="610" y="2348"/>
                    <a:pt x="1034" y="2568"/>
                    <a:pt x="1468" y="2568"/>
                  </a:cubicBezTo>
                  <a:cubicBezTo>
                    <a:pt x="1694" y="2568"/>
                    <a:pt x="1923" y="2508"/>
                    <a:pt x="2130" y="2382"/>
                  </a:cubicBezTo>
                  <a:cubicBezTo>
                    <a:pt x="2737" y="2014"/>
                    <a:pt x="2931" y="1225"/>
                    <a:pt x="2563" y="620"/>
                  </a:cubicBezTo>
                  <a:cubicBezTo>
                    <a:pt x="2321" y="221"/>
                    <a:pt x="189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8" name="Google Shape;10328;p61"/>
            <p:cNvSpPr/>
            <p:nvPr/>
          </p:nvSpPr>
          <p:spPr>
            <a:xfrm rot="-7418101">
              <a:off x="7641824" y="1868254"/>
              <a:ext cx="267809" cy="258349"/>
            </a:xfrm>
            <a:custGeom>
              <a:avLst/>
              <a:gdLst/>
              <a:ahLst/>
              <a:cxnLst/>
              <a:rect l="l" t="t" r="r" b="b"/>
              <a:pathLst>
                <a:path w="5379" h="5189" extrusionOk="0">
                  <a:moveTo>
                    <a:pt x="2430" y="0"/>
                  </a:moveTo>
                  <a:cubicBezTo>
                    <a:pt x="2189" y="0"/>
                    <a:pt x="1945" y="64"/>
                    <a:pt x="1724" y="198"/>
                  </a:cubicBezTo>
                  <a:cubicBezTo>
                    <a:pt x="0" y="1243"/>
                    <a:pt x="142" y="4321"/>
                    <a:pt x="142" y="4321"/>
                  </a:cubicBezTo>
                  <a:cubicBezTo>
                    <a:pt x="142" y="4321"/>
                    <a:pt x="1632" y="5189"/>
                    <a:pt x="3105" y="5189"/>
                  </a:cubicBezTo>
                  <a:cubicBezTo>
                    <a:pt x="3601" y="5189"/>
                    <a:pt x="4094" y="5091"/>
                    <a:pt x="4528" y="4828"/>
                  </a:cubicBezTo>
                  <a:cubicBezTo>
                    <a:pt x="5171" y="4438"/>
                    <a:pt x="5379" y="3605"/>
                    <a:pt x="4991" y="2965"/>
                  </a:cubicBezTo>
                  <a:cubicBezTo>
                    <a:pt x="4708" y="2498"/>
                    <a:pt x="4220" y="2244"/>
                    <a:pt x="3807" y="2244"/>
                  </a:cubicBezTo>
                  <a:cubicBezTo>
                    <a:pt x="3656" y="2244"/>
                    <a:pt x="3514" y="2278"/>
                    <a:pt x="3397" y="2349"/>
                  </a:cubicBezTo>
                  <a:cubicBezTo>
                    <a:pt x="3827" y="2088"/>
                    <a:pt x="3976" y="1290"/>
                    <a:pt x="3588" y="650"/>
                  </a:cubicBezTo>
                  <a:cubicBezTo>
                    <a:pt x="3335" y="232"/>
                    <a:pt x="2888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9" name="Google Shape;10329;p61"/>
            <p:cNvSpPr/>
            <p:nvPr/>
          </p:nvSpPr>
          <p:spPr>
            <a:xfrm rot="-7418101">
              <a:off x="7689879" y="1890240"/>
              <a:ext cx="260789" cy="146675"/>
            </a:xfrm>
            <a:custGeom>
              <a:avLst/>
              <a:gdLst/>
              <a:ahLst/>
              <a:cxnLst/>
              <a:rect l="l" t="t" r="r" b="b"/>
              <a:pathLst>
                <a:path w="5238" h="2946" extrusionOk="0">
                  <a:moveTo>
                    <a:pt x="3666" y="1"/>
                  </a:moveTo>
                  <a:cubicBezTo>
                    <a:pt x="3514" y="1"/>
                    <a:pt x="3373" y="35"/>
                    <a:pt x="3256" y="106"/>
                  </a:cubicBezTo>
                  <a:lnTo>
                    <a:pt x="3257" y="105"/>
                  </a:lnTo>
                  <a:lnTo>
                    <a:pt x="1" y="2078"/>
                  </a:lnTo>
                  <a:cubicBezTo>
                    <a:pt x="1" y="2078"/>
                    <a:pt x="1491" y="2946"/>
                    <a:pt x="2964" y="2946"/>
                  </a:cubicBezTo>
                  <a:cubicBezTo>
                    <a:pt x="3460" y="2946"/>
                    <a:pt x="3953" y="2848"/>
                    <a:pt x="4387" y="2585"/>
                  </a:cubicBezTo>
                  <a:cubicBezTo>
                    <a:pt x="5030" y="2195"/>
                    <a:pt x="5238" y="1362"/>
                    <a:pt x="4850" y="722"/>
                  </a:cubicBezTo>
                  <a:cubicBezTo>
                    <a:pt x="4566" y="255"/>
                    <a:pt x="4078" y="1"/>
                    <a:pt x="3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0" name="Google Shape;10330;p61"/>
            <p:cNvSpPr/>
            <p:nvPr/>
          </p:nvSpPr>
          <p:spPr>
            <a:xfrm rot="-7418101">
              <a:off x="7853195" y="3050815"/>
              <a:ext cx="310427" cy="299474"/>
            </a:xfrm>
            <a:custGeom>
              <a:avLst/>
              <a:gdLst/>
              <a:ahLst/>
              <a:cxnLst/>
              <a:rect l="l" t="t" r="r" b="b"/>
              <a:pathLst>
                <a:path w="6235" h="6015" extrusionOk="0">
                  <a:moveTo>
                    <a:pt x="2819" y="0"/>
                  </a:moveTo>
                  <a:cubicBezTo>
                    <a:pt x="2539" y="0"/>
                    <a:pt x="2255" y="74"/>
                    <a:pt x="1998" y="230"/>
                  </a:cubicBezTo>
                  <a:cubicBezTo>
                    <a:pt x="1" y="1441"/>
                    <a:pt x="167" y="5008"/>
                    <a:pt x="167" y="5008"/>
                  </a:cubicBezTo>
                  <a:cubicBezTo>
                    <a:pt x="167" y="5008"/>
                    <a:pt x="1893" y="6014"/>
                    <a:pt x="3599" y="6014"/>
                  </a:cubicBezTo>
                  <a:cubicBezTo>
                    <a:pt x="4174" y="6014"/>
                    <a:pt x="4746" y="5900"/>
                    <a:pt x="5249" y="5595"/>
                  </a:cubicBezTo>
                  <a:cubicBezTo>
                    <a:pt x="5995" y="5144"/>
                    <a:pt x="6234" y="4177"/>
                    <a:pt x="5786" y="3437"/>
                  </a:cubicBezTo>
                  <a:cubicBezTo>
                    <a:pt x="5458" y="2896"/>
                    <a:pt x="4893" y="2601"/>
                    <a:pt x="4415" y="2601"/>
                  </a:cubicBezTo>
                  <a:cubicBezTo>
                    <a:pt x="4239" y="2601"/>
                    <a:pt x="4074" y="2641"/>
                    <a:pt x="3938" y="2724"/>
                  </a:cubicBezTo>
                  <a:cubicBezTo>
                    <a:pt x="4436" y="2421"/>
                    <a:pt x="4609" y="1495"/>
                    <a:pt x="4160" y="754"/>
                  </a:cubicBezTo>
                  <a:cubicBezTo>
                    <a:pt x="3866" y="268"/>
                    <a:pt x="3350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1" name="Google Shape;10331;p61"/>
            <p:cNvSpPr/>
            <p:nvPr/>
          </p:nvSpPr>
          <p:spPr>
            <a:xfrm rot="-7418101">
              <a:off x="7908916" y="3076269"/>
              <a:ext cx="302212" cy="170025"/>
            </a:xfrm>
            <a:custGeom>
              <a:avLst/>
              <a:gdLst/>
              <a:ahLst/>
              <a:cxnLst/>
              <a:rect l="l" t="t" r="r" b="b"/>
              <a:pathLst>
                <a:path w="6070" h="3415" extrusionOk="0">
                  <a:moveTo>
                    <a:pt x="4250" y="1"/>
                  </a:moveTo>
                  <a:cubicBezTo>
                    <a:pt x="4074" y="1"/>
                    <a:pt x="3909" y="41"/>
                    <a:pt x="3773" y="124"/>
                  </a:cubicBezTo>
                  <a:cubicBezTo>
                    <a:pt x="3773" y="124"/>
                    <a:pt x="3774" y="122"/>
                    <a:pt x="3774" y="121"/>
                  </a:cubicBezTo>
                  <a:lnTo>
                    <a:pt x="3774" y="121"/>
                  </a:lnTo>
                  <a:lnTo>
                    <a:pt x="0" y="2408"/>
                  </a:lnTo>
                  <a:lnTo>
                    <a:pt x="2" y="2409"/>
                  </a:lnTo>
                  <a:cubicBezTo>
                    <a:pt x="2" y="2409"/>
                    <a:pt x="1728" y="3414"/>
                    <a:pt x="3434" y="3414"/>
                  </a:cubicBezTo>
                  <a:cubicBezTo>
                    <a:pt x="4008" y="3414"/>
                    <a:pt x="4581" y="3300"/>
                    <a:pt x="5084" y="2995"/>
                  </a:cubicBezTo>
                  <a:cubicBezTo>
                    <a:pt x="5830" y="2544"/>
                    <a:pt x="6069" y="1577"/>
                    <a:pt x="5621" y="837"/>
                  </a:cubicBezTo>
                  <a:cubicBezTo>
                    <a:pt x="5293" y="296"/>
                    <a:pt x="4728" y="1"/>
                    <a:pt x="4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64845"/>
            <a:ext cx="4422140" cy="448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5346889" y="1008526"/>
            <a:ext cx="2333216" cy="400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 has a high rate in knock out rounds</a:t>
            </a: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However, after the champion in 2002, Brazil still has not won another championship 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564" name="Google Shape;10564;p63"/>
          <p:cNvSpPr txBox="1">
            <a:spLocks noGrp="1"/>
          </p:cNvSpPr>
          <p:nvPr>
            <p:ph type="title" idx="9"/>
          </p:nvPr>
        </p:nvSpPr>
        <p:spPr>
          <a:xfrm>
            <a:off x="31750" y="0"/>
            <a:ext cx="8743950" cy="84074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/>
              <a:t>Brazil’s Performance in difference stages of the World Cups</a:t>
            </a:r>
            <a:endParaRPr lang="en-US" altLang="en-GB" sz="2800" dirty="0"/>
          </a:p>
        </p:txBody>
      </p:sp>
      <p:sp>
        <p:nvSpPr>
          <p:cNvPr id="4" name="Google Shape;8872;p51"/>
          <p:cNvSpPr txBox="1"/>
          <p:nvPr/>
        </p:nvSpPr>
        <p:spPr>
          <a:xfrm>
            <a:off x="5353888" y="3824171"/>
            <a:ext cx="2333216" cy="1188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92D050"/>
                </a:solidFill>
                <a:latin typeface="Didact Gothic" panose="00000500000000000000" charset="0"/>
                <a:cs typeface="Didact Gothic" panose="00000500000000000000" charset="0"/>
              </a:rPr>
              <a:t>Brazil has the most times in the knock out round of the World Cup. </a:t>
            </a:r>
            <a:r>
              <a:rPr lang="en-US" sz="1600" b="1" dirty="0">
                <a:solidFill>
                  <a:srgbClr val="92D050"/>
                </a:solidFill>
                <a:latin typeface="Didact Gothic" panose="00000500000000000000" charset="0"/>
                <a:cs typeface="Didact Gothic" panose="00000500000000000000" charset="0"/>
              </a:rPr>
              <a:t> </a:t>
            </a:r>
            <a:endParaRPr lang="en-US" sz="1600" b="1" dirty="0">
              <a:solidFill>
                <a:srgbClr val="92D050"/>
              </a:solidFill>
              <a:latin typeface="Didact Gothic" panose="00000500000000000000" charset="0"/>
              <a:cs typeface="Didact Gothic" panose="00000500000000000000" charset="0"/>
            </a:endParaRPr>
          </a:p>
          <a:p>
            <a:endParaRPr lang="en-US" sz="1800" b="1" dirty="0">
              <a:solidFill>
                <a:srgbClr val="92D050"/>
              </a:solidFill>
              <a:latin typeface="Didact Gothic" panose="00000500000000000000" charset="0"/>
              <a:cs typeface="Didact Gothic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6" name="Google Shape;842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Main contents 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8438" name="Google Shape;8438;p47"/>
          <p:cNvGrpSpPr/>
          <p:nvPr/>
        </p:nvGrpSpPr>
        <p:grpSpPr>
          <a:xfrm>
            <a:off x="237645" y="4036889"/>
            <a:ext cx="878899" cy="874835"/>
            <a:chOff x="-152768" y="4085944"/>
            <a:chExt cx="865996" cy="861991"/>
          </a:xfrm>
        </p:grpSpPr>
        <p:sp>
          <p:nvSpPr>
            <p:cNvPr id="8439" name="Google Shape;8439;p47"/>
            <p:cNvSpPr/>
            <p:nvPr/>
          </p:nvSpPr>
          <p:spPr>
            <a:xfrm>
              <a:off x="-152768" y="4085944"/>
              <a:ext cx="865996" cy="861991"/>
            </a:xfrm>
            <a:custGeom>
              <a:avLst/>
              <a:gdLst/>
              <a:ahLst/>
              <a:cxnLst/>
              <a:rect l="l" t="t" r="r" b="b"/>
              <a:pathLst>
                <a:path w="15787" h="15714" extrusionOk="0">
                  <a:moveTo>
                    <a:pt x="11912" y="4343"/>
                  </a:moveTo>
                  <a:lnTo>
                    <a:pt x="12280" y="4634"/>
                  </a:lnTo>
                  <a:lnTo>
                    <a:pt x="12199" y="4894"/>
                  </a:lnTo>
                  <a:lnTo>
                    <a:pt x="11894" y="5129"/>
                  </a:lnTo>
                  <a:lnTo>
                    <a:pt x="11453" y="5196"/>
                  </a:lnTo>
                  <a:lnTo>
                    <a:pt x="11223" y="4869"/>
                  </a:lnTo>
                  <a:lnTo>
                    <a:pt x="11389" y="4527"/>
                  </a:lnTo>
                  <a:lnTo>
                    <a:pt x="11912" y="4343"/>
                  </a:lnTo>
                  <a:close/>
                  <a:moveTo>
                    <a:pt x="8991" y="5259"/>
                  </a:moveTo>
                  <a:lnTo>
                    <a:pt x="9055" y="5436"/>
                  </a:lnTo>
                  <a:lnTo>
                    <a:pt x="9013" y="5752"/>
                  </a:lnTo>
                  <a:lnTo>
                    <a:pt x="8650" y="6047"/>
                  </a:lnTo>
                  <a:lnTo>
                    <a:pt x="8457" y="5919"/>
                  </a:lnTo>
                  <a:lnTo>
                    <a:pt x="8376" y="5630"/>
                  </a:lnTo>
                  <a:lnTo>
                    <a:pt x="8552" y="5302"/>
                  </a:lnTo>
                  <a:lnTo>
                    <a:pt x="8991" y="5259"/>
                  </a:lnTo>
                  <a:close/>
                  <a:moveTo>
                    <a:pt x="10422" y="6452"/>
                  </a:moveTo>
                  <a:lnTo>
                    <a:pt x="10606" y="6627"/>
                  </a:lnTo>
                  <a:lnTo>
                    <a:pt x="10402" y="6974"/>
                  </a:lnTo>
                  <a:lnTo>
                    <a:pt x="10073" y="7144"/>
                  </a:lnTo>
                  <a:lnTo>
                    <a:pt x="9824" y="7136"/>
                  </a:lnTo>
                  <a:lnTo>
                    <a:pt x="9757" y="6898"/>
                  </a:lnTo>
                  <a:lnTo>
                    <a:pt x="9897" y="6576"/>
                  </a:lnTo>
                  <a:lnTo>
                    <a:pt x="10422" y="6452"/>
                  </a:lnTo>
                  <a:close/>
                  <a:moveTo>
                    <a:pt x="6634" y="6570"/>
                  </a:moveTo>
                  <a:lnTo>
                    <a:pt x="6977" y="6797"/>
                  </a:lnTo>
                  <a:lnTo>
                    <a:pt x="7082" y="7294"/>
                  </a:lnTo>
                  <a:lnTo>
                    <a:pt x="6985" y="7648"/>
                  </a:lnTo>
                  <a:lnTo>
                    <a:pt x="6687" y="7775"/>
                  </a:lnTo>
                  <a:lnTo>
                    <a:pt x="6442" y="7542"/>
                  </a:lnTo>
                  <a:lnTo>
                    <a:pt x="6244" y="7088"/>
                  </a:lnTo>
                  <a:lnTo>
                    <a:pt x="6278" y="6759"/>
                  </a:lnTo>
                  <a:lnTo>
                    <a:pt x="6634" y="6570"/>
                  </a:lnTo>
                  <a:close/>
                  <a:moveTo>
                    <a:pt x="5559" y="11441"/>
                  </a:moveTo>
                  <a:lnTo>
                    <a:pt x="5787" y="11648"/>
                  </a:lnTo>
                  <a:lnTo>
                    <a:pt x="5766" y="11908"/>
                  </a:lnTo>
                  <a:lnTo>
                    <a:pt x="5388" y="12153"/>
                  </a:lnTo>
                  <a:cubicBezTo>
                    <a:pt x="5388" y="12153"/>
                    <a:pt x="5259" y="12163"/>
                    <a:pt x="5156" y="12163"/>
                  </a:cubicBezTo>
                  <a:cubicBezTo>
                    <a:pt x="5105" y="12163"/>
                    <a:pt x="5060" y="12160"/>
                    <a:pt x="5041" y="12153"/>
                  </a:cubicBezTo>
                  <a:cubicBezTo>
                    <a:pt x="4985" y="12131"/>
                    <a:pt x="4865" y="11931"/>
                    <a:pt x="4865" y="11931"/>
                  </a:cubicBezTo>
                  <a:lnTo>
                    <a:pt x="5065" y="11607"/>
                  </a:lnTo>
                  <a:lnTo>
                    <a:pt x="5559" y="11441"/>
                  </a:lnTo>
                  <a:close/>
                  <a:moveTo>
                    <a:pt x="8991" y="0"/>
                  </a:moveTo>
                  <a:lnTo>
                    <a:pt x="8033" y="105"/>
                  </a:lnTo>
                  <a:lnTo>
                    <a:pt x="7384" y="263"/>
                  </a:lnTo>
                  <a:lnTo>
                    <a:pt x="7418" y="1624"/>
                  </a:lnTo>
                  <a:lnTo>
                    <a:pt x="7636" y="2666"/>
                  </a:lnTo>
                  <a:lnTo>
                    <a:pt x="7764" y="2967"/>
                  </a:lnTo>
                  <a:lnTo>
                    <a:pt x="8146" y="3855"/>
                  </a:lnTo>
                  <a:lnTo>
                    <a:pt x="8200" y="4280"/>
                  </a:lnTo>
                  <a:lnTo>
                    <a:pt x="7902" y="4435"/>
                  </a:lnTo>
                  <a:lnTo>
                    <a:pt x="7438" y="4162"/>
                  </a:lnTo>
                  <a:lnTo>
                    <a:pt x="6625" y="2427"/>
                  </a:lnTo>
                  <a:lnTo>
                    <a:pt x="6424" y="1101"/>
                  </a:lnTo>
                  <a:lnTo>
                    <a:pt x="6423" y="559"/>
                  </a:lnTo>
                  <a:lnTo>
                    <a:pt x="5058" y="1167"/>
                  </a:lnTo>
                  <a:lnTo>
                    <a:pt x="4191" y="1749"/>
                  </a:lnTo>
                  <a:lnTo>
                    <a:pt x="3970" y="2013"/>
                  </a:lnTo>
                  <a:lnTo>
                    <a:pt x="4978" y="4102"/>
                  </a:lnTo>
                  <a:lnTo>
                    <a:pt x="5177" y="4384"/>
                  </a:lnTo>
                  <a:lnTo>
                    <a:pt x="5527" y="4883"/>
                  </a:lnTo>
                  <a:lnTo>
                    <a:pt x="5844" y="5448"/>
                  </a:lnTo>
                  <a:lnTo>
                    <a:pt x="5767" y="5802"/>
                  </a:lnTo>
                  <a:lnTo>
                    <a:pt x="5438" y="5952"/>
                  </a:lnTo>
                  <a:lnTo>
                    <a:pt x="4825" y="5622"/>
                  </a:lnTo>
                  <a:lnTo>
                    <a:pt x="4356" y="4839"/>
                  </a:lnTo>
                  <a:lnTo>
                    <a:pt x="4074" y="3706"/>
                  </a:lnTo>
                  <a:lnTo>
                    <a:pt x="3739" y="2882"/>
                  </a:lnTo>
                  <a:lnTo>
                    <a:pt x="3415" y="2268"/>
                  </a:lnTo>
                  <a:lnTo>
                    <a:pt x="2558" y="2980"/>
                  </a:lnTo>
                  <a:lnTo>
                    <a:pt x="1923" y="3698"/>
                  </a:lnTo>
                  <a:lnTo>
                    <a:pt x="2111" y="4544"/>
                  </a:lnTo>
                  <a:lnTo>
                    <a:pt x="3038" y="6093"/>
                  </a:lnTo>
                  <a:lnTo>
                    <a:pt x="3822" y="6898"/>
                  </a:lnTo>
                  <a:lnTo>
                    <a:pt x="4207" y="7714"/>
                  </a:lnTo>
                  <a:lnTo>
                    <a:pt x="3759" y="7812"/>
                  </a:lnTo>
                  <a:lnTo>
                    <a:pt x="3317" y="7416"/>
                  </a:lnTo>
                  <a:lnTo>
                    <a:pt x="2919" y="6895"/>
                  </a:lnTo>
                  <a:lnTo>
                    <a:pt x="2253" y="6020"/>
                  </a:lnTo>
                  <a:lnTo>
                    <a:pt x="1700" y="5079"/>
                  </a:lnTo>
                  <a:lnTo>
                    <a:pt x="1317" y="4342"/>
                  </a:lnTo>
                  <a:lnTo>
                    <a:pt x="842" y="5057"/>
                  </a:lnTo>
                  <a:lnTo>
                    <a:pt x="307" y="6112"/>
                  </a:lnTo>
                  <a:lnTo>
                    <a:pt x="93" y="7159"/>
                  </a:lnTo>
                  <a:lnTo>
                    <a:pt x="1" y="7605"/>
                  </a:lnTo>
                  <a:lnTo>
                    <a:pt x="857" y="8360"/>
                  </a:lnTo>
                  <a:lnTo>
                    <a:pt x="1678" y="8869"/>
                  </a:lnTo>
                  <a:lnTo>
                    <a:pt x="2469" y="9183"/>
                  </a:lnTo>
                  <a:lnTo>
                    <a:pt x="3163" y="9590"/>
                  </a:lnTo>
                  <a:lnTo>
                    <a:pt x="3021" y="9852"/>
                  </a:lnTo>
                  <a:lnTo>
                    <a:pt x="2692" y="10003"/>
                  </a:lnTo>
                  <a:lnTo>
                    <a:pt x="1124" y="10128"/>
                  </a:lnTo>
                  <a:lnTo>
                    <a:pt x="422" y="9943"/>
                  </a:lnTo>
                  <a:lnTo>
                    <a:pt x="1099" y="11097"/>
                  </a:lnTo>
                  <a:lnTo>
                    <a:pt x="2008" y="11733"/>
                  </a:lnTo>
                  <a:lnTo>
                    <a:pt x="3189" y="12097"/>
                  </a:lnTo>
                  <a:lnTo>
                    <a:pt x="3198" y="12101"/>
                  </a:lnTo>
                  <a:lnTo>
                    <a:pt x="3752" y="12270"/>
                  </a:lnTo>
                  <a:lnTo>
                    <a:pt x="3751" y="12270"/>
                  </a:lnTo>
                  <a:lnTo>
                    <a:pt x="3916" y="12320"/>
                  </a:lnTo>
                  <a:lnTo>
                    <a:pt x="4003" y="12503"/>
                  </a:lnTo>
                  <a:lnTo>
                    <a:pt x="4209" y="12929"/>
                  </a:lnTo>
                  <a:lnTo>
                    <a:pt x="4521" y="13447"/>
                  </a:lnTo>
                  <a:lnTo>
                    <a:pt x="4522" y="13447"/>
                  </a:lnTo>
                  <a:lnTo>
                    <a:pt x="5198" y="14568"/>
                  </a:lnTo>
                  <a:lnTo>
                    <a:pt x="5954" y="15178"/>
                  </a:lnTo>
                  <a:lnTo>
                    <a:pt x="7162" y="15659"/>
                  </a:lnTo>
                  <a:lnTo>
                    <a:pt x="7933" y="15713"/>
                  </a:lnTo>
                  <a:lnTo>
                    <a:pt x="8211" y="15681"/>
                  </a:lnTo>
                  <a:lnTo>
                    <a:pt x="7241" y="14652"/>
                  </a:lnTo>
                  <a:lnTo>
                    <a:pt x="6679" y="13662"/>
                  </a:lnTo>
                  <a:lnTo>
                    <a:pt x="6655" y="13511"/>
                  </a:lnTo>
                  <a:lnTo>
                    <a:pt x="6578" y="13054"/>
                  </a:lnTo>
                  <a:lnTo>
                    <a:pt x="6807" y="12839"/>
                  </a:lnTo>
                  <a:lnTo>
                    <a:pt x="7288" y="13098"/>
                  </a:lnTo>
                  <a:lnTo>
                    <a:pt x="7500" y="13363"/>
                  </a:lnTo>
                  <a:lnTo>
                    <a:pt x="8466" y="14578"/>
                  </a:lnTo>
                  <a:lnTo>
                    <a:pt x="9037" y="15507"/>
                  </a:lnTo>
                  <a:lnTo>
                    <a:pt x="9424" y="15669"/>
                  </a:lnTo>
                  <a:lnTo>
                    <a:pt x="10236" y="15396"/>
                  </a:lnTo>
                  <a:lnTo>
                    <a:pt x="11744" y="14334"/>
                  </a:lnTo>
                  <a:lnTo>
                    <a:pt x="12202" y="13904"/>
                  </a:lnTo>
                  <a:lnTo>
                    <a:pt x="11275" y="13822"/>
                  </a:lnTo>
                  <a:lnTo>
                    <a:pt x="9872" y="13179"/>
                  </a:lnTo>
                  <a:lnTo>
                    <a:pt x="9019" y="12313"/>
                  </a:lnTo>
                  <a:lnTo>
                    <a:pt x="8581" y="11807"/>
                  </a:lnTo>
                  <a:lnTo>
                    <a:pt x="8394" y="11233"/>
                  </a:lnTo>
                  <a:lnTo>
                    <a:pt x="8751" y="11007"/>
                  </a:lnTo>
                  <a:lnTo>
                    <a:pt x="9302" y="11056"/>
                  </a:lnTo>
                  <a:lnTo>
                    <a:pt x="10320" y="12078"/>
                  </a:lnTo>
                  <a:lnTo>
                    <a:pt x="11607" y="13019"/>
                  </a:lnTo>
                  <a:lnTo>
                    <a:pt x="12416" y="13319"/>
                  </a:lnTo>
                  <a:lnTo>
                    <a:pt x="12934" y="13361"/>
                  </a:lnTo>
                  <a:lnTo>
                    <a:pt x="13773" y="12392"/>
                  </a:lnTo>
                  <a:lnTo>
                    <a:pt x="14335" y="11453"/>
                  </a:lnTo>
                  <a:lnTo>
                    <a:pt x="13417" y="11500"/>
                  </a:lnTo>
                  <a:lnTo>
                    <a:pt x="12088" y="11078"/>
                  </a:lnTo>
                  <a:lnTo>
                    <a:pt x="11002" y="10538"/>
                  </a:lnTo>
                  <a:lnTo>
                    <a:pt x="10492" y="10083"/>
                  </a:lnTo>
                  <a:lnTo>
                    <a:pt x="10278" y="9663"/>
                  </a:lnTo>
                  <a:lnTo>
                    <a:pt x="10236" y="9257"/>
                  </a:lnTo>
                  <a:lnTo>
                    <a:pt x="10606" y="9242"/>
                  </a:lnTo>
                  <a:lnTo>
                    <a:pt x="11036" y="9429"/>
                  </a:lnTo>
                  <a:lnTo>
                    <a:pt x="12497" y="10195"/>
                  </a:lnTo>
                  <a:lnTo>
                    <a:pt x="12672" y="10286"/>
                  </a:lnTo>
                  <a:lnTo>
                    <a:pt x="13773" y="10462"/>
                  </a:lnTo>
                  <a:lnTo>
                    <a:pt x="14592" y="10429"/>
                  </a:lnTo>
                  <a:lnTo>
                    <a:pt x="15107" y="10311"/>
                  </a:lnTo>
                  <a:lnTo>
                    <a:pt x="15668" y="9102"/>
                  </a:lnTo>
                  <a:lnTo>
                    <a:pt x="15787" y="8421"/>
                  </a:lnTo>
                  <a:lnTo>
                    <a:pt x="15144" y="8357"/>
                  </a:lnTo>
                  <a:lnTo>
                    <a:pt x="14177" y="8413"/>
                  </a:lnTo>
                  <a:lnTo>
                    <a:pt x="13633" y="8296"/>
                  </a:lnTo>
                  <a:lnTo>
                    <a:pt x="12932" y="8147"/>
                  </a:lnTo>
                  <a:lnTo>
                    <a:pt x="12025" y="7862"/>
                  </a:lnTo>
                  <a:lnTo>
                    <a:pt x="11506" y="7549"/>
                  </a:lnTo>
                  <a:lnTo>
                    <a:pt x="11283" y="7271"/>
                  </a:lnTo>
                  <a:lnTo>
                    <a:pt x="11535" y="7012"/>
                  </a:lnTo>
                  <a:lnTo>
                    <a:pt x="12045" y="7196"/>
                  </a:lnTo>
                  <a:lnTo>
                    <a:pt x="13353" y="7472"/>
                  </a:lnTo>
                  <a:lnTo>
                    <a:pt x="14619" y="7341"/>
                  </a:lnTo>
                  <a:lnTo>
                    <a:pt x="15347" y="7100"/>
                  </a:lnTo>
                  <a:lnTo>
                    <a:pt x="15217" y="5643"/>
                  </a:lnTo>
                  <a:lnTo>
                    <a:pt x="14141" y="5775"/>
                  </a:lnTo>
                  <a:lnTo>
                    <a:pt x="12939" y="5996"/>
                  </a:lnTo>
                  <a:lnTo>
                    <a:pt x="12560" y="5611"/>
                  </a:lnTo>
                  <a:cubicBezTo>
                    <a:pt x="12560" y="5611"/>
                    <a:pt x="12787" y="5316"/>
                    <a:pt x="12841" y="5278"/>
                  </a:cubicBezTo>
                  <a:cubicBezTo>
                    <a:pt x="12896" y="5239"/>
                    <a:pt x="13776" y="5217"/>
                    <a:pt x="13776" y="5217"/>
                  </a:cubicBezTo>
                  <a:lnTo>
                    <a:pt x="14600" y="4882"/>
                  </a:lnTo>
                  <a:lnTo>
                    <a:pt x="14950" y="4337"/>
                  </a:lnTo>
                  <a:lnTo>
                    <a:pt x="14812" y="2750"/>
                  </a:lnTo>
                  <a:lnTo>
                    <a:pt x="14813" y="1363"/>
                  </a:lnTo>
                  <a:lnTo>
                    <a:pt x="15129" y="653"/>
                  </a:lnTo>
                  <a:lnTo>
                    <a:pt x="15129" y="653"/>
                  </a:lnTo>
                  <a:lnTo>
                    <a:pt x="15009" y="682"/>
                  </a:lnTo>
                  <a:lnTo>
                    <a:pt x="14295" y="859"/>
                  </a:lnTo>
                  <a:lnTo>
                    <a:pt x="13636" y="888"/>
                  </a:lnTo>
                  <a:lnTo>
                    <a:pt x="12561" y="749"/>
                  </a:lnTo>
                  <a:lnTo>
                    <a:pt x="11732" y="652"/>
                  </a:lnTo>
                  <a:lnTo>
                    <a:pt x="10881" y="1143"/>
                  </a:lnTo>
                  <a:lnTo>
                    <a:pt x="10419" y="2066"/>
                  </a:lnTo>
                  <a:lnTo>
                    <a:pt x="10410" y="2750"/>
                  </a:lnTo>
                  <a:lnTo>
                    <a:pt x="10543" y="3093"/>
                  </a:lnTo>
                  <a:lnTo>
                    <a:pt x="10183" y="3237"/>
                  </a:lnTo>
                  <a:lnTo>
                    <a:pt x="9785" y="2864"/>
                  </a:lnTo>
                  <a:lnTo>
                    <a:pt x="9723" y="2418"/>
                  </a:lnTo>
                  <a:lnTo>
                    <a:pt x="9672" y="2048"/>
                  </a:lnTo>
                  <a:lnTo>
                    <a:pt x="9788" y="1015"/>
                  </a:lnTo>
                  <a:lnTo>
                    <a:pt x="10080" y="15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40" name="Google Shape;8440;p47"/>
            <p:cNvGrpSpPr/>
            <p:nvPr/>
          </p:nvGrpSpPr>
          <p:grpSpPr>
            <a:xfrm>
              <a:off x="-152768" y="4085944"/>
              <a:ext cx="865996" cy="861991"/>
              <a:chOff x="1452075" y="2762275"/>
              <a:chExt cx="394675" cy="392850"/>
            </a:xfrm>
          </p:grpSpPr>
          <p:sp>
            <p:nvSpPr>
              <p:cNvPr id="8441" name="Google Shape;8441;p47"/>
              <p:cNvSpPr/>
              <p:nvPr/>
            </p:nvSpPr>
            <p:spPr>
              <a:xfrm>
                <a:off x="1452075" y="2762275"/>
                <a:ext cx="394675" cy="392850"/>
              </a:xfrm>
              <a:custGeom>
                <a:avLst/>
                <a:gdLst/>
                <a:ahLst/>
                <a:cxnLst/>
                <a:rect l="l" t="t" r="r" b="b"/>
                <a:pathLst>
                  <a:path w="15787" h="15714" extrusionOk="0">
                    <a:moveTo>
                      <a:pt x="11911" y="4343"/>
                    </a:moveTo>
                    <a:lnTo>
                      <a:pt x="12279" y="4634"/>
                    </a:lnTo>
                    <a:lnTo>
                      <a:pt x="12198" y="4894"/>
                    </a:lnTo>
                    <a:lnTo>
                      <a:pt x="11895" y="5129"/>
                    </a:lnTo>
                    <a:lnTo>
                      <a:pt x="11452" y="5196"/>
                    </a:lnTo>
                    <a:lnTo>
                      <a:pt x="11222" y="4869"/>
                    </a:lnTo>
                    <a:lnTo>
                      <a:pt x="11389" y="4527"/>
                    </a:lnTo>
                    <a:lnTo>
                      <a:pt x="11911" y="4343"/>
                    </a:lnTo>
                    <a:close/>
                    <a:moveTo>
                      <a:pt x="8990" y="5259"/>
                    </a:moveTo>
                    <a:lnTo>
                      <a:pt x="9054" y="5436"/>
                    </a:lnTo>
                    <a:lnTo>
                      <a:pt x="9012" y="5752"/>
                    </a:lnTo>
                    <a:lnTo>
                      <a:pt x="8649" y="6047"/>
                    </a:lnTo>
                    <a:lnTo>
                      <a:pt x="8457" y="5919"/>
                    </a:lnTo>
                    <a:lnTo>
                      <a:pt x="8375" y="5630"/>
                    </a:lnTo>
                    <a:lnTo>
                      <a:pt x="8551" y="5302"/>
                    </a:lnTo>
                    <a:lnTo>
                      <a:pt x="8990" y="5259"/>
                    </a:lnTo>
                    <a:close/>
                    <a:moveTo>
                      <a:pt x="10421" y="6452"/>
                    </a:moveTo>
                    <a:lnTo>
                      <a:pt x="10605" y="6627"/>
                    </a:lnTo>
                    <a:lnTo>
                      <a:pt x="10401" y="6974"/>
                    </a:lnTo>
                    <a:lnTo>
                      <a:pt x="10073" y="7144"/>
                    </a:lnTo>
                    <a:lnTo>
                      <a:pt x="9823" y="7136"/>
                    </a:lnTo>
                    <a:lnTo>
                      <a:pt x="9757" y="6898"/>
                    </a:lnTo>
                    <a:lnTo>
                      <a:pt x="9896" y="6576"/>
                    </a:lnTo>
                    <a:lnTo>
                      <a:pt x="10421" y="6452"/>
                    </a:lnTo>
                    <a:close/>
                    <a:moveTo>
                      <a:pt x="6633" y="6570"/>
                    </a:moveTo>
                    <a:lnTo>
                      <a:pt x="6977" y="6797"/>
                    </a:lnTo>
                    <a:lnTo>
                      <a:pt x="7082" y="7294"/>
                    </a:lnTo>
                    <a:lnTo>
                      <a:pt x="6984" y="7648"/>
                    </a:lnTo>
                    <a:lnTo>
                      <a:pt x="6687" y="7775"/>
                    </a:lnTo>
                    <a:lnTo>
                      <a:pt x="6441" y="7542"/>
                    </a:lnTo>
                    <a:lnTo>
                      <a:pt x="6245" y="7088"/>
                    </a:lnTo>
                    <a:lnTo>
                      <a:pt x="6277" y="6759"/>
                    </a:lnTo>
                    <a:lnTo>
                      <a:pt x="6633" y="6570"/>
                    </a:lnTo>
                    <a:close/>
                    <a:moveTo>
                      <a:pt x="5559" y="11441"/>
                    </a:moveTo>
                    <a:lnTo>
                      <a:pt x="5786" y="11648"/>
                    </a:lnTo>
                    <a:lnTo>
                      <a:pt x="5765" y="11908"/>
                    </a:lnTo>
                    <a:lnTo>
                      <a:pt x="5387" y="12154"/>
                    </a:lnTo>
                    <a:cubicBezTo>
                      <a:pt x="5387" y="12154"/>
                      <a:pt x="5262" y="12163"/>
                      <a:pt x="5160" y="12163"/>
                    </a:cubicBezTo>
                    <a:cubicBezTo>
                      <a:pt x="5107" y="12163"/>
                      <a:pt x="5060" y="12160"/>
                      <a:pt x="5040" y="12153"/>
                    </a:cubicBezTo>
                    <a:cubicBezTo>
                      <a:pt x="4985" y="12131"/>
                      <a:pt x="4864" y="11931"/>
                      <a:pt x="4864" y="11931"/>
                    </a:cubicBezTo>
                    <a:lnTo>
                      <a:pt x="5064" y="11607"/>
                    </a:lnTo>
                    <a:lnTo>
                      <a:pt x="5559" y="11441"/>
                    </a:lnTo>
                    <a:close/>
                    <a:moveTo>
                      <a:pt x="8991" y="0"/>
                    </a:moveTo>
                    <a:lnTo>
                      <a:pt x="8032" y="105"/>
                    </a:lnTo>
                    <a:lnTo>
                      <a:pt x="7383" y="263"/>
                    </a:lnTo>
                    <a:lnTo>
                      <a:pt x="7417" y="1624"/>
                    </a:lnTo>
                    <a:lnTo>
                      <a:pt x="7635" y="2666"/>
                    </a:lnTo>
                    <a:lnTo>
                      <a:pt x="8145" y="3855"/>
                    </a:lnTo>
                    <a:lnTo>
                      <a:pt x="8200" y="4280"/>
                    </a:lnTo>
                    <a:lnTo>
                      <a:pt x="7901" y="4435"/>
                    </a:lnTo>
                    <a:lnTo>
                      <a:pt x="7439" y="4162"/>
                    </a:lnTo>
                    <a:lnTo>
                      <a:pt x="6624" y="2427"/>
                    </a:lnTo>
                    <a:lnTo>
                      <a:pt x="6424" y="1101"/>
                    </a:lnTo>
                    <a:lnTo>
                      <a:pt x="6422" y="559"/>
                    </a:lnTo>
                    <a:lnTo>
                      <a:pt x="5058" y="1167"/>
                    </a:lnTo>
                    <a:lnTo>
                      <a:pt x="4191" y="1749"/>
                    </a:lnTo>
                    <a:lnTo>
                      <a:pt x="3970" y="2013"/>
                    </a:lnTo>
                    <a:lnTo>
                      <a:pt x="4978" y="4102"/>
                    </a:lnTo>
                    <a:lnTo>
                      <a:pt x="5528" y="4883"/>
                    </a:lnTo>
                    <a:lnTo>
                      <a:pt x="5843" y="5448"/>
                    </a:lnTo>
                    <a:lnTo>
                      <a:pt x="5766" y="5802"/>
                    </a:lnTo>
                    <a:lnTo>
                      <a:pt x="5437" y="5952"/>
                    </a:lnTo>
                    <a:lnTo>
                      <a:pt x="4825" y="5622"/>
                    </a:lnTo>
                    <a:lnTo>
                      <a:pt x="4355" y="4839"/>
                    </a:lnTo>
                    <a:lnTo>
                      <a:pt x="4074" y="3706"/>
                    </a:lnTo>
                    <a:lnTo>
                      <a:pt x="3738" y="2882"/>
                    </a:lnTo>
                    <a:lnTo>
                      <a:pt x="3415" y="2268"/>
                    </a:lnTo>
                    <a:lnTo>
                      <a:pt x="2558" y="2980"/>
                    </a:lnTo>
                    <a:lnTo>
                      <a:pt x="1923" y="3698"/>
                    </a:lnTo>
                    <a:lnTo>
                      <a:pt x="2110" y="4544"/>
                    </a:lnTo>
                    <a:lnTo>
                      <a:pt x="3037" y="6093"/>
                    </a:lnTo>
                    <a:lnTo>
                      <a:pt x="3822" y="6898"/>
                    </a:lnTo>
                    <a:lnTo>
                      <a:pt x="4206" y="7714"/>
                    </a:lnTo>
                    <a:lnTo>
                      <a:pt x="3759" y="7812"/>
                    </a:lnTo>
                    <a:lnTo>
                      <a:pt x="3318" y="7416"/>
                    </a:lnTo>
                    <a:lnTo>
                      <a:pt x="2252" y="6020"/>
                    </a:lnTo>
                    <a:lnTo>
                      <a:pt x="1699" y="5079"/>
                    </a:lnTo>
                    <a:lnTo>
                      <a:pt x="1316" y="4342"/>
                    </a:lnTo>
                    <a:lnTo>
                      <a:pt x="841" y="5057"/>
                    </a:lnTo>
                    <a:lnTo>
                      <a:pt x="308" y="6112"/>
                    </a:lnTo>
                    <a:lnTo>
                      <a:pt x="94" y="7159"/>
                    </a:lnTo>
                    <a:lnTo>
                      <a:pt x="0" y="7605"/>
                    </a:lnTo>
                    <a:lnTo>
                      <a:pt x="857" y="8360"/>
                    </a:lnTo>
                    <a:lnTo>
                      <a:pt x="1677" y="8869"/>
                    </a:lnTo>
                    <a:lnTo>
                      <a:pt x="2468" y="9182"/>
                    </a:lnTo>
                    <a:lnTo>
                      <a:pt x="3162" y="9590"/>
                    </a:lnTo>
                    <a:lnTo>
                      <a:pt x="3021" y="9852"/>
                    </a:lnTo>
                    <a:lnTo>
                      <a:pt x="2692" y="10003"/>
                    </a:lnTo>
                    <a:lnTo>
                      <a:pt x="1124" y="10128"/>
                    </a:lnTo>
                    <a:lnTo>
                      <a:pt x="423" y="9943"/>
                    </a:lnTo>
                    <a:lnTo>
                      <a:pt x="1098" y="11097"/>
                    </a:lnTo>
                    <a:lnTo>
                      <a:pt x="2008" y="11733"/>
                    </a:lnTo>
                    <a:lnTo>
                      <a:pt x="3189" y="12097"/>
                    </a:lnTo>
                    <a:lnTo>
                      <a:pt x="3915" y="12320"/>
                    </a:lnTo>
                    <a:lnTo>
                      <a:pt x="4208" y="12928"/>
                    </a:lnTo>
                    <a:lnTo>
                      <a:pt x="5199" y="14568"/>
                    </a:lnTo>
                    <a:lnTo>
                      <a:pt x="5953" y="15178"/>
                    </a:lnTo>
                    <a:lnTo>
                      <a:pt x="7162" y="15659"/>
                    </a:lnTo>
                    <a:lnTo>
                      <a:pt x="7933" y="15713"/>
                    </a:lnTo>
                    <a:lnTo>
                      <a:pt x="8210" y="15681"/>
                    </a:lnTo>
                    <a:lnTo>
                      <a:pt x="7241" y="14652"/>
                    </a:lnTo>
                    <a:lnTo>
                      <a:pt x="6680" y="13662"/>
                    </a:lnTo>
                    <a:lnTo>
                      <a:pt x="6578" y="13054"/>
                    </a:lnTo>
                    <a:lnTo>
                      <a:pt x="6807" y="12839"/>
                    </a:lnTo>
                    <a:lnTo>
                      <a:pt x="7288" y="13098"/>
                    </a:lnTo>
                    <a:lnTo>
                      <a:pt x="8466" y="14578"/>
                    </a:lnTo>
                    <a:lnTo>
                      <a:pt x="9038" y="15507"/>
                    </a:lnTo>
                    <a:lnTo>
                      <a:pt x="9423" y="15669"/>
                    </a:lnTo>
                    <a:lnTo>
                      <a:pt x="10237" y="15397"/>
                    </a:lnTo>
                    <a:lnTo>
                      <a:pt x="11744" y="14335"/>
                    </a:lnTo>
                    <a:lnTo>
                      <a:pt x="12202" y="13904"/>
                    </a:lnTo>
                    <a:lnTo>
                      <a:pt x="11276" y="13823"/>
                    </a:lnTo>
                    <a:lnTo>
                      <a:pt x="9873" y="13180"/>
                    </a:lnTo>
                    <a:lnTo>
                      <a:pt x="9018" y="12314"/>
                    </a:lnTo>
                    <a:lnTo>
                      <a:pt x="8581" y="11807"/>
                    </a:lnTo>
                    <a:lnTo>
                      <a:pt x="8394" y="11233"/>
                    </a:lnTo>
                    <a:lnTo>
                      <a:pt x="8752" y="11008"/>
                    </a:lnTo>
                    <a:lnTo>
                      <a:pt x="9301" y="11056"/>
                    </a:lnTo>
                    <a:lnTo>
                      <a:pt x="10319" y="12078"/>
                    </a:lnTo>
                    <a:lnTo>
                      <a:pt x="11607" y="13019"/>
                    </a:lnTo>
                    <a:lnTo>
                      <a:pt x="12416" y="13319"/>
                    </a:lnTo>
                    <a:lnTo>
                      <a:pt x="12934" y="13361"/>
                    </a:lnTo>
                    <a:lnTo>
                      <a:pt x="13772" y="12392"/>
                    </a:lnTo>
                    <a:lnTo>
                      <a:pt x="14334" y="11453"/>
                    </a:lnTo>
                    <a:lnTo>
                      <a:pt x="13418" y="11501"/>
                    </a:lnTo>
                    <a:lnTo>
                      <a:pt x="12088" y="11078"/>
                    </a:lnTo>
                    <a:lnTo>
                      <a:pt x="11002" y="10538"/>
                    </a:lnTo>
                    <a:lnTo>
                      <a:pt x="10491" y="10083"/>
                    </a:lnTo>
                    <a:lnTo>
                      <a:pt x="10277" y="9663"/>
                    </a:lnTo>
                    <a:lnTo>
                      <a:pt x="10236" y="9257"/>
                    </a:lnTo>
                    <a:lnTo>
                      <a:pt x="10605" y="9242"/>
                    </a:lnTo>
                    <a:lnTo>
                      <a:pt x="11035" y="9429"/>
                    </a:lnTo>
                    <a:lnTo>
                      <a:pt x="12672" y="10286"/>
                    </a:lnTo>
                    <a:lnTo>
                      <a:pt x="13772" y="10462"/>
                    </a:lnTo>
                    <a:lnTo>
                      <a:pt x="14592" y="10429"/>
                    </a:lnTo>
                    <a:lnTo>
                      <a:pt x="15106" y="10312"/>
                    </a:lnTo>
                    <a:lnTo>
                      <a:pt x="15668" y="9102"/>
                    </a:lnTo>
                    <a:lnTo>
                      <a:pt x="15786" y="8421"/>
                    </a:lnTo>
                    <a:lnTo>
                      <a:pt x="15143" y="8357"/>
                    </a:lnTo>
                    <a:lnTo>
                      <a:pt x="14178" y="8413"/>
                    </a:lnTo>
                    <a:lnTo>
                      <a:pt x="12931" y="8147"/>
                    </a:lnTo>
                    <a:lnTo>
                      <a:pt x="12025" y="7862"/>
                    </a:lnTo>
                    <a:lnTo>
                      <a:pt x="11506" y="7549"/>
                    </a:lnTo>
                    <a:lnTo>
                      <a:pt x="11283" y="7271"/>
                    </a:lnTo>
                    <a:lnTo>
                      <a:pt x="11535" y="7012"/>
                    </a:lnTo>
                    <a:lnTo>
                      <a:pt x="12045" y="7196"/>
                    </a:lnTo>
                    <a:lnTo>
                      <a:pt x="13353" y="7472"/>
                    </a:lnTo>
                    <a:lnTo>
                      <a:pt x="14619" y="7341"/>
                    </a:lnTo>
                    <a:lnTo>
                      <a:pt x="15346" y="7100"/>
                    </a:lnTo>
                    <a:lnTo>
                      <a:pt x="15216" y="5643"/>
                    </a:lnTo>
                    <a:lnTo>
                      <a:pt x="14142" y="5775"/>
                    </a:lnTo>
                    <a:lnTo>
                      <a:pt x="12938" y="5996"/>
                    </a:lnTo>
                    <a:lnTo>
                      <a:pt x="12560" y="5611"/>
                    </a:lnTo>
                    <a:cubicBezTo>
                      <a:pt x="12560" y="5611"/>
                      <a:pt x="12786" y="5316"/>
                      <a:pt x="12841" y="5278"/>
                    </a:cubicBezTo>
                    <a:cubicBezTo>
                      <a:pt x="12895" y="5239"/>
                      <a:pt x="13776" y="5217"/>
                      <a:pt x="13776" y="5217"/>
                    </a:cubicBezTo>
                    <a:lnTo>
                      <a:pt x="14599" y="4882"/>
                    </a:lnTo>
                    <a:lnTo>
                      <a:pt x="14950" y="4337"/>
                    </a:lnTo>
                    <a:lnTo>
                      <a:pt x="14811" y="2750"/>
                    </a:lnTo>
                    <a:lnTo>
                      <a:pt x="14813" y="1363"/>
                    </a:lnTo>
                    <a:lnTo>
                      <a:pt x="15128" y="653"/>
                    </a:lnTo>
                    <a:lnTo>
                      <a:pt x="14295" y="859"/>
                    </a:lnTo>
                    <a:lnTo>
                      <a:pt x="13636" y="888"/>
                    </a:lnTo>
                    <a:lnTo>
                      <a:pt x="12560" y="749"/>
                    </a:lnTo>
                    <a:lnTo>
                      <a:pt x="11732" y="652"/>
                    </a:lnTo>
                    <a:lnTo>
                      <a:pt x="10882" y="1142"/>
                    </a:lnTo>
                    <a:lnTo>
                      <a:pt x="10418" y="2066"/>
                    </a:lnTo>
                    <a:lnTo>
                      <a:pt x="10411" y="2750"/>
                    </a:lnTo>
                    <a:lnTo>
                      <a:pt x="10542" y="3093"/>
                    </a:lnTo>
                    <a:lnTo>
                      <a:pt x="10182" y="3237"/>
                    </a:lnTo>
                    <a:lnTo>
                      <a:pt x="9784" y="2864"/>
                    </a:lnTo>
                    <a:lnTo>
                      <a:pt x="9671" y="2048"/>
                    </a:lnTo>
                    <a:lnTo>
                      <a:pt x="9787" y="1015"/>
                    </a:lnTo>
                    <a:lnTo>
                      <a:pt x="10079" y="158"/>
                    </a:lnTo>
                    <a:lnTo>
                      <a:pt x="89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2" name="Google Shape;8442;p47"/>
              <p:cNvSpPr/>
              <p:nvPr/>
            </p:nvSpPr>
            <p:spPr>
              <a:xfrm>
                <a:off x="1480900" y="2778600"/>
                <a:ext cx="34937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13975" h="13685" extrusionOk="0">
                    <a:moveTo>
                      <a:pt x="13975" y="0"/>
                    </a:moveTo>
                    <a:lnTo>
                      <a:pt x="13857" y="29"/>
                    </a:lnTo>
                    <a:lnTo>
                      <a:pt x="13243" y="542"/>
                    </a:lnTo>
                    <a:lnTo>
                      <a:pt x="12388" y="1334"/>
                    </a:lnTo>
                    <a:lnTo>
                      <a:pt x="11727" y="2017"/>
                    </a:lnTo>
                    <a:lnTo>
                      <a:pt x="10908" y="2863"/>
                    </a:lnTo>
                    <a:lnTo>
                      <a:pt x="10794" y="2524"/>
                    </a:lnTo>
                    <a:lnTo>
                      <a:pt x="10836" y="1802"/>
                    </a:lnTo>
                    <a:lnTo>
                      <a:pt x="10684" y="1297"/>
                    </a:lnTo>
                    <a:lnTo>
                      <a:pt x="10485" y="1071"/>
                    </a:lnTo>
                    <a:lnTo>
                      <a:pt x="10485" y="1071"/>
                    </a:lnTo>
                    <a:lnTo>
                      <a:pt x="10620" y="1525"/>
                    </a:lnTo>
                    <a:lnTo>
                      <a:pt x="10659" y="2130"/>
                    </a:lnTo>
                    <a:lnTo>
                      <a:pt x="10686" y="2661"/>
                    </a:lnTo>
                    <a:lnTo>
                      <a:pt x="10737" y="3039"/>
                    </a:lnTo>
                    <a:lnTo>
                      <a:pt x="10736" y="3040"/>
                    </a:lnTo>
                    <a:lnTo>
                      <a:pt x="9495" y="3941"/>
                    </a:lnTo>
                    <a:lnTo>
                      <a:pt x="8846" y="4500"/>
                    </a:lnTo>
                    <a:lnTo>
                      <a:pt x="8769" y="3991"/>
                    </a:lnTo>
                    <a:lnTo>
                      <a:pt x="8341" y="3150"/>
                    </a:lnTo>
                    <a:lnTo>
                      <a:pt x="7876" y="2316"/>
                    </a:lnTo>
                    <a:lnTo>
                      <a:pt x="7415" y="1255"/>
                    </a:lnTo>
                    <a:lnTo>
                      <a:pt x="7253" y="534"/>
                    </a:lnTo>
                    <a:lnTo>
                      <a:pt x="7222" y="1126"/>
                    </a:lnTo>
                    <a:lnTo>
                      <a:pt x="7645" y="2132"/>
                    </a:lnTo>
                    <a:lnTo>
                      <a:pt x="8232" y="3226"/>
                    </a:lnTo>
                    <a:lnTo>
                      <a:pt x="8619" y="4095"/>
                    </a:lnTo>
                    <a:lnTo>
                      <a:pt x="8588" y="4484"/>
                    </a:lnTo>
                    <a:lnTo>
                      <a:pt x="8624" y="4691"/>
                    </a:lnTo>
                    <a:lnTo>
                      <a:pt x="8108" y="5135"/>
                    </a:lnTo>
                    <a:lnTo>
                      <a:pt x="7217" y="6223"/>
                    </a:lnTo>
                    <a:lnTo>
                      <a:pt x="6956" y="6524"/>
                    </a:lnTo>
                    <a:lnTo>
                      <a:pt x="6416" y="5626"/>
                    </a:lnTo>
                    <a:lnTo>
                      <a:pt x="5488" y="4017"/>
                    </a:lnTo>
                    <a:lnTo>
                      <a:pt x="4752" y="2681"/>
                    </a:lnTo>
                    <a:lnTo>
                      <a:pt x="4063" y="1414"/>
                    </a:lnTo>
                    <a:lnTo>
                      <a:pt x="4414" y="2288"/>
                    </a:lnTo>
                    <a:lnTo>
                      <a:pt x="5714" y="4715"/>
                    </a:lnTo>
                    <a:lnTo>
                      <a:pt x="6565" y="6214"/>
                    </a:lnTo>
                    <a:lnTo>
                      <a:pt x="6755" y="6755"/>
                    </a:lnTo>
                    <a:lnTo>
                      <a:pt x="6061" y="7553"/>
                    </a:lnTo>
                    <a:lnTo>
                      <a:pt x="5596" y="8109"/>
                    </a:lnTo>
                    <a:lnTo>
                      <a:pt x="5093" y="7393"/>
                    </a:lnTo>
                    <a:lnTo>
                      <a:pt x="4463" y="6817"/>
                    </a:lnTo>
                    <a:lnTo>
                      <a:pt x="3594" y="5900"/>
                    </a:lnTo>
                    <a:lnTo>
                      <a:pt x="2399" y="4318"/>
                    </a:lnTo>
                    <a:lnTo>
                      <a:pt x="2068" y="3470"/>
                    </a:lnTo>
                    <a:lnTo>
                      <a:pt x="1847" y="3158"/>
                    </a:lnTo>
                    <a:lnTo>
                      <a:pt x="1847" y="3158"/>
                    </a:lnTo>
                    <a:lnTo>
                      <a:pt x="2154" y="4144"/>
                    </a:lnTo>
                    <a:lnTo>
                      <a:pt x="3286" y="5751"/>
                    </a:lnTo>
                    <a:lnTo>
                      <a:pt x="4270" y="6831"/>
                    </a:lnTo>
                    <a:lnTo>
                      <a:pt x="5130" y="7591"/>
                    </a:lnTo>
                    <a:lnTo>
                      <a:pt x="5421" y="8120"/>
                    </a:lnTo>
                    <a:lnTo>
                      <a:pt x="5459" y="8274"/>
                    </a:lnTo>
                    <a:lnTo>
                      <a:pt x="4571" y="9335"/>
                    </a:lnTo>
                    <a:lnTo>
                      <a:pt x="4235" y="9704"/>
                    </a:lnTo>
                    <a:lnTo>
                      <a:pt x="3504" y="9102"/>
                    </a:lnTo>
                    <a:lnTo>
                      <a:pt x="2323" y="8263"/>
                    </a:lnTo>
                    <a:lnTo>
                      <a:pt x="1089" y="7378"/>
                    </a:lnTo>
                    <a:lnTo>
                      <a:pt x="653" y="6728"/>
                    </a:lnTo>
                    <a:lnTo>
                      <a:pt x="1" y="6005"/>
                    </a:lnTo>
                    <a:lnTo>
                      <a:pt x="1" y="6005"/>
                    </a:lnTo>
                    <a:lnTo>
                      <a:pt x="880" y="7342"/>
                    </a:lnTo>
                    <a:lnTo>
                      <a:pt x="2369" y="8474"/>
                    </a:lnTo>
                    <a:lnTo>
                      <a:pt x="3293" y="9149"/>
                    </a:lnTo>
                    <a:lnTo>
                      <a:pt x="3721" y="9438"/>
                    </a:lnTo>
                    <a:lnTo>
                      <a:pt x="4060" y="9896"/>
                    </a:lnTo>
                    <a:lnTo>
                      <a:pt x="3391" y="10629"/>
                    </a:lnTo>
                    <a:lnTo>
                      <a:pt x="2846" y="11283"/>
                    </a:lnTo>
                    <a:lnTo>
                      <a:pt x="2600" y="11617"/>
                    </a:lnTo>
                    <a:lnTo>
                      <a:pt x="2763" y="11668"/>
                    </a:lnTo>
                    <a:lnTo>
                      <a:pt x="2851" y="11850"/>
                    </a:lnTo>
                    <a:lnTo>
                      <a:pt x="3337" y="11209"/>
                    </a:lnTo>
                    <a:lnTo>
                      <a:pt x="4287" y="10040"/>
                    </a:lnTo>
                    <a:lnTo>
                      <a:pt x="5139" y="10498"/>
                    </a:lnTo>
                    <a:cubicBezTo>
                      <a:pt x="5139" y="10498"/>
                      <a:pt x="6234" y="11562"/>
                      <a:pt x="6263" y="11603"/>
                    </a:cubicBezTo>
                    <a:cubicBezTo>
                      <a:pt x="6292" y="11643"/>
                      <a:pt x="7746" y="13044"/>
                      <a:pt x="7746" y="13044"/>
                    </a:cubicBezTo>
                    <a:lnTo>
                      <a:pt x="8547" y="13662"/>
                    </a:lnTo>
                    <a:lnTo>
                      <a:pt x="9297" y="13684"/>
                    </a:lnTo>
                    <a:lnTo>
                      <a:pt x="8654" y="13525"/>
                    </a:lnTo>
                    <a:lnTo>
                      <a:pt x="8013" y="13079"/>
                    </a:lnTo>
                    <a:lnTo>
                      <a:pt x="6588" y="11718"/>
                    </a:lnTo>
                    <a:lnTo>
                      <a:pt x="5492" y="10595"/>
                    </a:lnTo>
                    <a:lnTo>
                      <a:pt x="4948" y="10082"/>
                    </a:lnTo>
                    <a:lnTo>
                      <a:pt x="4526" y="9743"/>
                    </a:lnTo>
                    <a:lnTo>
                      <a:pt x="4675" y="9560"/>
                    </a:lnTo>
                    <a:lnTo>
                      <a:pt x="5481" y="8555"/>
                    </a:lnTo>
                    <a:lnTo>
                      <a:pt x="6122" y="8624"/>
                    </a:lnTo>
                    <a:lnTo>
                      <a:pt x="7668" y="9431"/>
                    </a:lnTo>
                    <a:lnTo>
                      <a:pt x="9119" y="10509"/>
                    </a:lnTo>
                    <a:lnTo>
                      <a:pt x="10300" y="11348"/>
                    </a:lnTo>
                    <a:lnTo>
                      <a:pt x="10903" y="11596"/>
                    </a:lnTo>
                    <a:lnTo>
                      <a:pt x="11472" y="11622"/>
                    </a:lnTo>
                    <a:lnTo>
                      <a:pt x="11472" y="11622"/>
                    </a:lnTo>
                    <a:lnTo>
                      <a:pt x="10656" y="11361"/>
                    </a:lnTo>
                    <a:lnTo>
                      <a:pt x="9444" y="10564"/>
                    </a:lnTo>
                    <a:lnTo>
                      <a:pt x="7950" y="9456"/>
                    </a:lnTo>
                    <a:lnTo>
                      <a:pt x="6748" y="8733"/>
                    </a:lnTo>
                    <a:lnTo>
                      <a:pt x="5949" y="8379"/>
                    </a:lnTo>
                    <a:lnTo>
                      <a:pt x="5649" y="8346"/>
                    </a:lnTo>
                    <a:lnTo>
                      <a:pt x="6223" y="7629"/>
                    </a:lnTo>
                    <a:lnTo>
                      <a:pt x="6877" y="6859"/>
                    </a:lnTo>
                    <a:lnTo>
                      <a:pt x="7906" y="6961"/>
                    </a:lnTo>
                    <a:lnTo>
                      <a:pt x="9221" y="7584"/>
                    </a:lnTo>
                    <a:lnTo>
                      <a:pt x="10602" y="8303"/>
                    </a:lnTo>
                    <a:lnTo>
                      <a:pt x="11756" y="8754"/>
                    </a:lnTo>
                    <a:lnTo>
                      <a:pt x="13021" y="8700"/>
                    </a:lnTo>
                    <a:lnTo>
                      <a:pt x="11849" y="8628"/>
                    </a:lnTo>
                    <a:lnTo>
                      <a:pt x="11267" y="8466"/>
                    </a:lnTo>
                    <a:lnTo>
                      <a:pt x="10341" y="8018"/>
                    </a:lnTo>
                    <a:lnTo>
                      <a:pt x="9235" y="7432"/>
                    </a:lnTo>
                    <a:lnTo>
                      <a:pt x="8328" y="7010"/>
                    </a:lnTo>
                    <a:lnTo>
                      <a:pt x="7581" y="6761"/>
                    </a:lnTo>
                    <a:lnTo>
                      <a:pt x="7071" y="6629"/>
                    </a:lnTo>
                    <a:lnTo>
                      <a:pt x="7827" y="5740"/>
                    </a:lnTo>
                    <a:lnTo>
                      <a:pt x="8703" y="4824"/>
                    </a:lnTo>
                    <a:lnTo>
                      <a:pt x="8807" y="4737"/>
                    </a:lnTo>
                    <a:lnTo>
                      <a:pt x="9384" y="4922"/>
                    </a:lnTo>
                    <a:lnTo>
                      <a:pt x="10683" y="5638"/>
                    </a:lnTo>
                    <a:lnTo>
                      <a:pt x="11403" y="5967"/>
                    </a:lnTo>
                    <a:lnTo>
                      <a:pt x="12193" y="6104"/>
                    </a:lnTo>
                    <a:lnTo>
                      <a:pt x="12916" y="6002"/>
                    </a:lnTo>
                    <a:lnTo>
                      <a:pt x="13377" y="5820"/>
                    </a:lnTo>
                    <a:lnTo>
                      <a:pt x="12190" y="5984"/>
                    </a:lnTo>
                    <a:lnTo>
                      <a:pt x="11164" y="5686"/>
                    </a:lnTo>
                    <a:lnTo>
                      <a:pt x="10148" y="5139"/>
                    </a:lnTo>
                    <a:lnTo>
                      <a:pt x="9388" y="4696"/>
                    </a:lnTo>
                    <a:lnTo>
                      <a:pt x="8988" y="4586"/>
                    </a:lnTo>
                    <a:lnTo>
                      <a:pt x="9748" y="3954"/>
                    </a:lnTo>
                    <a:lnTo>
                      <a:pt x="10769" y="3169"/>
                    </a:lnTo>
                    <a:lnTo>
                      <a:pt x="11340" y="3302"/>
                    </a:lnTo>
                    <a:lnTo>
                      <a:pt x="11966" y="3207"/>
                    </a:lnTo>
                    <a:lnTo>
                      <a:pt x="12547" y="2961"/>
                    </a:lnTo>
                    <a:lnTo>
                      <a:pt x="13088" y="2948"/>
                    </a:lnTo>
                    <a:lnTo>
                      <a:pt x="12678" y="2828"/>
                    </a:lnTo>
                    <a:lnTo>
                      <a:pt x="12214" y="2951"/>
                    </a:lnTo>
                    <a:lnTo>
                      <a:pt x="11746" y="3097"/>
                    </a:lnTo>
                    <a:lnTo>
                      <a:pt x="11396" y="3119"/>
                    </a:lnTo>
                    <a:lnTo>
                      <a:pt x="11038" y="2956"/>
                    </a:lnTo>
                    <a:lnTo>
                      <a:pt x="11629" y="2303"/>
                    </a:lnTo>
                    <a:lnTo>
                      <a:pt x="12758" y="1128"/>
                    </a:lnTo>
                    <a:lnTo>
                      <a:pt x="13917" y="131"/>
                    </a:ln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" name="Google Shape;9363;p54"/>
          <p:cNvSpPr/>
          <p:nvPr/>
        </p:nvSpPr>
        <p:spPr>
          <a:xfrm>
            <a:off x="677094" y="1215670"/>
            <a:ext cx="911400" cy="9114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00"/>
                </a:solidFill>
              </a:rPr>
              <a:t>1</a:t>
            </a:r>
            <a:endParaRPr sz="4000" b="1" dirty="0">
              <a:solidFill>
                <a:srgbClr val="FFFF00"/>
              </a:solidFill>
            </a:endParaRPr>
          </a:p>
        </p:txBody>
      </p:sp>
      <p:sp>
        <p:nvSpPr>
          <p:cNvPr id="5" name="Google Shape;9363;p54"/>
          <p:cNvSpPr/>
          <p:nvPr/>
        </p:nvSpPr>
        <p:spPr>
          <a:xfrm>
            <a:off x="660844" y="2364633"/>
            <a:ext cx="911400" cy="9114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00"/>
                </a:solidFill>
              </a:rPr>
              <a:t>2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6" name="Google Shape;9363;p54"/>
          <p:cNvSpPr/>
          <p:nvPr/>
        </p:nvSpPr>
        <p:spPr>
          <a:xfrm>
            <a:off x="660844" y="3472438"/>
            <a:ext cx="911400" cy="9114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00"/>
                </a:solidFill>
              </a:rPr>
              <a:t>3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7" name="Google Shape;9853;p58"/>
          <p:cNvSpPr txBox="1"/>
          <p:nvPr/>
        </p:nvSpPr>
        <p:spPr>
          <a:xfrm>
            <a:off x="1554041" y="1171701"/>
            <a:ext cx="5751253" cy="104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92D050"/>
                </a:solidFill>
              </a:rPr>
              <a:t>Brazil’s Win – Loss Record in the World Cups 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8" name="Google Shape;9853;p58"/>
          <p:cNvSpPr txBox="1"/>
          <p:nvPr/>
        </p:nvSpPr>
        <p:spPr>
          <a:xfrm>
            <a:off x="1554070" y="2126146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800" b="1" dirty="0"/>
              <a:t>   </a:t>
            </a:r>
            <a:r>
              <a:rPr lang="en-US" sz="1800" b="1" dirty="0">
                <a:solidFill>
                  <a:srgbClr val="92D050"/>
                </a:solidFill>
              </a:rPr>
              <a:t>Brazil Goal Scored and Conceded in the World Cups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9" name="Google Shape;9853;p58"/>
          <p:cNvSpPr txBox="1"/>
          <p:nvPr/>
        </p:nvSpPr>
        <p:spPr>
          <a:xfrm>
            <a:off x="1146159" y="3189125"/>
            <a:ext cx="6851756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Brazil’s performance in difference stage of the World Cups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pic>
        <p:nvPicPr>
          <p:cNvPr id="10" name="Picture 2" descr="FIFA thông qua thể thức mới của World Cup 2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0080">
            <a:off x="7787179" y="2316868"/>
            <a:ext cx="1391953" cy="927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oogle Shape;8814;p50"/>
          <p:cNvGrpSpPr/>
          <p:nvPr/>
        </p:nvGrpSpPr>
        <p:grpSpPr>
          <a:xfrm>
            <a:off x="7485250" y="1041071"/>
            <a:ext cx="1393982" cy="939325"/>
            <a:chOff x="5438875" y="1919994"/>
            <a:chExt cx="1366961" cy="1286677"/>
          </a:xfrm>
        </p:grpSpPr>
        <p:sp>
          <p:nvSpPr>
            <p:cNvPr id="12" name="Google Shape;8815;p50"/>
            <p:cNvSpPr/>
            <p:nvPr/>
          </p:nvSpPr>
          <p:spPr>
            <a:xfrm>
              <a:off x="5438875" y="1919994"/>
              <a:ext cx="1366932" cy="1286677"/>
            </a:xfrm>
            <a:custGeom>
              <a:avLst/>
              <a:gdLst/>
              <a:ahLst/>
              <a:cxnLst/>
              <a:rect l="l" t="t" r="r" b="b"/>
              <a:pathLst>
                <a:path w="10509" h="9892" extrusionOk="0">
                  <a:moveTo>
                    <a:pt x="5093" y="0"/>
                  </a:moveTo>
                  <a:lnTo>
                    <a:pt x="1948" y="844"/>
                  </a:lnTo>
                  <a:lnTo>
                    <a:pt x="487" y="2368"/>
                  </a:lnTo>
                  <a:lnTo>
                    <a:pt x="381" y="2956"/>
                  </a:lnTo>
                  <a:lnTo>
                    <a:pt x="319" y="3306"/>
                  </a:lnTo>
                  <a:lnTo>
                    <a:pt x="254" y="3664"/>
                  </a:lnTo>
                  <a:lnTo>
                    <a:pt x="109" y="4464"/>
                  </a:lnTo>
                  <a:lnTo>
                    <a:pt x="1" y="5060"/>
                  </a:lnTo>
                  <a:lnTo>
                    <a:pt x="650" y="7946"/>
                  </a:lnTo>
                  <a:lnTo>
                    <a:pt x="3698" y="9795"/>
                  </a:lnTo>
                  <a:lnTo>
                    <a:pt x="6189" y="9889"/>
                  </a:lnTo>
                  <a:lnTo>
                    <a:pt x="6260" y="9892"/>
                  </a:lnTo>
                  <a:lnTo>
                    <a:pt x="8887" y="8724"/>
                  </a:lnTo>
                  <a:lnTo>
                    <a:pt x="8927" y="8658"/>
                  </a:lnTo>
                  <a:lnTo>
                    <a:pt x="10249" y="6422"/>
                  </a:lnTo>
                  <a:lnTo>
                    <a:pt x="10508" y="4087"/>
                  </a:lnTo>
                  <a:lnTo>
                    <a:pt x="9439" y="2077"/>
                  </a:lnTo>
                  <a:lnTo>
                    <a:pt x="7525" y="520"/>
                  </a:lnTo>
                  <a:lnTo>
                    <a:pt x="6567" y="315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" name="Google Shape;8816;p50"/>
            <p:cNvGrpSpPr/>
            <p:nvPr/>
          </p:nvGrpSpPr>
          <p:grpSpPr>
            <a:xfrm>
              <a:off x="5438904" y="1920060"/>
              <a:ext cx="1366932" cy="1286547"/>
              <a:chOff x="2233000" y="1805225"/>
              <a:chExt cx="262725" cy="247275"/>
            </a:xfrm>
          </p:grpSpPr>
          <p:sp>
            <p:nvSpPr>
              <p:cNvPr id="14" name="Google Shape;8817;p50"/>
              <p:cNvSpPr/>
              <p:nvPr/>
            </p:nvSpPr>
            <p:spPr>
              <a:xfrm>
                <a:off x="2233000" y="1805225"/>
                <a:ext cx="2627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9891" extrusionOk="0">
                    <a:moveTo>
                      <a:pt x="5093" y="1"/>
                    </a:moveTo>
                    <a:lnTo>
                      <a:pt x="1948" y="843"/>
                    </a:lnTo>
                    <a:lnTo>
                      <a:pt x="487" y="2367"/>
                    </a:lnTo>
                    <a:lnTo>
                      <a:pt x="1" y="5059"/>
                    </a:lnTo>
                    <a:lnTo>
                      <a:pt x="650" y="7945"/>
                    </a:lnTo>
                    <a:lnTo>
                      <a:pt x="3698" y="9794"/>
                    </a:lnTo>
                    <a:lnTo>
                      <a:pt x="6260" y="9891"/>
                    </a:lnTo>
                    <a:lnTo>
                      <a:pt x="8887" y="8724"/>
                    </a:lnTo>
                    <a:lnTo>
                      <a:pt x="10249" y="6421"/>
                    </a:lnTo>
                    <a:lnTo>
                      <a:pt x="10508" y="4087"/>
                    </a:lnTo>
                    <a:lnTo>
                      <a:pt x="9439" y="2076"/>
                    </a:lnTo>
                    <a:lnTo>
                      <a:pt x="7525" y="519"/>
                    </a:lnTo>
                    <a:lnTo>
                      <a:pt x="50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8818;p50"/>
              <p:cNvSpPr/>
              <p:nvPr/>
            </p:nvSpPr>
            <p:spPr>
              <a:xfrm>
                <a:off x="2233000" y="1849225"/>
                <a:ext cx="26272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8131" extrusionOk="0">
                    <a:moveTo>
                      <a:pt x="9051" y="0"/>
                    </a:moveTo>
                    <a:cubicBezTo>
                      <a:pt x="9048" y="975"/>
                      <a:pt x="9038" y="2248"/>
                      <a:pt x="9013" y="2347"/>
                    </a:cubicBezTo>
                    <a:cubicBezTo>
                      <a:pt x="8973" y="2508"/>
                      <a:pt x="7604" y="3595"/>
                      <a:pt x="7604" y="3595"/>
                    </a:cubicBezTo>
                    <a:lnTo>
                      <a:pt x="4948" y="4521"/>
                    </a:lnTo>
                    <a:lnTo>
                      <a:pt x="1888" y="3836"/>
                    </a:lnTo>
                    <a:lnTo>
                      <a:pt x="388" y="1161"/>
                    </a:lnTo>
                    <a:lnTo>
                      <a:pt x="1" y="3298"/>
                    </a:lnTo>
                    <a:lnTo>
                      <a:pt x="650" y="6185"/>
                    </a:lnTo>
                    <a:lnTo>
                      <a:pt x="3698" y="8033"/>
                    </a:lnTo>
                    <a:lnTo>
                      <a:pt x="6260" y="8131"/>
                    </a:lnTo>
                    <a:lnTo>
                      <a:pt x="8886" y="6964"/>
                    </a:lnTo>
                    <a:lnTo>
                      <a:pt x="10249" y="4661"/>
                    </a:lnTo>
                    <a:lnTo>
                      <a:pt x="10508" y="2327"/>
                    </a:lnTo>
                    <a:lnTo>
                      <a:pt x="9439" y="315"/>
                    </a:lnTo>
                    <a:lnTo>
                      <a:pt x="9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8819;p50"/>
              <p:cNvSpPr/>
              <p:nvPr/>
            </p:nvSpPr>
            <p:spPr>
              <a:xfrm>
                <a:off x="2303325" y="1825950"/>
                <a:ext cx="83550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3279" extrusionOk="0">
                    <a:moveTo>
                      <a:pt x="1708" y="1"/>
                    </a:moveTo>
                    <a:cubicBezTo>
                      <a:pt x="1631" y="1"/>
                      <a:pt x="1579" y="17"/>
                      <a:pt x="1571" y="57"/>
                    </a:cubicBezTo>
                    <a:cubicBezTo>
                      <a:pt x="1571" y="57"/>
                      <a:pt x="645" y="259"/>
                      <a:pt x="444" y="742"/>
                    </a:cubicBezTo>
                    <a:cubicBezTo>
                      <a:pt x="242" y="1225"/>
                      <a:pt x="1" y="1748"/>
                      <a:pt x="202" y="2030"/>
                    </a:cubicBezTo>
                    <a:cubicBezTo>
                      <a:pt x="404" y="2311"/>
                      <a:pt x="1088" y="3278"/>
                      <a:pt x="1088" y="3278"/>
                    </a:cubicBezTo>
                    <a:lnTo>
                      <a:pt x="2215" y="3197"/>
                    </a:lnTo>
                    <a:cubicBezTo>
                      <a:pt x="2215" y="3197"/>
                      <a:pt x="3141" y="2231"/>
                      <a:pt x="3141" y="2111"/>
                    </a:cubicBezTo>
                    <a:cubicBezTo>
                      <a:pt x="3141" y="1990"/>
                      <a:pt x="3342" y="984"/>
                      <a:pt x="3342" y="984"/>
                    </a:cubicBezTo>
                    <a:lnTo>
                      <a:pt x="2738" y="259"/>
                    </a:lnTo>
                    <a:cubicBezTo>
                      <a:pt x="2738" y="259"/>
                      <a:pt x="2017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8820;p50"/>
              <p:cNvSpPr/>
              <p:nvPr/>
            </p:nvSpPr>
            <p:spPr>
              <a:xfrm>
                <a:off x="2314100" y="1857125"/>
                <a:ext cx="78675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81" extrusionOk="0">
                    <a:moveTo>
                      <a:pt x="1817" y="0"/>
                    </a:moveTo>
                    <a:lnTo>
                      <a:pt x="97" y="1103"/>
                    </a:lnTo>
                    <a:lnTo>
                      <a:pt x="1" y="1394"/>
                    </a:lnTo>
                    <a:lnTo>
                      <a:pt x="552" y="2853"/>
                    </a:lnTo>
                    <a:lnTo>
                      <a:pt x="2141" y="3080"/>
                    </a:lnTo>
                    <a:lnTo>
                      <a:pt x="2368" y="2951"/>
                    </a:lnTo>
                    <a:lnTo>
                      <a:pt x="3146" y="1719"/>
                    </a:lnTo>
                    <a:lnTo>
                      <a:pt x="3114" y="1394"/>
                    </a:lnTo>
                    <a:lnTo>
                      <a:pt x="2109" y="32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8821;p50"/>
              <p:cNvSpPr/>
              <p:nvPr/>
            </p:nvSpPr>
            <p:spPr>
              <a:xfrm>
                <a:off x="2365975" y="1825500"/>
                <a:ext cx="90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692" extrusionOk="0">
                    <a:moveTo>
                      <a:pt x="1039" y="0"/>
                    </a:moveTo>
                    <a:lnTo>
                      <a:pt x="1" y="908"/>
                    </a:lnTo>
                    <a:lnTo>
                      <a:pt x="228" y="1167"/>
                    </a:lnTo>
                    <a:lnTo>
                      <a:pt x="1266" y="2659"/>
                    </a:lnTo>
                    <a:lnTo>
                      <a:pt x="2466" y="2691"/>
                    </a:lnTo>
                    <a:lnTo>
                      <a:pt x="3600" y="1362"/>
                    </a:lnTo>
                    <a:lnTo>
                      <a:pt x="3212" y="779"/>
                    </a:lnTo>
                    <a:lnTo>
                      <a:pt x="2466" y="163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8822;p50"/>
              <p:cNvSpPr/>
              <p:nvPr/>
            </p:nvSpPr>
            <p:spPr>
              <a:xfrm>
                <a:off x="2374075" y="1898450"/>
                <a:ext cx="762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952" extrusionOk="0">
                    <a:moveTo>
                      <a:pt x="974" y="1"/>
                    </a:moveTo>
                    <a:lnTo>
                      <a:pt x="422" y="941"/>
                    </a:lnTo>
                    <a:lnTo>
                      <a:pt x="1" y="1557"/>
                    </a:lnTo>
                    <a:lnTo>
                      <a:pt x="585" y="2886"/>
                    </a:lnTo>
                    <a:lnTo>
                      <a:pt x="2336" y="2951"/>
                    </a:lnTo>
                    <a:lnTo>
                      <a:pt x="3050" y="1623"/>
                    </a:lnTo>
                    <a:lnTo>
                      <a:pt x="21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8823;p50"/>
              <p:cNvSpPr/>
              <p:nvPr/>
            </p:nvSpPr>
            <p:spPr>
              <a:xfrm>
                <a:off x="2435700" y="1861150"/>
                <a:ext cx="543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3180" extrusionOk="0">
                    <a:moveTo>
                      <a:pt x="1039" y="1"/>
                    </a:moveTo>
                    <a:lnTo>
                      <a:pt x="260" y="1071"/>
                    </a:lnTo>
                    <a:lnTo>
                      <a:pt x="1" y="1428"/>
                    </a:lnTo>
                    <a:lnTo>
                      <a:pt x="876" y="3049"/>
                    </a:lnTo>
                    <a:lnTo>
                      <a:pt x="2076" y="3179"/>
                    </a:lnTo>
                    <a:lnTo>
                      <a:pt x="2174" y="1914"/>
                    </a:lnTo>
                    <a:lnTo>
                      <a:pt x="1558" y="649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8824;p50"/>
              <p:cNvSpPr/>
              <p:nvPr/>
            </p:nvSpPr>
            <p:spPr>
              <a:xfrm>
                <a:off x="2268700" y="1821425"/>
                <a:ext cx="867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466" extrusionOk="0">
                    <a:moveTo>
                      <a:pt x="2141" y="1"/>
                    </a:moveTo>
                    <a:lnTo>
                      <a:pt x="616" y="455"/>
                    </a:lnTo>
                    <a:lnTo>
                      <a:pt x="0" y="1006"/>
                    </a:lnTo>
                    <a:lnTo>
                      <a:pt x="487" y="2466"/>
                    </a:lnTo>
                    <a:lnTo>
                      <a:pt x="1654" y="2466"/>
                    </a:lnTo>
                    <a:lnTo>
                      <a:pt x="3470" y="1266"/>
                    </a:lnTo>
                    <a:lnTo>
                      <a:pt x="3470" y="812"/>
                    </a:lnTo>
                    <a:lnTo>
                      <a:pt x="2821" y="487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8825;p50"/>
              <p:cNvSpPr/>
              <p:nvPr/>
            </p:nvSpPr>
            <p:spPr>
              <a:xfrm>
                <a:off x="2242750" y="1888750"/>
                <a:ext cx="811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81" extrusionOk="0">
                    <a:moveTo>
                      <a:pt x="2174" y="0"/>
                    </a:moveTo>
                    <a:lnTo>
                      <a:pt x="1395" y="32"/>
                    </a:lnTo>
                    <a:lnTo>
                      <a:pt x="1" y="1232"/>
                    </a:lnTo>
                    <a:lnTo>
                      <a:pt x="552" y="3015"/>
                    </a:lnTo>
                    <a:lnTo>
                      <a:pt x="1298" y="3048"/>
                    </a:lnTo>
                    <a:lnTo>
                      <a:pt x="2174" y="3080"/>
                    </a:lnTo>
                    <a:lnTo>
                      <a:pt x="3243" y="1686"/>
                    </a:lnTo>
                    <a:lnTo>
                      <a:pt x="2660" y="3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8826;p50"/>
              <p:cNvSpPr/>
              <p:nvPr/>
            </p:nvSpPr>
            <p:spPr>
              <a:xfrm>
                <a:off x="2301125" y="1934125"/>
                <a:ext cx="819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984" extrusionOk="0">
                    <a:moveTo>
                      <a:pt x="1071" y="0"/>
                    </a:moveTo>
                    <a:lnTo>
                      <a:pt x="0" y="1330"/>
                    </a:lnTo>
                    <a:lnTo>
                      <a:pt x="390" y="2497"/>
                    </a:lnTo>
                    <a:lnTo>
                      <a:pt x="2238" y="2984"/>
                    </a:lnTo>
                    <a:lnTo>
                      <a:pt x="3276" y="1590"/>
                    </a:lnTo>
                    <a:lnTo>
                      <a:pt x="2693" y="260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8827;p50"/>
              <p:cNvSpPr/>
              <p:nvPr/>
            </p:nvSpPr>
            <p:spPr>
              <a:xfrm>
                <a:off x="2365150" y="1976275"/>
                <a:ext cx="7137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531" extrusionOk="0">
                    <a:moveTo>
                      <a:pt x="974" y="1"/>
                    </a:moveTo>
                    <a:lnTo>
                      <a:pt x="1" y="1428"/>
                    </a:lnTo>
                    <a:lnTo>
                      <a:pt x="1331" y="2531"/>
                    </a:lnTo>
                    <a:lnTo>
                      <a:pt x="2855" y="1850"/>
                    </a:lnTo>
                    <a:lnTo>
                      <a:pt x="2660" y="9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8828;p50"/>
              <p:cNvSpPr/>
              <p:nvPr/>
            </p:nvSpPr>
            <p:spPr>
              <a:xfrm>
                <a:off x="2436500" y="1941425"/>
                <a:ext cx="549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209" extrusionOk="0">
                    <a:moveTo>
                      <a:pt x="715" y="0"/>
                    </a:moveTo>
                    <a:lnTo>
                      <a:pt x="1" y="1395"/>
                    </a:lnTo>
                    <a:lnTo>
                      <a:pt x="293" y="2952"/>
                    </a:lnTo>
                    <a:lnTo>
                      <a:pt x="787" y="3209"/>
                    </a:lnTo>
                    <a:lnTo>
                      <a:pt x="2109" y="973"/>
                    </a:lnTo>
                    <a:lnTo>
                      <a:pt x="2195" y="201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8829;p50"/>
              <p:cNvSpPr/>
              <p:nvPr/>
            </p:nvSpPr>
            <p:spPr>
              <a:xfrm>
                <a:off x="2325175" y="1805225"/>
                <a:ext cx="72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524" extrusionOk="0">
                    <a:moveTo>
                      <a:pt x="1406" y="1"/>
                    </a:moveTo>
                    <a:lnTo>
                      <a:pt x="1" y="376"/>
                    </a:lnTo>
                    <a:lnTo>
                      <a:pt x="562" y="1005"/>
                    </a:lnTo>
                    <a:lnTo>
                      <a:pt x="1535" y="1524"/>
                    </a:lnTo>
                    <a:lnTo>
                      <a:pt x="2347" y="876"/>
                    </a:lnTo>
                    <a:lnTo>
                      <a:pt x="2768" y="552"/>
                    </a:lnTo>
                    <a:lnTo>
                      <a:pt x="2880" y="314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8830;p50"/>
              <p:cNvSpPr/>
              <p:nvPr/>
            </p:nvSpPr>
            <p:spPr>
              <a:xfrm>
                <a:off x="2237550" y="1847000"/>
                <a:ext cx="3685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610" extrusionOk="0">
                    <a:moveTo>
                      <a:pt x="972" y="1"/>
                    </a:moveTo>
                    <a:lnTo>
                      <a:pt x="305" y="696"/>
                    </a:lnTo>
                    <a:lnTo>
                      <a:pt x="1" y="2386"/>
                    </a:lnTo>
                    <a:lnTo>
                      <a:pt x="176" y="2610"/>
                    </a:lnTo>
                    <a:lnTo>
                      <a:pt x="1474" y="1475"/>
                    </a:lnTo>
                    <a:lnTo>
                      <a:pt x="1213" y="729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8831;p50"/>
              <p:cNvSpPr/>
              <p:nvPr/>
            </p:nvSpPr>
            <p:spPr>
              <a:xfrm>
                <a:off x="2233000" y="1916775"/>
                <a:ext cx="203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194" extrusionOk="0">
                    <a:moveTo>
                      <a:pt x="109" y="1"/>
                    </a:moveTo>
                    <a:lnTo>
                      <a:pt x="1" y="597"/>
                    </a:lnTo>
                    <a:lnTo>
                      <a:pt x="585" y="3193"/>
                    </a:lnTo>
                    <a:lnTo>
                      <a:pt x="812" y="2057"/>
                    </a:lnTo>
                    <a:lnTo>
                      <a:pt x="261" y="17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8832;p50"/>
              <p:cNvSpPr/>
              <p:nvPr/>
            </p:nvSpPr>
            <p:spPr>
              <a:xfrm>
                <a:off x="2251750" y="1969800"/>
                <a:ext cx="567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66" extrusionOk="0">
                    <a:moveTo>
                      <a:pt x="1781" y="1"/>
                    </a:moveTo>
                    <a:lnTo>
                      <a:pt x="257" y="65"/>
                    </a:lnTo>
                    <a:lnTo>
                      <a:pt x="160" y="585"/>
                    </a:lnTo>
                    <a:lnTo>
                      <a:pt x="1" y="1424"/>
                    </a:lnTo>
                    <a:lnTo>
                      <a:pt x="1389" y="2265"/>
                    </a:lnTo>
                    <a:lnTo>
                      <a:pt x="2267" y="1201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8833;p50"/>
              <p:cNvSpPr/>
              <p:nvPr/>
            </p:nvSpPr>
            <p:spPr>
              <a:xfrm>
                <a:off x="2291425" y="2003050"/>
                <a:ext cx="963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976" extrusionOk="0">
                    <a:moveTo>
                      <a:pt x="843" y="0"/>
                    </a:moveTo>
                    <a:cubicBezTo>
                      <a:pt x="843" y="0"/>
                      <a:pt x="301" y="664"/>
                      <a:pt x="1" y="1055"/>
                    </a:cubicBezTo>
                    <a:lnTo>
                      <a:pt x="1361" y="1881"/>
                    </a:lnTo>
                    <a:lnTo>
                      <a:pt x="3852" y="1976"/>
                    </a:lnTo>
                    <a:lnTo>
                      <a:pt x="3534" y="1136"/>
                    </a:lnTo>
                    <a:lnTo>
                      <a:pt x="2789" y="45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8834;p50"/>
              <p:cNvSpPr/>
              <p:nvPr/>
            </p:nvSpPr>
            <p:spPr>
              <a:xfrm>
                <a:off x="2381250" y="1923950"/>
                <a:ext cx="69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932" extrusionOk="0">
                    <a:moveTo>
                      <a:pt x="2413" y="1"/>
                    </a:moveTo>
                    <a:cubicBezTo>
                      <a:pt x="2049" y="307"/>
                      <a:pt x="1674" y="606"/>
                      <a:pt x="1674" y="606"/>
                    </a:cubicBezTo>
                    <a:lnTo>
                      <a:pt x="1" y="1190"/>
                    </a:lnTo>
                    <a:lnTo>
                      <a:pt x="298" y="1866"/>
                    </a:lnTo>
                    <a:lnTo>
                      <a:pt x="2049" y="1931"/>
                    </a:lnTo>
                    <a:lnTo>
                      <a:pt x="2762" y="603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8835;p50"/>
              <p:cNvSpPr/>
              <p:nvPr/>
            </p:nvSpPr>
            <p:spPr>
              <a:xfrm>
                <a:off x="2447575" y="1861175"/>
                <a:ext cx="42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179" extrusionOk="0">
                    <a:moveTo>
                      <a:pt x="564" y="1"/>
                    </a:moveTo>
                    <a:lnTo>
                      <a:pt x="466" y="135"/>
                    </a:lnTo>
                    <a:cubicBezTo>
                      <a:pt x="460" y="962"/>
                      <a:pt x="450" y="1790"/>
                      <a:pt x="430" y="1869"/>
                    </a:cubicBezTo>
                    <a:cubicBezTo>
                      <a:pt x="416" y="1927"/>
                      <a:pt x="230" y="2104"/>
                      <a:pt x="0" y="2305"/>
                    </a:cubicBezTo>
                    <a:lnTo>
                      <a:pt x="401" y="3049"/>
                    </a:lnTo>
                    <a:lnTo>
                      <a:pt x="1601" y="3178"/>
                    </a:lnTo>
                    <a:lnTo>
                      <a:pt x="1699" y="1913"/>
                    </a:lnTo>
                    <a:lnTo>
                      <a:pt x="1083" y="64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8836;p50"/>
              <p:cNvSpPr/>
              <p:nvPr/>
            </p:nvSpPr>
            <p:spPr>
              <a:xfrm>
                <a:off x="2313162" y="1965825"/>
                <a:ext cx="81900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49" extrusionOk="0">
                    <a:moveTo>
                      <a:pt x="479" y="0"/>
                    </a:moveTo>
                    <a:lnTo>
                      <a:pt x="0" y="595"/>
                    </a:lnTo>
                    <a:lnTo>
                      <a:pt x="390" y="1762"/>
                    </a:lnTo>
                    <a:lnTo>
                      <a:pt x="2238" y="2249"/>
                    </a:lnTo>
                    <a:lnTo>
                      <a:pt x="3276" y="855"/>
                    </a:lnTo>
                    <a:lnTo>
                      <a:pt x="2959" y="133"/>
                    </a:lnTo>
                    <a:lnTo>
                      <a:pt x="2223" y="39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8837;p50"/>
              <p:cNvSpPr/>
              <p:nvPr/>
            </p:nvSpPr>
            <p:spPr>
              <a:xfrm>
                <a:off x="2242750" y="1906150"/>
                <a:ext cx="6537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85" extrusionOk="0">
                    <a:moveTo>
                      <a:pt x="623" y="0"/>
                    </a:moveTo>
                    <a:lnTo>
                      <a:pt x="1" y="536"/>
                    </a:lnTo>
                    <a:lnTo>
                      <a:pt x="552" y="2319"/>
                    </a:lnTo>
                    <a:lnTo>
                      <a:pt x="1298" y="2352"/>
                    </a:lnTo>
                    <a:lnTo>
                      <a:pt x="2174" y="2384"/>
                    </a:lnTo>
                    <a:lnTo>
                      <a:pt x="2615" y="1809"/>
                    </a:lnTo>
                    <a:lnTo>
                      <a:pt x="1498" y="1559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8838;p50"/>
              <p:cNvSpPr/>
              <p:nvPr/>
            </p:nvSpPr>
            <p:spPr>
              <a:xfrm>
                <a:off x="2237550" y="1878250"/>
                <a:ext cx="177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360" extrusionOk="0">
                    <a:moveTo>
                      <a:pt x="206" y="0"/>
                    </a:moveTo>
                    <a:lnTo>
                      <a:pt x="137" y="384"/>
                    </a:lnTo>
                    <a:lnTo>
                      <a:pt x="1" y="1136"/>
                    </a:lnTo>
                    <a:lnTo>
                      <a:pt x="176" y="1360"/>
                    </a:lnTo>
                    <a:lnTo>
                      <a:pt x="708" y="895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7" name="Google Shape;11217;p67"/>
          <p:cNvGrpSpPr/>
          <p:nvPr/>
        </p:nvGrpSpPr>
        <p:grpSpPr>
          <a:xfrm rot="-449988">
            <a:off x="425239" y="3806079"/>
            <a:ext cx="1147235" cy="835149"/>
            <a:chOff x="1326343" y="690376"/>
            <a:chExt cx="945330" cy="688218"/>
          </a:xfrm>
        </p:grpSpPr>
        <p:sp>
          <p:nvSpPr>
            <p:cNvPr id="11218" name="Google Shape;11218;p67"/>
            <p:cNvSpPr/>
            <p:nvPr/>
          </p:nvSpPr>
          <p:spPr>
            <a:xfrm>
              <a:off x="1326343" y="690376"/>
              <a:ext cx="945330" cy="688218"/>
            </a:xfrm>
            <a:custGeom>
              <a:avLst/>
              <a:gdLst/>
              <a:ahLst/>
              <a:cxnLst/>
              <a:rect l="l" t="t" r="r" b="b"/>
              <a:pathLst>
                <a:path w="15115" h="11004" extrusionOk="0">
                  <a:moveTo>
                    <a:pt x="13115" y="0"/>
                  </a:moveTo>
                  <a:lnTo>
                    <a:pt x="12447" y="222"/>
                  </a:lnTo>
                  <a:lnTo>
                    <a:pt x="8447" y="667"/>
                  </a:lnTo>
                  <a:lnTo>
                    <a:pt x="4780" y="1347"/>
                  </a:lnTo>
                  <a:lnTo>
                    <a:pt x="4557" y="1390"/>
                  </a:lnTo>
                  <a:lnTo>
                    <a:pt x="3501" y="1390"/>
                  </a:lnTo>
                  <a:cubicBezTo>
                    <a:pt x="3491" y="1398"/>
                    <a:pt x="3471" y="1407"/>
                    <a:pt x="3448" y="1417"/>
                  </a:cubicBezTo>
                  <a:cubicBezTo>
                    <a:pt x="3261" y="1500"/>
                    <a:pt x="2700" y="1657"/>
                    <a:pt x="2083" y="1817"/>
                  </a:cubicBezTo>
                  <a:cubicBezTo>
                    <a:pt x="1795" y="1893"/>
                    <a:pt x="1495" y="1968"/>
                    <a:pt x="1215" y="2038"/>
                  </a:cubicBezTo>
                  <a:cubicBezTo>
                    <a:pt x="551" y="2203"/>
                    <a:pt x="0" y="2334"/>
                    <a:pt x="0" y="2334"/>
                  </a:cubicBezTo>
                  <a:cubicBezTo>
                    <a:pt x="0" y="2334"/>
                    <a:pt x="167" y="3723"/>
                    <a:pt x="167" y="3890"/>
                  </a:cubicBezTo>
                  <a:cubicBezTo>
                    <a:pt x="167" y="4056"/>
                    <a:pt x="445" y="5947"/>
                    <a:pt x="445" y="5947"/>
                  </a:cubicBezTo>
                  <a:lnTo>
                    <a:pt x="833" y="9057"/>
                  </a:lnTo>
                  <a:lnTo>
                    <a:pt x="1111" y="11003"/>
                  </a:lnTo>
                  <a:lnTo>
                    <a:pt x="3708" y="10838"/>
                  </a:lnTo>
                  <a:lnTo>
                    <a:pt x="3723" y="10837"/>
                  </a:lnTo>
                  <a:lnTo>
                    <a:pt x="4390" y="10558"/>
                  </a:lnTo>
                  <a:cubicBezTo>
                    <a:pt x="4390" y="10558"/>
                    <a:pt x="5001" y="10669"/>
                    <a:pt x="5168" y="10669"/>
                  </a:cubicBezTo>
                  <a:lnTo>
                    <a:pt x="5176" y="10669"/>
                  </a:lnTo>
                  <a:cubicBezTo>
                    <a:pt x="5197" y="10669"/>
                    <a:pt x="5239" y="10667"/>
                    <a:pt x="5297" y="10664"/>
                  </a:cubicBezTo>
                  <a:cubicBezTo>
                    <a:pt x="5308" y="10663"/>
                    <a:pt x="5319" y="10663"/>
                    <a:pt x="5331" y="10662"/>
                  </a:cubicBezTo>
                  <a:cubicBezTo>
                    <a:pt x="6039" y="10623"/>
                    <a:pt x="8724" y="10447"/>
                    <a:pt x="8724" y="10447"/>
                  </a:cubicBezTo>
                  <a:lnTo>
                    <a:pt x="13115" y="9947"/>
                  </a:lnTo>
                  <a:lnTo>
                    <a:pt x="14893" y="9836"/>
                  </a:lnTo>
                  <a:lnTo>
                    <a:pt x="15115" y="9447"/>
                  </a:lnTo>
                  <a:lnTo>
                    <a:pt x="14615" y="7947"/>
                  </a:lnTo>
                  <a:lnTo>
                    <a:pt x="14226" y="4224"/>
                  </a:lnTo>
                  <a:lnTo>
                    <a:pt x="14184" y="3991"/>
                  </a:lnTo>
                  <a:lnTo>
                    <a:pt x="14165" y="3877"/>
                  </a:lnTo>
                  <a:lnTo>
                    <a:pt x="13614" y="778"/>
                  </a:lnTo>
                  <a:lnTo>
                    <a:pt x="13559" y="111"/>
                  </a:lnTo>
                  <a:lnTo>
                    <a:pt x="13115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19" name="Google Shape;11219;p67"/>
            <p:cNvGrpSpPr/>
            <p:nvPr/>
          </p:nvGrpSpPr>
          <p:grpSpPr>
            <a:xfrm>
              <a:off x="1326343" y="690407"/>
              <a:ext cx="945330" cy="688155"/>
              <a:chOff x="1442375" y="420050"/>
              <a:chExt cx="377875" cy="275075"/>
            </a:xfrm>
          </p:grpSpPr>
          <p:sp>
            <p:nvSpPr>
              <p:cNvPr id="11220" name="Google Shape;11220;p67"/>
              <p:cNvSpPr/>
              <p:nvPr/>
            </p:nvSpPr>
            <p:spPr>
              <a:xfrm>
                <a:off x="1442375" y="420050"/>
                <a:ext cx="37787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1003" extrusionOk="0">
                    <a:moveTo>
                      <a:pt x="13115" y="0"/>
                    </a:moveTo>
                    <a:lnTo>
                      <a:pt x="12447" y="222"/>
                    </a:lnTo>
                    <a:lnTo>
                      <a:pt x="8447" y="666"/>
                    </a:lnTo>
                    <a:lnTo>
                      <a:pt x="4556" y="1389"/>
                    </a:lnTo>
                    <a:lnTo>
                      <a:pt x="3501" y="1389"/>
                    </a:lnTo>
                    <a:cubicBezTo>
                      <a:pt x="3279" y="1556"/>
                      <a:pt x="0" y="2333"/>
                      <a:pt x="0" y="2333"/>
                    </a:cubicBezTo>
                    <a:cubicBezTo>
                      <a:pt x="0" y="2333"/>
                      <a:pt x="167" y="3723"/>
                      <a:pt x="167" y="3889"/>
                    </a:cubicBezTo>
                    <a:cubicBezTo>
                      <a:pt x="167" y="4056"/>
                      <a:pt x="445" y="5946"/>
                      <a:pt x="445" y="5946"/>
                    </a:cubicBezTo>
                    <a:lnTo>
                      <a:pt x="833" y="9057"/>
                    </a:lnTo>
                    <a:lnTo>
                      <a:pt x="1111" y="11003"/>
                    </a:lnTo>
                    <a:lnTo>
                      <a:pt x="3723" y="10836"/>
                    </a:lnTo>
                    <a:lnTo>
                      <a:pt x="4390" y="10558"/>
                    </a:lnTo>
                    <a:cubicBezTo>
                      <a:pt x="4390" y="10558"/>
                      <a:pt x="5001" y="10669"/>
                      <a:pt x="5168" y="10669"/>
                    </a:cubicBezTo>
                    <a:cubicBezTo>
                      <a:pt x="5335" y="10669"/>
                      <a:pt x="8724" y="10447"/>
                      <a:pt x="8724" y="10447"/>
                    </a:cubicBezTo>
                    <a:lnTo>
                      <a:pt x="13115" y="9947"/>
                    </a:lnTo>
                    <a:lnTo>
                      <a:pt x="14893" y="9836"/>
                    </a:lnTo>
                    <a:lnTo>
                      <a:pt x="15115" y="9447"/>
                    </a:lnTo>
                    <a:lnTo>
                      <a:pt x="14615" y="7947"/>
                    </a:lnTo>
                    <a:lnTo>
                      <a:pt x="14225" y="4224"/>
                    </a:lnTo>
                    <a:lnTo>
                      <a:pt x="13614" y="778"/>
                    </a:lnTo>
                    <a:lnTo>
                      <a:pt x="13559" y="111"/>
                    </a:lnTo>
                    <a:lnTo>
                      <a:pt x="13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1" name="Google Shape;11221;p67"/>
              <p:cNvSpPr/>
              <p:nvPr/>
            </p:nvSpPr>
            <p:spPr>
              <a:xfrm>
                <a:off x="1487125" y="479800"/>
                <a:ext cx="2828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113" extrusionOk="0">
                    <a:moveTo>
                      <a:pt x="4490" y="0"/>
                    </a:moveTo>
                    <a:lnTo>
                      <a:pt x="3557" y="874"/>
                    </a:lnTo>
                    <a:cubicBezTo>
                      <a:pt x="3557" y="874"/>
                      <a:pt x="1984" y="1982"/>
                      <a:pt x="1750" y="2215"/>
                    </a:cubicBezTo>
                    <a:cubicBezTo>
                      <a:pt x="1517" y="2448"/>
                      <a:pt x="1" y="4081"/>
                      <a:pt x="1" y="4081"/>
                    </a:cubicBezTo>
                    <a:lnTo>
                      <a:pt x="468" y="4489"/>
                    </a:lnTo>
                    <a:lnTo>
                      <a:pt x="3150" y="6005"/>
                    </a:lnTo>
                    <a:lnTo>
                      <a:pt x="5481" y="7113"/>
                    </a:lnTo>
                    <a:lnTo>
                      <a:pt x="6064" y="6938"/>
                    </a:lnTo>
                    <a:lnTo>
                      <a:pt x="7464" y="6121"/>
                    </a:lnTo>
                    <a:lnTo>
                      <a:pt x="9621" y="4314"/>
                    </a:lnTo>
                    <a:lnTo>
                      <a:pt x="11311" y="2915"/>
                    </a:lnTo>
                    <a:cubicBezTo>
                      <a:pt x="11311" y="2915"/>
                      <a:pt x="10787" y="2390"/>
                      <a:pt x="10496" y="2157"/>
                    </a:cubicBezTo>
                    <a:cubicBezTo>
                      <a:pt x="10204" y="1923"/>
                      <a:pt x="7580" y="757"/>
                      <a:pt x="7580" y="757"/>
                    </a:cubicBezTo>
                    <a:lnTo>
                      <a:pt x="4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2" name="Google Shape;11222;p67"/>
              <p:cNvSpPr/>
              <p:nvPr/>
            </p:nvSpPr>
            <p:spPr>
              <a:xfrm>
                <a:off x="1539500" y="514825"/>
                <a:ext cx="594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877" extrusionOk="0">
                    <a:moveTo>
                      <a:pt x="723" y="1"/>
                    </a:moveTo>
                    <a:cubicBezTo>
                      <a:pt x="474" y="181"/>
                      <a:pt x="208" y="375"/>
                      <a:pt x="1" y="534"/>
                    </a:cubicBezTo>
                    <a:lnTo>
                      <a:pt x="820" y="1284"/>
                    </a:lnTo>
                    <a:lnTo>
                      <a:pt x="1968" y="1877"/>
                    </a:lnTo>
                    <a:lnTo>
                      <a:pt x="2375" y="1766"/>
                    </a:lnTo>
                    <a:lnTo>
                      <a:pt x="1709" y="98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3" name="Google Shape;11223;p67"/>
              <p:cNvSpPr/>
              <p:nvPr/>
            </p:nvSpPr>
            <p:spPr>
              <a:xfrm>
                <a:off x="1701675" y="534875"/>
                <a:ext cx="528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91" extrusionOk="0">
                    <a:moveTo>
                      <a:pt x="297" y="1"/>
                    </a:moveTo>
                    <a:lnTo>
                      <a:pt x="1" y="408"/>
                    </a:lnTo>
                    <a:lnTo>
                      <a:pt x="556" y="1187"/>
                    </a:lnTo>
                    <a:lnTo>
                      <a:pt x="1306" y="1890"/>
                    </a:lnTo>
                    <a:lnTo>
                      <a:pt x="2111" y="1224"/>
                    </a:lnTo>
                    <a:lnTo>
                      <a:pt x="1076" y="59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4" name="Google Shape;11224;p67"/>
              <p:cNvSpPr/>
              <p:nvPr/>
            </p:nvSpPr>
            <p:spPr>
              <a:xfrm>
                <a:off x="1565825" y="508925"/>
                <a:ext cx="11812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490" extrusionOk="0">
                    <a:moveTo>
                      <a:pt x="2158" y="0"/>
                    </a:moveTo>
                    <a:lnTo>
                      <a:pt x="935" y="409"/>
                    </a:lnTo>
                    <a:lnTo>
                      <a:pt x="1" y="1283"/>
                    </a:lnTo>
                    <a:lnTo>
                      <a:pt x="59" y="2741"/>
                    </a:lnTo>
                    <a:lnTo>
                      <a:pt x="701" y="4081"/>
                    </a:lnTo>
                    <a:lnTo>
                      <a:pt x="2100" y="4489"/>
                    </a:lnTo>
                    <a:lnTo>
                      <a:pt x="3499" y="4314"/>
                    </a:lnTo>
                    <a:lnTo>
                      <a:pt x="4432" y="3499"/>
                    </a:lnTo>
                    <a:lnTo>
                      <a:pt x="4724" y="2158"/>
                    </a:lnTo>
                    <a:lnTo>
                      <a:pt x="4491" y="933"/>
                    </a:lnTo>
                    <a:lnTo>
                      <a:pt x="3616" y="2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5" name="Google Shape;11225;p67"/>
              <p:cNvSpPr/>
              <p:nvPr/>
            </p:nvSpPr>
            <p:spPr>
              <a:xfrm>
                <a:off x="1580825" y="569150"/>
                <a:ext cx="1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46" extrusionOk="0">
                    <a:moveTo>
                      <a:pt x="167" y="1"/>
                    </a:moveTo>
                    <a:lnTo>
                      <a:pt x="0" y="112"/>
                    </a:lnTo>
                    <a:lnTo>
                      <a:pt x="56" y="390"/>
                    </a:lnTo>
                    <a:lnTo>
                      <a:pt x="222" y="445"/>
                    </a:lnTo>
                    <a:lnTo>
                      <a:pt x="408" y="353"/>
                    </a:lnTo>
                    <a:lnTo>
                      <a:pt x="426" y="9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6" name="Google Shape;11226;p67"/>
              <p:cNvSpPr/>
              <p:nvPr/>
            </p:nvSpPr>
            <p:spPr>
              <a:xfrm>
                <a:off x="1591000" y="582575"/>
                <a:ext cx="79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42" extrusionOk="0">
                    <a:moveTo>
                      <a:pt x="94" y="1"/>
                    </a:moveTo>
                    <a:lnTo>
                      <a:pt x="1" y="149"/>
                    </a:lnTo>
                    <a:lnTo>
                      <a:pt x="112" y="223"/>
                    </a:lnTo>
                    <a:lnTo>
                      <a:pt x="205" y="241"/>
                    </a:lnTo>
                    <a:lnTo>
                      <a:pt x="316" y="3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7" name="Google Shape;11227;p67"/>
              <p:cNvSpPr/>
              <p:nvPr/>
            </p:nvSpPr>
            <p:spPr>
              <a:xfrm>
                <a:off x="1621100" y="582125"/>
                <a:ext cx="65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223" y="0"/>
                    </a:moveTo>
                    <a:lnTo>
                      <a:pt x="19" y="19"/>
                    </a:lnTo>
                    <a:lnTo>
                      <a:pt x="1" y="204"/>
                    </a:lnTo>
                    <a:lnTo>
                      <a:pt x="75" y="278"/>
                    </a:lnTo>
                    <a:lnTo>
                      <a:pt x="186" y="259"/>
                    </a:lnTo>
                    <a:lnTo>
                      <a:pt x="260" y="14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8" name="Google Shape;11228;p67"/>
              <p:cNvSpPr/>
              <p:nvPr/>
            </p:nvSpPr>
            <p:spPr>
              <a:xfrm>
                <a:off x="1611400" y="599250"/>
                <a:ext cx="7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79" extrusionOk="0">
                    <a:moveTo>
                      <a:pt x="204" y="0"/>
                    </a:moveTo>
                    <a:lnTo>
                      <a:pt x="0" y="93"/>
                    </a:lnTo>
                    <a:lnTo>
                      <a:pt x="0" y="222"/>
                    </a:lnTo>
                    <a:lnTo>
                      <a:pt x="130" y="279"/>
                    </a:lnTo>
                    <a:lnTo>
                      <a:pt x="222" y="259"/>
                    </a:lnTo>
                    <a:cubicBezTo>
                      <a:pt x="296" y="148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9" name="Google Shape;11229;p67"/>
              <p:cNvSpPr/>
              <p:nvPr/>
            </p:nvSpPr>
            <p:spPr>
              <a:xfrm>
                <a:off x="1622025" y="596450"/>
                <a:ext cx="6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67" y="1"/>
                    </a:moveTo>
                    <a:lnTo>
                      <a:pt x="38" y="38"/>
                    </a:lnTo>
                    <a:lnTo>
                      <a:pt x="1" y="168"/>
                    </a:lnTo>
                    <a:lnTo>
                      <a:pt x="93" y="279"/>
                    </a:lnTo>
                    <a:lnTo>
                      <a:pt x="204" y="279"/>
                    </a:lnTo>
                    <a:cubicBezTo>
                      <a:pt x="279" y="149"/>
                      <a:pt x="279" y="20"/>
                      <a:pt x="279" y="2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0" name="Google Shape;11230;p67"/>
              <p:cNvSpPr/>
              <p:nvPr/>
            </p:nvSpPr>
            <p:spPr>
              <a:xfrm>
                <a:off x="1632225" y="602950"/>
                <a:ext cx="74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1" y="0"/>
                    </a:moveTo>
                    <a:lnTo>
                      <a:pt x="20" y="131"/>
                    </a:lnTo>
                    <a:lnTo>
                      <a:pt x="0" y="278"/>
                    </a:lnTo>
                    <a:lnTo>
                      <a:pt x="131" y="297"/>
                    </a:lnTo>
                    <a:lnTo>
                      <a:pt x="242" y="260"/>
                    </a:lnTo>
                    <a:lnTo>
                      <a:pt x="297" y="1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1" name="Google Shape;11231;p67"/>
              <p:cNvSpPr/>
              <p:nvPr/>
            </p:nvSpPr>
            <p:spPr>
              <a:xfrm>
                <a:off x="1650750" y="594150"/>
                <a:ext cx="51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3" extrusionOk="0">
                    <a:moveTo>
                      <a:pt x="186" y="0"/>
                    </a:moveTo>
                    <a:lnTo>
                      <a:pt x="38" y="37"/>
                    </a:lnTo>
                    <a:lnTo>
                      <a:pt x="1" y="167"/>
                    </a:lnTo>
                    <a:cubicBezTo>
                      <a:pt x="75" y="223"/>
                      <a:pt x="130" y="223"/>
                      <a:pt x="130" y="223"/>
                    </a:cubicBezTo>
                    <a:lnTo>
                      <a:pt x="204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2" name="Google Shape;11232;p67"/>
              <p:cNvSpPr/>
              <p:nvPr/>
            </p:nvSpPr>
            <p:spPr>
              <a:xfrm>
                <a:off x="1646575" y="603400"/>
                <a:ext cx="65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97" extrusionOk="0">
                    <a:moveTo>
                      <a:pt x="186" y="1"/>
                    </a:moveTo>
                    <a:lnTo>
                      <a:pt x="19" y="113"/>
                    </a:lnTo>
                    <a:lnTo>
                      <a:pt x="1" y="241"/>
                    </a:lnTo>
                    <a:lnTo>
                      <a:pt x="112" y="297"/>
                    </a:lnTo>
                    <a:lnTo>
                      <a:pt x="205" y="260"/>
                    </a:lnTo>
                    <a:cubicBezTo>
                      <a:pt x="260" y="14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3" name="Google Shape;11233;p67"/>
              <p:cNvSpPr/>
              <p:nvPr/>
            </p:nvSpPr>
            <p:spPr>
              <a:xfrm>
                <a:off x="1565825" y="532375"/>
                <a:ext cx="330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75" extrusionOk="0">
                    <a:moveTo>
                      <a:pt x="370" y="0"/>
                    </a:moveTo>
                    <a:lnTo>
                      <a:pt x="1" y="345"/>
                    </a:lnTo>
                    <a:lnTo>
                      <a:pt x="16" y="711"/>
                    </a:lnTo>
                    <a:lnTo>
                      <a:pt x="915" y="1175"/>
                    </a:lnTo>
                    <a:lnTo>
                      <a:pt x="1322" y="1064"/>
                    </a:lnTo>
                    <a:lnTo>
                      <a:pt x="656" y="286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191919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4" name="Google Shape;11234;p67"/>
              <p:cNvSpPr/>
              <p:nvPr/>
            </p:nvSpPr>
            <p:spPr>
              <a:xfrm>
                <a:off x="1565825" y="539550"/>
                <a:ext cx="1106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587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23" y="606"/>
                    </a:lnTo>
                    <a:lnTo>
                      <a:pt x="876" y="525"/>
                    </a:lnTo>
                    <a:lnTo>
                      <a:pt x="1867" y="583"/>
                    </a:lnTo>
                    <a:lnTo>
                      <a:pt x="2858" y="1165"/>
                    </a:lnTo>
                    <a:lnTo>
                      <a:pt x="3733" y="1866"/>
                    </a:lnTo>
                    <a:lnTo>
                      <a:pt x="4074" y="2587"/>
                    </a:lnTo>
                    <a:lnTo>
                      <a:pt x="4424" y="2280"/>
                    </a:lnTo>
                    <a:lnTo>
                      <a:pt x="3908" y="1341"/>
                    </a:lnTo>
                    <a:lnTo>
                      <a:pt x="2800" y="466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5" name="Google Shape;11235;p67"/>
              <p:cNvSpPr/>
              <p:nvPr/>
            </p:nvSpPr>
            <p:spPr>
              <a:xfrm>
                <a:off x="1565825" y="539550"/>
                <a:ext cx="27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579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16" y="424"/>
                    </a:lnTo>
                    <a:lnTo>
                      <a:pt x="314" y="578"/>
                    </a:lnTo>
                    <a:lnTo>
                      <a:pt x="876" y="525"/>
                    </a:lnTo>
                    <a:lnTo>
                      <a:pt x="1119" y="53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6" name="Google Shape;11236;p67"/>
              <p:cNvSpPr/>
              <p:nvPr/>
            </p:nvSpPr>
            <p:spPr>
              <a:xfrm>
                <a:off x="1736875" y="472825"/>
                <a:ext cx="601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880" extrusionOk="0">
                    <a:moveTo>
                      <a:pt x="519" y="0"/>
                    </a:moveTo>
                    <a:lnTo>
                      <a:pt x="1" y="111"/>
                    </a:lnTo>
                    <a:lnTo>
                      <a:pt x="223" y="519"/>
                    </a:lnTo>
                    <a:lnTo>
                      <a:pt x="1446" y="1334"/>
                    </a:lnTo>
                    <a:lnTo>
                      <a:pt x="2404" y="1879"/>
                    </a:lnTo>
                    <a:lnTo>
                      <a:pt x="2208" y="772"/>
                    </a:lnTo>
                    <a:lnTo>
                      <a:pt x="1631" y="51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7" name="Google Shape;11237;p67"/>
              <p:cNvSpPr/>
              <p:nvPr/>
            </p:nvSpPr>
            <p:spPr>
              <a:xfrm>
                <a:off x="1474775" y="608025"/>
                <a:ext cx="100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319" extrusionOk="0">
                    <a:moveTo>
                      <a:pt x="112" y="1"/>
                    </a:moveTo>
                    <a:cubicBezTo>
                      <a:pt x="112" y="1"/>
                      <a:pt x="0" y="224"/>
                      <a:pt x="74" y="334"/>
                    </a:cubicBezTo>
                    <a:cubicBezTo>
                      <a:pt x="149" y="446"/>
                      <a:pt x="1186" y="1779"/>
                      <a:pt x="1186" y="1779"/>
                    </a:cubicBezTo>
                    <a:lnTo>
                      <a:pt x="2411" y="3318"/>
                    </a:lnTo>
                    <a:lnTo>
                      <a:pt x="2427" y="3316"/>
                    </a:lnTo>
                    <a:lnTo>
                      <a:pt x="3094" y="3039"/>
                    </a:lnTo>
                    <a:cubicBezTo>
                      <a:pt x="3094" y="3039"/>
                      <a:pt x="3705" y="3150"/>
                      <a:pt x="3872" y="3150"/>
                    </a:cubicBezTo>
                    <a:cubicBezTo>
                      <a:pt x="3890" y="3150"/>
                      <a:pt x="3948" y="3147"/>
                      <a:pt x="4035" y="3143"/>
                    </a:cubicBezTo>
                    <a:lnTo>
                      <a:pt x="3520" y="2483"/>
                    </a:lnTo>
                    <a:lnTo>
                      <a:pt x="2335" y="1743"/>
                    </a:lnTo>
                    <a:lnTo>
                      <a:pt x="1075" y="7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8" name="Google Shape;11238;p67"/>
              <p:cNvSpPr/>
              <p:nvPr/>
            </p:nvSpPr>
            <p:spPr>
              <a:xfrm>
                <a:off x="1528550" y="453725"/>
                <a:ext cx="481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320" extrusionOk="0">
                    <a:moveTo>
                      <a:pt x="1333" y="0"/>
                    </a:moveTo>
                    <a:lnTo>
                      <a:pt x="1109" y="42"/>
                    </a:lnTo>
                    <a:lnTo>
                      <a:pt x="54" y="42"/>
                    </a:lnTo>
                    <a:cubicBezTo>
                      <a:pt x="43" y="51"/>
                      <a:pt x="24" y="60"/>
                      <a:pt x="1" y="70"/>
                    </a:cubicBezTo>
                    <a:lnTo>
                      <a:pt x="554" y="468"/>
                    </a:lnTo>
                    <a:lnTo>
                      <a:pt x="1331" y="1098"/>
                    </a:lnTo>
                    <a:lnTo>
                      <a:pt x="1851" y="1320"/>
                    </a:lnTo>
                    <a:lnTo>
                      <a:pt x="1925" y="727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239" name="Google Shape;11239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</a:t>
            </a:r>
            <a:endParaRPr dirty="0"/>
          </a:p>
        </p:txBody>
      </p:sp>
      <p:sp>
        <p:nvSpPr>
          <p:cNvPr id="11242" name="Google Shape;11242;p67"/>
          <p:cNvSpPr/>
          <p:nvPr/>
        </p:nvSpPr>
        <p:spPr>
          <a:xfrm>
            <a:off x="3640496" y="4154028"/>
            <a:ext cx="0" cy="759"/>
          </a:xfrm>
          <a:custGeom>
            <a:avLst/>
            <a:gdLst/>
            <a:ahLst/>
            <a:cxnLst/>
            <a:rect l="l" t="t" r="r" b="b"/>
            <a:pathLst>
              <a:path h="1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9"/>
                  <a:pt x="0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43" name="Google Shape;11243;p67"/>
          <p:cNvGrpSpPr/>
          <p:nvPr/>
        </p:nvGrpSpPr>
        <p:grpSpPr>
          <a:xfrm>
            <a:off x="491441" y="1411355"/>
            <a:ext cx="5342967" cy="2957021"/>
            <a:chOff x="2654821" y="2311071"/>
            <a:chExt cx="2279715" cy="1262120"/>
          </a:xfrm>
        </p:grpSpPr>
        <p:grpSp>
          <p:nvGrpSpPr>
            <p:cNvPr id="11244" name="Google Shape;11244;p67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1245" name="Google Shape;11245;p6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46" name="Google Shape;11246;p6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47" name="Google Shape;11247;p67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1248" name="Google Shape;11248;p6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grpSp>
            <p:nvGrpSpPr>
              <p:cNvPr id="11249" name="Google Shape;11249;p6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250" name="Google Shape;11250;p6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</p:sp>
            <p:sp>
              <p:nvSpPr>
                <p:cNvPr id="11251" name="Google Shape;11251;p6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52" name="Google Shape;11252;p6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53" name="Google Shape;11253;p6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54" name="Google Shape;11254;p6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1255" name="Google Shape;11255;p6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256" name="Google Shape;11256;p67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1257" name="Google Shape;11257;p6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58" name="Google Shape;11258;p6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59" name="Google Shape;11259;p67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1260" name="Google Shape;11260;p6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61" name="Google Shape;11261;p6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2" name="Google Shape;11262;p6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3" name="Google Shape;11263;p6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4" name="Google Shape;11264;p6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5" name="Google Shape;11265;p6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66" name="Google Shape;11266;p67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1267" name="Google Shape;11267;p6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8" name="Google Shape;11268;p6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1269" name="Google Shape;11269;p67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1270" name="Google Shape;11270;p6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1" name="Google Shape;11271;p6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72" name="Google Shape;11272;p6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1273" name="Google Shape;11273;p67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1274" name="Google Shape;11274;p6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5" name="Google Shape;11275;p6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1276" name="Google Shape;11276;p67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1277" name="Google Shape;11277;p6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78" name="Google Shape;11278;p6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79" name="Google Shape;11279;p67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1280" name="Google Shape;11280;p6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grpSp>
            <p:nvGrpSpPr>
              <p:cNvPr id="11281" name="Google Shape;11281;p6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282" name="Google Shape;11282;p6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83" name="Google Shape;11283;p6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284" name="Google Shape;11284;p67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1285" name="Google Shape;11285;p6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86" name="Google Shape;11286;p6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1287" name="Google Shape;11287;p67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288" name="Google Shape;11288;p6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89" name="Google Shape;11289;p6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90" name="Google Shape;11290;p67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291" name="Google Shape;11291;p6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92" name="Google Shape;11292;p6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293" name="Google Shape;11293;p67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4" name="Google Shape;11294;p67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5" name="Google Shape;11295;p67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1296" name="Google Shape;11296;p67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297" name="Google Shape;11297;p6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8" name="Google Shape;11298;p6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9" name="Google Shape;11299;p6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0" name="Google Shape;11300;p6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1" name="Google Shape;11301;p6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2" name="Google Shape;11302;p6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3" name="Google Shape;11303;p6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4" name="Google Shape;11304;p6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5" name="Google Shape;11305;p6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6" name="Google Shape;11306;p6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7" name="Google Shape;11307;p6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8" name="Google Shape;11308;p6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9" name="Google Shape;11309;p6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0" name="Google Shape;11310;p6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1" name="Google Shape;11311;p6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2" name="Google Shape;11312;p6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1313" name="Google Shape;11313;p67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4" name="Google Shape;11314;p67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5" name="Google Shape;11315;p67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6" name="Google Shape;11316;p67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7" name="Google Shape;11317;p67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8" name="Google Shape;11318;p67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9" name="Google Shape;11319;p67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0" name="Google Shape;11320;p67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1" name="Google Shape;11321;p67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2" name="Google Shape;11322;p67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3" name="Google Shape;11323;p67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4" name="Google Shape;11324;p67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5" name="Google Shape;11325;p67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6" name="Google Shape;11326;p67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7" name="Google Shape;11327;p67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8" name="Google Shape;11328;p67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9" name="Google Shape;11329;p67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0" name="Google Shape;11330;p67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1" name="Google Shape;11331;p67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2" name="Google Shape;11332;p67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333" name="Google Shape;11333;p67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334" name="Google Shape;11334;p67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35" name="Google Shape;11335;p67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336" name="Google Shape;11336;p6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7" name="Google Shape;11337;p6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338" name="Google Shape;11338;p67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39" name="Google Shape;11339;p67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340" name="Google Shape;11340;p6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1" name="Google Shape;11341;p6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2" name="Google Shape;11342;p6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3" name="Google Shape;11343;p6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344" name="Google Shape;11344;p67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5" name="Google Shape;11345;p67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6" name="Google Shape;11346;p67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7" name="Google Shape;11347;p67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8" name="Google Shape;11348;p67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9" name="Google Shape;11349;p67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0" name="Google Shape;11350;p67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51" name="Google Shape;11351;p67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1352" name="Google Shape;11352;p6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3" name="Google Shape;11353;p6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4" name="Google Shape;11354;p6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5" name="Google Shape;11355;p6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356" name="Google Shape;11356;p67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7" name="Google Shape;11357;p67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8" name="Google Shape;11358;p67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9" name="Google Shape;11359;p67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0" name="Google Shape;11360;p67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1" name="Google Shape;11361;p67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2" name="Google Shape;11362;p67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3" name="Google Shape;11363;p67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4" name="Google Shape;11364;p67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5" name="Google Shape;11365;p67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6" name="Google Shape;11366;p67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7" name="Google Shape;11367;p67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8" name="Google Shape;11368;p67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9" name="Google Shape;11369;p67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0" name="Google Shape;11370;p67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1" name="Google Shape;11371;p67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2" name="Google Shape;11372;p67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3" name="Google Shape;11373;p67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4" name="Google Shape;11374;p67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5" name="Google Shape;11375;p67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6" name="Google Shape;11376;p67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7" name="Google Shape;11377;p67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8" name="Google Shape;11378;p67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9" name="Google Shape;11379;p67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0" name="Google Shape;11380;p67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1" name="Google Shape;11381;p67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2" name="Google Shape;11382;p67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3" name="Google Shape;11383;p67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4" name="Google Shape;11384;p67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85" name="Google Shape;11385;p67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1386" name="Google Shape;11386;p6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7" name="Google Shape;11387;p6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388" name="Google Shape;11388;p67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89" name="Google Shape;11389;p67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1390" name="Google Shape;11390;p6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1391" name="Google Shape;11391;p6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92" name="Google Shape;11392;p67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1393" name="Google Shape;11393;p6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4" name="Google Shape;11394;p6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395" name="Google Shape;11395;p67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6" name="Google Shape;11396;p67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7" name="Google Shape;11397;p67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8" name="Google Shape;11398;p67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9" name="Google Shape;11399;p67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0" name="Google Shape;11400;p67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1" name="Google Shape;11401;p67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2" name="Google Shape;11402;p67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03" name="Google Shape;11403;p67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1404" name="Google Shape;11404;p6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5" name="Google Shape;11405;p6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6" name="Google Shape;11406;p6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7" name="Google Shape;11407;p6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408" name="Google Shape;11408;p67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9" name="Google Shape;11409;p67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0" name="Google Shape;11410;p67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1" name="Google Shape;11411;p67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2" name="Google Shape;11412;p67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3" name="Google Shape;11413;p67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4" name="Google Shape;11414;p67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5" name="Google Shape;11415;p67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16" name="Google Shape;11416;p67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1417" name="Google Shape;11417;p6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8" name="Google Shape;11418;p6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9" name="Google Shape;11419;p6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0" name="Google Shape;11420;p6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421" name="Google Shape;11421;p67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2" name="Google Shape;11422;p67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3" name="Google Shape;11423;p67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4" name="Google Shape;11424;p67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5" name="Google Shape;11425;p67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6" name="Google Shape;11426;p67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7" name="Google Shape;11427;p67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8" name="Google Shape;11428;p67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9" name="Google Shape;11429;p67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0" name="Google Shape;11430;p67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1" name="Google Shape;11431;p67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2" name="Google Shape;11432;p67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3" name="Google Shape;11433;p67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4" name="Google Shape;11434;p67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5" name="Google Shape;11435;p67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6" name="Google Shape;11436;p67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7" name="Google Shape;11437;p67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438" name="Google Shape;11438;p67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9" name="Google Shape;11439;p67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0" name="Google Shape;11440;p67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1" name="Google Shape;11441;p67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2" name="Google Shape;11442;p67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3" name="Google Shape;11443;p67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4" name="Google Shape;11444;p67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5" name="Google Shape;11445;p67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6" name="Google Shape;11446;p67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7" name="Google Shape;11447;p67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8" name="Google Shape;11448;p67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9" name="Google Shape;11449;p67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450" name="Google Shape;11450;p67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1" name="Google Shape;11451;p67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2" name="Google Shape;11452;p67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3" name="Google Shape;11453;p67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4" name="Google Shape;11454;p67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5" name="Google Shape;11455;p67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6" name="Google Shape;11456;p67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7" name="Google Shape;11457;p67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8" name="Google Shape;11458;p67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9" name="Google Shape;11459;p67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0" name="Google Shape;11460;p67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1" name="Google Shape;11461;p67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2" name="Google Shape;11462;p67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63" name="Google Shape;11463;p67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1464" name="Google Shape;11464;p6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5" name="Google Shape;11465;p6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466" name="Google Shape;11466;p67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7" name="Google Shape;11467;p67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8" name="Google Shape;11468;p67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9" name="Google Shape;11469;p67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0" name="Google Shape;11470;p67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1" name="Google Shape;11471;p67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2" name="Google Shape;11472;p67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3" name="Google Shape;11473;p67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4" name="Google Shape;11474;p67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475" name="Google Shape;11475;p67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6" name="Google Shape;11476;p67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7" name="Google Shape;11477;p67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8" name="Google Shape;11478;p67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9" name="Google Shape;11479;p67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0" name="Google Shape;11480;p67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1" name="Google Shape;11481;p67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2" name="Google Shape;11482;p67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3" name="Google Shape;11483;p67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4" name="Google Shape;11484;p67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485" name="Google Shape;11485;p67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6" name="Google Shape;11486;p67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7" name="Google Shape;11487;p67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8" name="Google Shape;11488;p67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9" name="Google Shape;11489;p67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0" name="Google Shape;11490;p67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491" name="Google Shape;11491;p67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2" name="Google Shape;11492;p67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3" name="Google Shape;11493;p67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4" name="Google Shape;11494;p6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5" name="Google Shape;11495;p6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6" name="Google Shape;11496;p67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7" name="Google Shape;11497;p67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8" name="Google Shape;11498;p67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9" name="Google Shape;11499;p67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0" name="Google Shape;11500;p67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05" name="Google Shape;11505;p67"/>
          <p:cNvGrpSpPr/>
          <p:nvPr/>
        </p:nvGrpSpPr>
        <p:grpSpPr>
          <a:xfrm>
            <a:off x="5901609" y="877825"/>
            <a:ext cx="548700" cy="548700"/>
            <a:chOff x="5869629" y="1468001"/>
            <a:chExt cx="548700" cy="548700"/>
          </a:xfrm>
        </p:grpSpPr>
        <p:sp>
          <p:nvSpPr>
            <p:cNvPr id="11506" name="Google Shape;11506;p67"/>
            <p:cNvSpPr/>
            <p:nvPr/>
          </p:nvSpPr>
          <p:spPr>
            <a:xfrm>
              <a:off x="5869629" y="1468001"/>
              <a:ext cx="548700" cy="5487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507" name="Google Shape;11507;p67"/>
            <p:cNvGrpSpPr/>
            <p:nvPr/>
          </p:nvGrpSpPr>
          <p:grpSpPr>
            <a:xfrm>
              <a:off x="5991109" y="1602835"/>
              <a:ext cx="302768" cy="299924"/>
              <a:chOff x="5923225" y="1511675"/>
              <a:chExt cx="465725" cy="461350"/>
            </a:xfrm>
          </p:grpSpPr>
          <p:sp>
            <p:nvSpPr>
              <p:cNvPr id="11508" name="Google Shape;11508;p67"/>
              <p:cNvSpPr/>
              <p:nvPr/>
            </p:nvSpPr>
            <p:spPr>
              <a:xfrm>
                <a:off x="6163925" y="1808825"/>
                <a:ext cx="38100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6568" extrusionOk="0">
                    <a:moveTo>
                      <a:pt x="935" y="0"/>
                    </a:moveTo>
                    <a:cubicBezTo>
                      <a:pt x="930" y="0"/>
                      <a:pt x="925" y="0"/>
                      <a:pt x="920" y="0"/>
                    </a:cubicBezTo>
                    <a:cubicBezTo>
                      <a:pt x="770" y="8"/>
                      <a:pt x="654" y="136"/>
                      <a:pt x="662" y="286"/>
                    </a:cubicBezTo>
                    <a:lnTo>
                      <a:pt x="694" y="914"/>
                    </a:lnTo>
                    <a:lnTo>
                      <a:pt x="273" y="914"/>
                    </a:lnTo>
                    <a:cubicBezTo>
                      <a:pt x="123" y="914"/>
                      <a:pt x="1" y="1036"/>
                      <a:pt x="1" y="1186"/>
                    </a:cubicBezTo>
                    <a:cubicBezTo>
                      <a:pt x="1" y="1336"/>
                      <a:pt x="123" y="1459"/>
                      <a:pt x="273" y="1459"/>
                    </a:cubicBezTo>
                    <a:lnTo>
                      <a:pt x="722" y="1459"/>
                    </a:lnTo>
                    <a:lnTo>
                      <a:pt x="971" y="6309"/>
                    </a:lnTo>
                    <a:cubicBezTo>
                      <a:pt x="979" y="6455"/>
                      <a:pt x="1099" y="6568"/>
                      <a:pt x="1243" y="6568"/>
                    </a:cubicBezTo>
                    <a:cubicBezTo>
                      <a:pt x="1248" y="6568"/>
                      <a:pt x="1252" y="6568"/>
                      <a:pt x="1257" y="6567"/>
                    </a:cubicBezTo>
                    <a:cubicBezTo>
                      <a:pt x="1407" y="6560"/>
                      <a:pt x="1524" y="6431"/>
                      <a:pt x="1515" y="6281"/>
                    </a:cubicBezTo>
                    <a:lnTo>
                      <a:pt x="1206" y="259"/>
                    </a:lnTo>
                    <a:cubicBezTo>
                      <a:pt x="1199" y="113"/>
                      <a:pt x="1080" y="0"/>
                      <a:pt x="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9" name="Google Shape;11509;p67"/>
              <p:cNvSpPr/>
              <p:nvPr/>
            </p:nvSpPr>
            <p:spPr>
              <a:xfrm>
                <a:off x="5923225" y="1511675"/>
                <a:ext cx="465725" cy="461350"/>
              </a:xfrm>
              <a:custGeom>
                <a:avLst/>
                <a:gdLst/>
                <a:ahLst/>
                <a:cxnLst/>
                <a:rect l="l" t="t" r="r" b="b"/>
                <a:pathLst>
                  <a:path w="18629" h="18454" extrusionOk="0">
                    <a:moveTo>
                      <a:pt x="6122" y="545"/>
                    </a:moveTo>
                    <a:cubicBezTo>
                      <a:pt x="6977" y="545"/>
                      <a:pt x="7783" y="1000"/>
                      <a:pt x="8225" y="1733"/>
                    </a:cubicBezTo>
                    <a:lnTo>
                      <a:pt x="8705" y="2529"/>
                    </a:lnTo>
                    <a:cubicBezTo>
                      <a:pt x="8574" y="2578"/>
                      <a:pt x="8453" y="2642"/>
                      <a:pt x="8341" y="2720"/>
                    </a:cubicBezTo>
                    <a:cubicBezTo>
                      <a:pt x="7996" y="2434"/>
                      <a:pt x="7569" y="2279"/>
                      <a:pt x="7116" y="2279"/>
                    </a:cubicBezTo>
                    <a:lnTo>
                      <a:pt x="6487" y="2279"/>
                    </a:lnTo>
                    <a:lnTo>
                      <a:pt x="6660" y="1982"/>
                    </a:lnTo>
                    <a:cubicBezTo>
                      <a:pt x="6736" y="1852"/>
                      <a:pt x="6691" y="1686"/>
                      <a:pt x="6561" y="1610"/>
                    </a:cubicBezTo>
                    <a:cubicBezTo>
                      <a:pt x="6518" y="1584"/>
                      <a:pt x="6471" y="1572"/>
                      <a:pt x="6424" y="1572"/>
                    </a:cubicBezTo>
                    <a:cubicBezTo>
                      <a:pt x="6331" y="1572"/>
                      <a:pt x="6239" y="1621"/>
                      <a:pt x="6189" y="1708"/>
                    </a:cubicBezTo>
                    <a:lnTo>
                      <a:pt x="5855" y="2279"/>
                    </a:lnTo>
                    <a:lnTo>
                      <a:pt x="3946" y="2279"/>
                    </a:lnTo>
                    <a:lnTo>
                      <a:pt x="4118" y="1982"/>
                    </a:lnTo>
                    <a:cubicBezTo>
                      <a:pt x="4194" y="1852"/>
                      <a:pt x="4150" y="1686"/>
                      <a:pt x="4021" y="1610"/>
                    </a:cubicBezTo>
                    <a:cubicBezTo>
                      <a:pt x="3977" y="1584"/>
                      <a:pt x="3930" y="1572"/>
                      <a:pt x="3883" y="1572"/>
                    </a:cubicBezTo>
                    <a:cubicBezTo>
                      <a:pt x="3789" y="1572"/>
                      <a:pt x="3698" y="1621"/>
                      <a:pt x="3647" y="1708"/>
                    </a:cubicBezTo>
                    <a:lnTo>
                      <a:pt x="3314" y="2279"/>
                    </a:lnTo>
                    <a:lnTo>
                      <a:pt x="2642" y="2279"/>
                    </a:lnTo>
                    <a:cubicBezTo>
                      <a:pt x="2343" y="2279"/>
                      <a:pt x="2056" y="2329"/>
                      <a:pt x="1789" y="2421"/>
                    </a:cubicBezTo>
                    <a:lnTo>
                      <a:pt x="673" y="2421"/>
                    </a:lnTo>
                    <a:lnTo>
                      <a:pt x="673" y="2139"/>
                    </a:lnTo>
                    <a:cubicBezTo>
                      <a:pt x="673" y="1260"/>
                      <a:pt x="1389" y="545"/>
                      <a:pt x="2268" y="545"/>
                    </a:cubicBezTo>
                    <a:close/>
                    <a:moveTo>
                      <a:pt x="9296" y="2966"/>
                    </a:moveTo>
                    <a:cubicBezTo>
                      <a:pt x="9922" y="2966"/>
                      <a:pt x="10431" y="3475"/>
                      <a:pt x="10431" y="4100"/>
                    </a:cubicBezTo>
                    <a:cubicBezTo>
                      <a:pt x="10431" y="4726"/>
                      <a:pt x="9922" y="5235"/>
                      <a:pt x="9296" y="5235"/>
                    </a:cubicBezTo>
                    <a:cubicBezTo>
                      <a:pt x="8670" y="5235"/>
                      <a:pt x="8162" y="4726"/>
                      <a:pt x="8162" y="4100"/>
                    </a:cubicBezTo>
                    <a:cubicBezTo>
                      <a:pt x="8162" y="3475"/>
                      <a:pt x="8670" y="2966"/>
                      <a:pt x="9296" y="2966"/>
                    </a:cubicBezTo>
                    <a:close/>
                    <a:moveTo>
                      <a:pt x="7116" y="2824"/>
                    </a:moveTo>
                    <a:cubicBezTo>
                      <a:pt x="7420" y="2824"/>
                      <a:pt x="7709" y="2922"/>
                      <a:pt x="7946" y="3103"/>
                    </a:cubicBezTo>
                    <a:cubicBezTo>
                      <a:pt x="7739" y="3383"/>
                      <a:pt x="7617" y="3727"/>
                      <a:pt x="7617" y="4100"/>
                    </a:cubicBezTo>
                    <a:cubicBezTo>
                      <a:pt x="7617" y="4393"/>
                      <a:pt x="7692" y="4669"/>
                      <a:pt x="7825" y="4910"/>
                    </a:cubicBezTo>
                    <a:cubicBezTo>
                      <a:pt x="7572" y="4922"/>
                      <a:pt x="7332" y="4991"/>
                      <a:pt x="7120" y="5104"/>
                    </a:cubicBezTo>
                    <a:lnTo>
                      <a:pt x="7130" y="4947"/>
                    </a:lnTo>
                    <a:cubicBezTo>
                      <a:pt x="7137" y="4819"/>
                      <a:pt x="7068" y="4698"/>
                      <a:pt x="6955" y="4637"/>
                    </a:cubicBezTo>
                    <a:cubicBezTo>
                      <a:pt x="6907" y="4612"/>
                      <a:pt x="6854" y="4599"/>
                      <a:pt x="6801" y="4599"/>
                    </a:cubicBezTo>
                    <a:cubicBezTo>
                      <a:pt x="6730" y="4599"/>
                      <a:pt x="6659" y="4622"/>
                      <a:pt x="6601" y="4667"/>
                    </a:cubicBezTo>
                    <a:lnTo>
                      <a:pt x="5602" y="5430"/>
                    </a:lnTo>
                    <a:lnTo>
                      <a:pt x="4371" y="5430"/>
                    </a:lnTo>
                    <a:lnTo>
                      <a:pt x="4508" y="4972"/>
                    </a:lnTo>
                    <a:cubicBezTo>
                      <a:pt x="4549" y="4837"/>
                      <a:pt x="4498" y="4691"/>
                      <a:pt x="4383" y="4609"/>
                    </a:cubicBezTo>
                    <a:cubicBezTo>
                      <a:pt x="4325" y="4569"/>
                      <a:pt x="4259" y="4549"/>
                      <a:pt x="4193" y="4549"/>
                    </a:cubicBezTo>
                    <a:cubicBezTo>
                      <a:pt x="4124" y="4549"/>
                      <a:pt x="4056" y="4570"/>
                      <a:pt x="3998" y="4613"/>
                    </a:cubicBezTo>
                    <a:lnTo>
                      <a:pt x="2887" y="5430"/>
                    </a:lnTo>
                    <a:lnTo>
                      <a:pt x="545" y="5430"/>
                    </a:lnTo>
                    <a:lnTo>
                      <a:pt x="545" y="4921"/>
                    </a:lnTo>
                    <a:cubicBezTo>
                      <a:pt x="545" y="3764"/>
                      <a:pt x="1486" y="2824"/>
                      <a:pt x="2642" y="2824"/>
                    </a:cubicBezTo>
                    <a:close/>
                    <a:moveTo>
                      <a:pt x="16361" y="545"/>
                    </a:moveTo>
                    <a:cubicBezTo>
                      <a:pt x="17240" y="545"/>
                      <a:pt x="17955" y="1260"/>
                      <a:pt x="17955" y="2139"/>
                    </a:cubicBezTo>
                    <a:lnTo>
                      <a:pt x="17955" y="2421"/>
                    </a:lnTo>
                    <a:lnTo>
                      <a:pt x="16840" y="2421"/>
                    </a:lnTo>
                    <a:cubicBezTo>
                      <a:pt x="16571" y="2329"/>
                      <a:pt x="16285" y="2279"/>
                      <a:pt x="15987" y="2279"/>
                    </a:cubicBezTo>
                    <a:lnTo>
                      <a:pt x="15314" y="2279"/>
                    </a:lnTo>
                    <a:lnTo>
                      <a:pt x="14980" y="1707"/>
                    </a:lnTo>
                    <a:cubicBezTo>
                      <a:pt x="14930" y="1621"/>
                      <a:pt x="14838" y="1572"/>
                      <a:pt x="14745" y="1572"/>
                    </a:cubicBezTo>
                    <a:cubicBezTo>
                      <a:pt x="14698" y="1572"/>
                      <a:pt x="14651" y="1584"/>
                      <a:pt x="14608" y="1610"/>
                    </a:cubicBezTo>
                    <a:cubicBezTo>
                      <a:pt x="14478" y="1686"/>
                      <a:pt x="14434" y="1852"/>
                      <a:pt x="14509" y="1982"/>
                    </a:cubicBezTo>
                    <a:lnTo>
                      <a:pt x="14682" y="2279"/>
                    </a:lnTo>
                    <a:lnTo>
                      <a:pt x="14206" y="2279"/>
                    </a:lnTo>
                    <a:cubicBezTo>
                      <a:pt x="14055" y="2279"/>
                      <a:pt x="13933" y="2400"/>
                      <a:pt x="13933" y="2552"/>
                    </a:cubicBezTo>
                    <a:cubicBezTo>
                      <a:pt x="13933" y="2702"/>
                      <a:pt x="14055" y="2824"/>
                      <a:pt x="14206" y="2824"/>
                    </a:cubicBezTo>
                    <a:lnTo>
                      <a:pt x="15986" y="2824"/>
                    </a:lnTo>
                    <a:cubicBezTo>
                      <a:pt x="17142" y="2824"/>
                      <a:pt x="18083" y="3764"/>
                      <a:pt x="18083" y="4920"/>
                    </a:cubicBezTo>
                    <a:lnTo>
                      <a:pt x="18083" y="5430"/>
                    </a:lnTo>
                    <a:lnTo>
                      <a:pt x="15741" y="5430"/>
                    </a:lnTo>
                    <a:lnTo>
                      <a:pt x="14631" y="4613"/>
                    </a:lnTo>
                    <a:cubicBezTo>
                      <a:pt x="14573" y="4570"/>
                      <a:pt x="14504" y="4549"/>
                      <a:pt x="14436" y="4549"/>
                    </a:cubicBezTo>
                    <a:cubicBezTo>
                      <a:pt x="14369" y="4549"/>
                      <a:pt x="14303" y="4569"/>
                      <a:pt x="14246" y="4609"/>
                    </a:cubicBezTo>
                    <a:cubicBezTo>
                      <a:pt x="14130" y="4691"/>
                      <a:pt x="14080" y="4837"/>
                      <a:pt x="14120" y="4972"/>
                    </a:cubicBezTo>
                    <a:lnTo>
                      <a:pt x="14257" y="5430"/>
                    </a:lnTo>
                    <a:lnTo>
                      <a:pt x="13026" y="5430"/>
                    </a:lnTo>
                    <a:lnTo>
                      <a:pt x="12028" y="4667"/>
                    </a:lnTo>
                    <a:cubicBezTo>
                      <a:pt x="11969" y="4622"/>
                      <a:pt x="11899" y="4599"/>
                      <a:pt x="11828" y="4599"/>
                    </a:cubicBezTo>
                    <a:cubicBezTo>
                      <a:pt x="11775" y="4599"/>
                      <a:pt x="11722" y="4612"/>
                      <a:pt x="11674" y="4637"/>
                    </a:cubicBezTo>
                    <a:cubicBezTo>
                      <a:pt x="11561" y="4698"/>
                      <a:pt x="11492" y="4819"/>
                      <a:pt x="11499" y="4947"/>
                    </a:cubicBezTo>
                    <a:lnTo>
                      <a:pt x="11507" y="5104"/>
                    </a:lnTo>
                    <a:cubicBezTo>
                      <a:pt x="11285" y="4986"/>
                      <a:pt x="11034" y="4916"/>
                      <a:pt x="10767" y="4909"/>
                    </a:cubicBezTo>
                    <a:cubicBezTo>
                      <a:pt x="10900" y="4669"/>
                      <a:pt x="10975" y="4393"/>
                      <a:pt x="10975" y="4100"/>
                    </a:cubicBezTo>
                    <a:cubicBezTo>
                      <a:pt x="10975" y="3735"/>
                      <a:pt x="10858" y="3397"/>
                      <a:pt x="10659" y="3121"/>
                    </a:cubicBezTo>
                    <a:cubicBezTo>
                      <a:pt x="10901" y="2929"/>
                      <a:pt x="11198" y="2824"/>
                      <a:pt x="11512" y="2824"/>
                    </a:cubicBezTo>
                    <a:lnTo>
                      <a:pt x="13044" y="2824"/>
                    </a:lnTo>
                    <a:cubicBezTo>
                      <a:pt x="13195" y="2824"/>
                      <a:pt x="13316" y="2702"/>
                      <a:pt x="13316" y="2552"/>
                    </a:cubicBezTo>
                    <a:cubicBezTo>
                      <a:pt x="13316" y="2401"/>
                      <a:pt x="13195" y="2279"/>
                      <a:pt x="13044" y="2279"/>
                    </a:cubicBezTo>
                    <a:lnTo>
                      <a:pt x="12772" y="2279"/>
                    </a:lnTo>
                    <a:lnTo>
                      <a:pt x="12439" y="1708"/>
                    </a:lnTo>
                    <a:cubicBezTo>
                      <a:pt x="12389" y="1621"/>
                      <a:pt x="12298" y="1572"/>
                      <a:pt x="12204" y="1572"/>
                    </a:cubicBezTo>
                    <a:cubicBezTo>
                      <a:pt x="12158" y="1572"/>
                      <a:pt x="12110" y="1584"/>
                      <a:pt x="12067" y="1610"/>
                    </a:cubicBezTo>
                    <a:cubicBezTo>
                      <a:pt x="11937" y="1686"/>
                      <a:pt x="11893" y="1852"/>
                      <a:pt x="11969" y="1982"/>
                    </a:cubicBezTo>
                    <a:lnTo>
                      <a:pt x="12142" y="2279"/>
                    </a:lnTo>
                    <a:lnTo>
                      <a:pt x="11512" y="2279"/>
                    </a:lnTo>
                    <a:cubicBezTo>
                      <a:pt x="11052" y="2279"/>
                      <a:pt x="10617" y="2439"/>
                      <a:pt x="10271" y="2735"/>
                    </a:cubicBezTo>
                    <a:cubicBezTo>
                      <a:pt x="10162" y="2656"/>
                      <a:pt x="10043" y="2591"/>
                      <a:pt x="9917" y="2540"/>
                    </a:cubicBezTo>
                    <a:lnTo>
                      <a:pt x="10404" y="1733"/>
                    </a:lnTo>
                    <a:cubicBezTo>
                      <a:pt x="10845" y="1000"/>
                      <a:pt x="11651" y="545"/>
                      <a:pt x="12507" y="545"/>
                    </a:cubicBezTo>
                    <a:close/>
                    <a:moveTo>
                      <a:pt x="10721" y="5453"/>
                    </a:moveTo>
                    <a:cubicBezTo>
                      <a:pt x="11346" y="5453"/>
                      <a:pt x="11855" y="5962"/>
                      <a:pt x="11855" y="6587"/>
                    </a:cubicBezTo>
                    <a:cubicBezTo>
                      <a:pt x="11855" y="7212"/>
                      <a:pt x="11346" y="7721"/>
                      <a:pt x="10721" y="7721"/>
                    </a:cubicBezTo>
                    <a:cubicBezTo>
                      <a:pt x="10095" y="7721"/>
                      <a:pt x="9586" y="7212"/>
                      <a:pt x="9586" y="6587"/>
                    </a:cubicBezTo>
                    <a:cubicBezTo>
                      <a:pt x="9586" y="5962"/>
                      <a:pt x="10095" y="5453"/>
                      <a:pt x="10721" y="5453"/>
                    </a:cubicBezTo>
                    <a:close/>
                    <a:moveTo>
                      <a:pt x="2268" y="0"/>
                    </a:moveTo>
                    <a:cubicBezTo>
                      <a:pt x="1089" y="0"/>
                      <a:pt x="129" y="960"/>
                      <a:pt x="129" y="2139"/>
                    </a:cubicBezTo>
                    <a:lnTo>
                      <a:pt x="129" y="2694"/>
                    </a:lnTo>
                    <a:cubicBezTo>
                      <a:pt x="129" y="2845"/>
                      <a:pt x="250" y="2966"/>
                      <a:pt x="402" y="2966"/>
                    </a:cubicBezTo>
                    <a:lnTo>
                      <a:pt x="866" y="2966"/>
                    </a:lnTo>
                    <a:cubicBezTo>
                      <a:pt x="335" y="3449"/>
                      <a:pt x="1" y="4147"/>
                      <a:pt x="1" y="4921"/>
                    </a:cubicBezTo>
                    <a:lnTo>
                      <a:pt x="1" y="5573"/>
                    </a:lnTo>
                    <a:cubicBezTo>
                      <a:pt x="1" y="5795"/>
                      <a:pt x="181" y="5975"/>
                      <a:pt x="402" y="5975"/>
                    </a:cubicBezTo>
                    <a:lnTo>
                      <a:pt x="2977" y="5975"/>
                    </a:lnTo>
                    <a:cubicBezTo>
                      <a:pt x="3035" y="5975"/>
                      <a:pt x="3092" y="5957"/>
                      <a:pt x="3138" y="5923"/>
                    </a:cubicBezTo>
                    <a:lnTo>
                      <a:pt x="3801" y="5435"/>
                    </a:lnTo>
                    <a:lnTo>
                      <a:pt x="3744" y="5624"/>
                    </a:lnTo>
                    <a:cubicBezTo>
                      <a:pt x="3719" y="5707"/>
                      <a:pt x="3735" y="5796"/>
                      <a:pt x="3786" y="5865"/>
                    </a:cubicBezTo>
                    <a:cubicBezTo>
                      <a:pt x="3838" y="5934"/>
                      <a:pt x="3919" y="5975"/>
                      <a:pt x="4005" y="5975"/>
                    </a:cubicBezTo>
                    <a:lnTo>
                      <a:pt x="5695" y="5975"/>
                    </a:lnTo>
                    <a:cubicBezTo>
                      <a:pt x="5755" y="5975"/>
                      <a:pt x="5812" y="5956"/>
                      <a:pt x="5860" y="5920"/>
                    </a:cubicBezTo>
                    <a:lnTo>
                      <a:pt x="6559" y="5385"/>
                    </a:lnTo>
                    <a:lnTo>
                      <a:pt x="6559" y="5385"/>
                    </a:lnTo>
                    <a:lnTo>
                      <a:pt x="6546" y="5605"/>
                    </a:lnTo>
                    <a:cubicBezTo>
                      <a:pt x="6347" y="5882"/>
                      <a:pt x="6229" y="6221"/>
                      <a:pt x="6229" y="6587"/>
                    </a:cubicBezTo>
                    <a:cubicBezTo>
                      <a:pt x="6229" y="6653"/>
                      <a:pt x="6233" y="6722"/>
                      <a:pt x="6241" y="6791"/>
                    </a:cubicBezTo>
                    <a:cubicBezTo>
                      <a:pt x="6258" y="6929"/>
                      <a:pt x="6375" y="7030"/>
                      <a:pt x="6511" y="7030"/>
                    </a:cubicBezTo>
                    <a:cubicBezTo>
                      <a:pt x="6522" y="7030"/>
                      <a:pt x="6533" y="7030"/>
                      <a:pt x="6544" y="7028"/>
                    </a:cubicBezTo>
                    <a:cubicBezTo>
                      <a:pt x="6693" y="7011"/>
                      <a:pt x="6800" y="6875"/>
                      <a:pt x="6782" y="6725"/>
                    </a:cubicBezTo>
                    <a:cubicBezTo>
                      <a:pt x="6776" y="6677"/>
                      <a:pt x="6774" y="6631"/>
                      <a:pt x="6774" y="6587"/>
                    </a:cubicBezTo>
                    <a:cubicBezTo>
                      <a:pt x="6774" y="5962"/>
                      <a:pt x="7282" y="5453"/>
                      <a:pt x="7908" y="5453"/>
                    </a:cubicBezTo>
                    <a:cubicBezTo>
                      <a:pt x="8533" y="5453"/>
                      <a:pt x="9042" y="5962"/>
                      <a:pt x="9042" y="6587"/>
                    </a:cubicBezTo>
                    <a:cubicBezTo>
                      <a:pt x="9042" y="7212"/>
                      <a:pt x="8533" y="7721"/>
                      <a:pt x="7908" y="7721"/>
                    </a:cubicBezTo>
                    <a:cubicBezTo>
                      <a:pt x="7681" y="7721"/>
                      <a:pt x="7461" y="7655"/>
                      <a:pt x="7273" y="7527"/>
                    </a:cubicBezTo>
                    <a:cubicBezTo>
                      <a:pt x="7227" y="7495"/>
                      <a:pt x="7174" y="7480"/>
                      <a:pt x="7122" y="7480"/>
                    </a:cubicBezTo>
                    <a:cubicBezTo>
                      <a:pt x="7034" y="7480"/>
                      <a:pt x="6948" y="7523"/>
                      <a:pt x="6895" y="7601"/>
                    </a:cubicBezTo>
                    <a:cubicBezTo>
                      <a:pt x="6811" y="7726"/>
                      <a:pt x="6844" y="7895"/>
                      <a:pt x="6968" y="7980"/>
                    </a:cubicBezTo>
                    <a:cubicBezTo>
                      <a:pt x="7246" y="8167"/>
                      <a:pt x="7571" y="8266"/>
                      <a:pt x="7908" y="8266"/>
                    </a:cubicBezTo>
                    <a:cubicBezTo>
                      <a:pt x="7937" y="8266"/>
                      <a:pt x="7966" y="8265"/>
                      <a:pt x="7993" y="8264"/>
                    </a:cubicBezTo>
                    <a:lnTo>
                      <a:pt x="7993" y="8264"/>
                    </a:lnTo>
                    <a:lnTo>
                      <a:pt x="7485" y="18167"/>
                    </a:lnTo>
                    <a:cubicBezTo>
                      <a:pt x="7477" y="18317"/>
                      <a:pt x="7592" y="18446"/>
                      <a:pt x="7743" y="18453"/>
                    </a:cubicBezTo>
                    <a:cubicBezTo>
                      <a:pt x="7748" y="18454"/>
                      <a:pt x="7753" y="18454"/>
                      <a:pt x="7757" y="18454"/>
                    </a:cubicBezTo>
                    <a:cubicBezTo>
                      <a:pt x="7901" y="18454"/>
                      <a:pt x="8021" y="18341"/>
                      <a:pt x="8029" y="18195"/>
                    </a:cubicBezTo>
                    <a:lnTo>
                      <a:pt x="8178" y="15286"/>
                    </a:lnTo>
                    <a:lnTo>
                      <a:pt x="9570" y="15286"/>
                    </a:lnTo>
                    <a:cubicBezTo>
                      <a:pt x="9721" y="15286"/>
                      <a:pt x="9842" y="15165"/>
                      <a:pt x="9842" y="15014"/>
                    </a:cubicBezTo>
                    <a:cubicBezTo>
                      <a:pt x="9842" y="14864"/>
                      <a:pt x="9721" y="14741"/>
                      <a:pt x="9570" y="14741"/>
                    </a:cubicBezTo>
                    <a:lnTo>
                      <a:pt x="8206" y="14741"/>
                    </a:lnTo>
                    <a:lnTo>
                      <a:pt x="8372" y="11530"/>
                    </a:lnTo>
                    <a:lnTo>
                      <a:pt x="9387" y="11530"/>
                    </a:lnTo>
                    <a:cubicBezTo>
                      <a:pt x="9537" y="11530"/>
                      <a:pt x="9659" y="11407"/>
                      <a:pt x="9659" y="11257"/>
                    </a:cubicBezTo>
                    <a:cubicBezTo>
                      <a:pt x="9659" y="11106"/>
                      <a:pt x="9537" y="10985"/>
                      <a:pt x="9387" y="10985"/>
                    </a:cubicBezTo>
                    <a:lnTo>
                      <a:pt x="8400" y="10985"/>
                    </a:lnTo>
                    <a:lnTo>
                      <a:pt x="8546" y="8140"/>
                    </a:lnTo>
                    <a:cubicBezTo>
                      <a:pt x="8861" y="8009"/>
                      <a:pt x="9130" y="7785"/>
                      <a:pt x="9314" y="7502"/>
                    </a:cubicBezTo>
                    <a:cubicBezTo>
                      <a:pt x="9499" y="7785"/>
                      <a:pt x="9766" y="8009"/>
                      <a:pt x="10083" y="8140"/>
                    </a:cubicBezTo>
                    <a:lnTo>
                      <a:pt x="10156" y="9565"/>
                    </a:lnTo>
                    <a:lnTo>
                      <a:pt x="9642" y="9565"/>
                    </a:lnTo>
                    <a:cubicBezTo>
                      <a:pt x="9492" y="9565"/>
                      <a:pt x="9369" y="9688"/>
                      <a:pt x="9369" y="9838"/>
                    </a:cubicBezTo>
                    <a:cubicBezTo>
                      <a:pt x="9369" y="9988"/>
                      <a:pt x="9492" y="10110"/>
                      <a:pt x="9642" y="10110"/>
                    </a:cubicBezTo>
                    <a:lnTo>
                      <a:pt x="10184" y="10110"/>
                    </a:lnTo>
                    <a:lnTo>
                      <a:pt x="10230" y="11011"/>
                    </a:lnTo>
                    <a:cubicBezTo>
                      <a:pt x="10237" y="11156"/>
                      <a:pt x="10359" y="11269"/>
                      <a:pt x="10503" y="11269"/>
                    </a:cubicBezTo>
                    <a:lnTo>
                      <a:pt x="10516" y="11269"/>
                    </a:lnTo>
                    <a:cubicBezTo>
                      <a:pt x="10667" y="11261"/>
                      <a:pt x="10782" y="11133"/>
                      <a:pt x="10774" y="10983"/>
                    </a:cubicBezTo>
                    <a:lnTo>
                      <a:pt x="10635" y="8264"/>
                    </a:lnTo>
                    <a:lnTo>
                      <a:pt x="10635" y="8264"/>
                    </a:lnTo>
                    <a:cubicBezTo>
                      <a:pt x="10663" y="8265"/>
                      <a:pt x="10692" y="8266"/>
                      <a:pt x="10721" y="8266"/>
                    </a:cubicBezTo>
                    <a:cubicBezTo>
                      <a:pt x="11647" y="8266"/>
                      <a:pt x="12400" y="7513"/>
                      <a:pt x="12400" y="6587"/>
                    </a:cubicBezTo>
                    <a:cubicBezTo>
                      <a:pt x="12400" y="6221"/>
                      <a:pt x="12282" y="5882"/>
                      <a:pt x="12082" y="5605"/>
                    </a:cubicBezTo>
                    <a:lnTo>
                      <a:pt x="12070" y="5385"/>
                    </a:lnTo>
                    <a:lnTo>
                      <a:pt x="12768" y="5919"/>
                    </a:lnTo>
                    <a:cubicBezTo>
                      <a:pt x="12816" y="5956"/>
                      <a:pt x="12874" y="5975"/>
                      <a:pt x="12934" y="5975"/>
                    </a:cubicBezTo>
                    <a:lnTo>
                      <a:pt x="14624" y="5975"/>
                    </a:lnTo>
                    <a:cubicBezTo>
                      <a:pt x="14710" y="5975"/>
                      <a:pt x="14790" y="5934"/>
                      <a:pt x="14843" y="5865"/>
                    </a:cubicBezTo>
                    <a:cubicBezTo>
                      <a:pt x="14894" y="5796"/>
                      <a:pt x="14909" y="5707"/>
                      <a:pt x="14885" y="5624"/>
                    </a:cubicBezTo>
                    <a:lnTo>
                      <a:pt x="14828" y="5434"/>
                    </a:lnTo>
                    <a:lnTo>
                      <a:pt x="15490" y="5922"/>
                    </a:lnTo>
                    <a:cubicBezTo>
                      <a:pt x="15537" y="5957"/>
                      <a:pt x="15593" y="5975"/>
                      <a:pt x="15652" y="5975"/>
                    </a:cubicBezTo>
                    <a:lnTo>
                      <a:pt x="18227" y="5975"/>
                    </a:lnTo>
                    <a:cubicBezTo>
                      <a:pt x="18448" y="5975"/>
                      <a:pt x="18628" y="5795"/>
                      <a:pt x="18628" y="5573"/>
                    </a:cubicBezTo>
                    <a:lnTo>
                      <a:pt x="18628" y="4921"/>
                    </a:lnTo>
                    <a:cubicBezTo>
                      <a:pt x="18628" y="4147"/>
                      <a:pt x="18294" y="3449"/>
                      <a:pt x="17762" y="2966"/>
                    </a:cubicBezTo>
                    <a:lnTo>
                      <a:pt x="18227" y="2966"/>
                    </a:lnTo>
                    <a:cubicBezTo>
                      <a:pt x="18378" y="2966"/>
                      <a:pt x="18500" y="2845"/>
                      <a:pt x="18500" y="2694"/>
                    </a:cubicBezTo>
                    <a:lnTo>
                      <a:pt x="18500" y="2139"/>
                    </a:lnTo>
                    <a:cubicBezTo>
                      <a:pt x="18500" y="960"/>
                      <a:pt x="17540" y="0"/>
                      <a:pt x="16361" y="0"/>
                    </a:cubicBezTo>
                    <a:lnTo>
                      <a:pt x="12507" y="0"/>
                    </a:lnTo>
                    <a:cubicBezTo>
                      <a:pt x="11461" y="0"/>
                      <a:pt x="10477" y="556"/>
                      <a:pt x="9937" y="1451"/>
                    </a:cubicBezTo>
                    <a:lnTo>
                      <a:pt x="9352" y="2423"/>
                    </a:lnTo>
                    <a:cubicBezTo>
                      <a:pt x="9333" y="2422"/>
                      <a:pt x="9315" y="2421"/>
                      <a:pt x="9296" y="2421"/>
                    </a:cubicBezTo>
                    <a:cubicBezTo>
                      <a:pt x="9289" y="2421"/>
                      <a:pt x="9283" y="2422"/>
                      <a:pt x="9277" y="2422"/>
                    </a:cubicBezTo>
                    <a:lnTo>
                      <a:pt x="8692" y="1451"/>
                    </a:lnTo>
                    <a:cubicBezTo>
                      <a:pt x="8152" y="556"/>
                      <a:pt x="7167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10" name="Google Shape;11510;p67"/>
          <p:cNvGrpSpPr/>
          <p:nvPr/>
        </p:nvGrpSpPr>
        <p:grpSpPr>
          <a:xfrm>
            <a:off x="5891219" y="2358416"/>
            <a:ext cx="548700" cy="548700"/>
            <a:chOff x="5869629" y="2540026"/>
            <a:chExt cx="548700" cy="548700"/>
          </a:xfrm>
        </p:grpSpPr>
        <p:sp>
          <p:nvSpPr>
            <p:cNvPr id="11511" name="Google Shape;11511;p67"/>
            <p:cNvSpPr/>
            <p:nvPr/>
          </p:nvSpPr>
          <p:spPr>
            <a:xfrm>
              <a:off x="5869629" y="2540026"/>
              <a:ext cx="548700" cy="5487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512" name="Google Shape;11512;p67"/>
            <p:cNvGrpSpPr/>
            <p:nvPr/>
          </p:nvGrpSpPr>
          <p:grpSpPr>
            <a:xfrm>
              <a:off x="6032537" y="2653416"/>
              <a:ext cx="246861" cy="321909"/>
              <a:chOff x="4588050" y="4074425"/>
              <a:chExt cx="357200" cy="465725"/>
            </a:xfrm>
          </p:grpSpPr>
          <p:sp>
            <p:nvSpPr>
              <p:cNvPr id="11513" name="Google Shape;11513;p67"/>
              <p:cNvSpPr/>
              <p:nvPr/>
            </p:nvSpPr>
            <p:spPr>
              <a:xfrm>
                <a:off x="4588050" y="4074425"/>
                <a:ext cx="291000" cy="465725"/>
              </a:xfrm>
              <a:custGeom>
                <a:avLst/>
                <a:gdLst/>
                <a:ahLst/>
                <a:cxnLst/>
                <a:rect l="l" t="t" r="r" b="b"/>
                <a:pathLst>
                  <a:path w="11640" h="18629" extrusionOk="0">
                    <a:moveTo>
                      <a:pt x="1883" y="0"/>
                    </a:moveTo>
                    <a:cubicBezTo>
                      <a:pt x="845" y="0"/>
                      <a:pt x="0" y="846"/>
                      <a:pt x="0" y="1883"/>
                    </a:cubicBezTo>
                    <a:lnTo>
                      <a:pt x="0" y="16746"/>
                    </a:lnTo>
                    <a:cubicBezTo>
                      <a:pt x="0" y="17785"/>
                      <a:pt x="845" y="18629"/>
                      <a:pt x="1883" y="18629"/>
                    </a:cubicBezTo>
                    <a:lnTo>
                      <a:pt x="9757" y="18629"/>
                    </a:lnTo>
                    <a:cubicBezTo>
                      <a:pt x="10794" y="18629"/>
                      <a:pt x="11640" y="17785"/>
                      <a:pt x="11640" y="16746"/>
                    </a:cubicBezTo>
                    <a:lnTo>
                      <a:pt x="11640" y="13452"/>
                    </a:lnTo>
                    <a:cubicBezTo>
                      <a:pt x="11640" y="13302"/>
                      <a:pt x="11517" y="13179"/>
                      <a:pt x="11367" y="13179"/>
                    </a:cubicBezTo>
                    <a:cubicBezTo>
                      <a:pt x="11216" y="13179"/>
                      <a:pt x="11094" y="13302"/>
                      <a:pt x="11094" y="13452"/>
                    </a:cubicBezTo>
                    <a:lnTo>
                      <a:pt x="11094" y="16746"/>
                    </a:lnTo>
                    <a:cubicBezTo>
                      <a:pt x="11094" y="17483"/>
                      <a:pt x="10494" y="18084"/>
                      <a:pt x="9757" y="18084"/>
                    </a:cubicBezTo>
                    <a:lnTo>
                      <a:pt x="1883" y="18084"/>
                    </a:lnTo>
                    <a:cubicBezTo>
                      <a:pt x="1146" y="18084"/>
                      <a:pt x="545" y="17483"/>
                      <a:pt x="545" y="16746"/>
                    </a:cubicBezTo>
                    <a:lnTo>
                      <a:pt x="545" y="1883"/>
                    </a:lnTo>
                    <a:cubicBezTo>
                      <a:pt x="545" y="1146"/>
                      <a:pt x="1146" y="546"/>
                      <a:pt x="1883" y="546"/>
                    </a:cubicBezTo>
                    <a:lnTo>
                      <a:pt x="9757" y="546"/>
                    </a:lnTo>
                    <a:cubicBezTo>
                      <a:pt x="10494" y="546"/>
                      <a:pt x="11094" y="1146"/>
                      <a:pt x="11094" y="1883"/>
                    </a:cubicBezTo>
                    <a:lnTo>
                      <a:pt x="11094" y="3659"/>
                    </a:lnTo>
                    <a:cubicBezTo>
                      <a:pt x="11094" y="3809"/>
                      <a:pt x="11216" y="3932"/>
                      <a:pt x="11367" y="3932"/>
                    </a:cubicBezTo>
                    <a:cubicBezTo>
                      <a:pt x="11517" y="3932"/>
                      <a:pt x="11640" y="3809"/>
                      <a:pt x="11640" y="3659"/>
                    </a:cubicBezTo>
                    <a:lnTo>
                      <a:pt x="11640" y="1883"/>
                    </a:lnTo>
                    <a:cubicBezTo>
                      <a:pt x="11640" y="846"/>
                      <a:pt x="10794" y="0"/>
                      <a:pt x="9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4" name="Google Shape;11514;p67"/>
              <p:cNvSpPr/>
              <p:nvPr/>
            </p:nvSpPr>
            <p:spPr>
              <a:xfrm>
                <a:off x="4720050" y="4101700"/>
                <a:ext cx="13172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2832" extrusionOk="0">
                    <a:moveTo>
                      <a:pt x="3580" y="0"/>
                    </a:moveTo>
                    <a:cubicBezTo>
                      <a:pt x="3419" y="0"/>
                      <a:pt x="3273" y="102"/>
                      <a:pt x="3218" y="254"/>
                    </a:cubicBezTo>
                    <a:lnTo>
                      <a:pt x="3174" y="377"/>
                    </a:lnTo>
                    <a:cubicBezTo>
                      <a:pt x="3111" y="552"/>
                      <a:pt x="2943" y="669"/>
                      <a:pt x="2757" y="669"/>
                    </a:cubicBezTo>
                    <a:lnTo>
                      <a:pt x="273" y="669"/>
                    </a:lnTo>
                    <a:cubicBezTo>
                      <a:pt x="121" y="669"/>
                      <a:pt x="0" y="791"/>
                      <a:pt x="0" y="942"/>
                    </a:cubicBezTo>
                    <a:cubicBezTo>
                      <a:pt x="0" y="1093"/>
                      <a:pt x="121" y="1215"/>
                      <a:pt x="273" y="1215"/>
                    </a:cubicBezTo>
                    <a:lnTo>
                      <a:pt x="2757" y="1215"/>
                    </a:lnTo>
                    <a:cubicBezTo>
                      <a:pt x="3173" y="1215"/>
                      <a:pt x="3546" y="953"/>
                      <a:pt x="3687" y="562"/>
                    </a:cubicBezTo>
                    <a:lnTo>
                      <a:pt x="3693" y="545"/>
                    </a:lnTo>
                    <a:lnTo>
                      <a:pt x="4477" y="545"/>
                    </a:lnTo>
                    <a:cubicBezTo>
                      <a:pt x="4613" y="545"/>
                      <a:pt x="4724" y="656"/>
                      <a:pt x="4724" y="792"/>
                    </a:cubicBezTo>
                    <a:lnTo>
                      <a:pt x="4724" y="2558"/>
                    </a:lnTo>
                    <a:cubicBezTo>
                      <a:pt x="4724" y="2709"/>
                      <a:pt x="4846" y="2832"/>
                      <a:pt x="4996" y="2832"/>
                    </a:cubicBezTo>
                    <a:cubicBezTo>
                      <a:pt x="5147" y="2832"/>
                      <a:pt x="5269" y="2709"/>
                      <a:pt x="5269" y="2558"/>
                    </a:cubicBezTo>
                    <a:lnTo>
                      <a:pt x="5269" y="792"/>
                    </a:lnTo>
                    <a:cubicBezTo>
                      <a:pt x="5269" y="355"/>
                      <a:pt x="4914" y="0"/>
                      <a:pt x="4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5" name="Google Shape;11515;p67"/>
              <p:cNvSpPr/>
              <p:nvPr/>
            </p:nvSpPr>
            <p:spPr>
              <a:xfrm>
                <a:off x="4770075" y="4185350"/>
                <a:ext cx="17517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8326" extrusionOk="0">
                    <a:moveTo>
                      <a:pt x="3504" y="1"/>
                    </a:moveTo>
                    <a:cubicBezTo>
                      <a:pt x="2767" y="1"/>
                      <a:pt x="2061" y="227"/>
                      <a:pt x="1464" y="656"/>
                    </a:cubicBezTo>
                    <a:cubicBezTo>
                      <a:pt x="1341" y="743"/>
                      <a:pt x="1314" y="914"/>
                      <a:pt x="1401" y="1036"/>
                    </a:cubicBezTo>
                    <a:cubicBezTo>
                      <a:pt x="1454" y="1111"/>
                      <a:pt x="1538" y="1150"/>
                      <a:pt x="1623" y="1150"/>
                    </a:cubicBezTo>
                    <a:cubicBezTo>
                      <a:pt x="1678" y="1150"/>
                      <a:pt x="1733" y="1134"/>
                      <a:pt x="1782" y="1099"/>
                    </a:cubicBezTo>
                    <a:cubicBezTo>
                      <a:pt x="2286" y="737"/>
                      <a:pt x="2881" y="546"/>
                      <a:pt x="3504" y="546"/>
                    </a:cubicBezTo>
                    <a:cubicBezTo>
                      <a:pt x="5135" y="546"/>
                      <a:pt x="6462" y="1873"/>
                      <a:pt x="6462" y="3504"/>
                    </a:cubicBezTo>
                    <a:cubicBezTo>
                      <a:pt x="6462" y="4619"/>
                      <a:pt x="4938" y="6443"/>
                      <a:pt x="3512" y="7778"/>
                    </a:cubicBezTo>
                    <a:cubicBezTo>
                      <a:pt x="3510" y="7780"/>
                      <a:pt x="3507" y="7781"/>
                      <a:pt x="3504" y="7781"/>
                    </a:cubicBezTo>
                    <a:cubicBezTo>
                      <a:pt x="3501" y="7781"/>
                      <a:pt x="3498" y="7780"/>
                      <a:pt x="3496" y="7778"/>
                    </a:cubicBezTo>
                    <a:cubicBezTo>
                      <a:pt x="2070" y="6443"/>
                      <a:pt x="545" y="4619"/>
                      <a:pt x="545" y="3504"/>
                    </a:cubicBezTo>
                    <a:cubicBezTo>
                      <a:pt x="545" y="2917"/>
                      <a:pt x="717" y="2350"/>
                      <a:pt x="1041" y="1864"/>
                    </a:cubicBezTo>
                    <a:cubicBezTo>
                      <a:pt x="1125" y="1739"/>
                      <a:pt x="1092" y="1569"/>
                      <a:pt x="966" y="1486"/>
                    </a:cubicBezTo>
                    <a:cubicBezTo>
                      <a:pt x="920" y="1455"/>
                      <a:pt x="867" y="1440"/>
                      <a:pt x="815" y="1440"/>
                    </a:cubicBezTo>
                    <a:cubicBezTo>
                      <a:pt x="727" y="1440"/>
                      <a:pt x="641" y="1483"/>
                      <a:pt x="588" y="1562"/>
                    </a:cubicBezTo>
                    <a:cubicBezTo>
                      <a:pt x="204" y="2138"/>
                      <a:pt x="0" y="2809"/>
                      <a:pt x="0" y="3504"/>
                    </a:cubicBezTo>
                    <a:cubicBezTo>
                      <a:pt x="0" y="4215"/>
                      <a:pt x="443" y="5134"/>
                      <a:pt x="1316" y="6234"/>
                    </a:cubicBezTo>
                    <a:cubicBezTo>
                      <a:pt x="1987" y="7080"/>
                      <a:pt x="2736" y="7814"/>
                      <a:pt x="3123" y="8176"/>
                    </a:cubicBezTo>
                    <a:cubicBezTo>
                      <a:pt x="3230" y="8275"/>
                      <a:pt x="3366" y="8326"/>
                      <a:pt x="3503" y="8326"/>
                    </a:cubicBezTo>
                    <a:cubicBezTo>
                      <a:pt x="3641" y="8326"/>
                      <a:pt x="3778" y="8275"/>
                      <a:pt x="3885" y="8176"/>
                    </a:cubicBezTo>
                    <a:cubicBezTo>
                      <a:pt x="4271" y="7814"/>
                      <a:pt x="5020" y="7080"/>
                      <a:pt x="5692" y="6234"/>
                    </a:cubicBezTo>
                    <a:cubicBezTo>
                      <a:pt x="6565" y="5134"/>
                      <a:pt x="7007" y="4215"/>
                      <a:pt x="7007" y="3504"/>
                    </a:cubicBezTo>
                    <a:cubicBezTo>
                      <a:pt x="7007" y="1572"/>
                      <a:pt x="5436" y="1"/>
                      <a:pt x="3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6" name="Google Shape;11516;p67"/>
              <p:cNvSpPr/>
              <p:nvPr/>
            </p:nvSpPr>
            <p:spPr>
              <a:xfrm>
                <a:off x="4808725" y="4223975"/>
                <a:ext cx="97925" cy="979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917" extrusionOk="0">
                    <a:moveTo>
                      <a:pt x="1958" y="546"/>
                    </a:moveTo>
                    <a:cubicBezTo>
                      <a:pt x="2737" y="546"/>
                      <a:pt x="3371" y="1179"/>
                      <a:pt x="3371" y="1959"/>
                    </a:cubicBezTo>
                    <a:cubicBezTo>
                      <a:pt x="3371" y="2738"/>
                      <a:pt x="2737" y="3372"/>
                      <a:pt x="1958" y="3372"/>
                    </a:cubicBezTo>
                    <a:cubicBezTo>
                      <a:pt x="1179" y="3372"/>
                      <a:pt x="545" y="2738"/>
                      <a:pt x="545" y="1959"/>
                    </a:cubicBezTo>
                    <a:cubicBezTo>
                      <a:pt x="545" y="1179"/>
                      <a:pt x="1179" y="546"/>
                      <a:pt x="1958" y="546"/>
                    </a:cubicBezTo>
                    <a:close/>
                    <a:moveTo>
                      <a:pt x="1958" y="1"/>
                    </a:moveTo>
                    <a:cubicBezTo>
                      <a:pt x="878" y="1"/>
                      <a:pt x="0" y="879"/>
                      <a:pt x="0" y="1959"/>
                    </a:cubicBezTo>
                    <a:cubicBezTo>
                      <a:pt x="0" y="3038"/>
                      <a:pt x="878" y="3917"/>
                      <a:pt x="1958" y="3917"/>
                    </a:cubicBezTo>
                    <a:cubicBezTo>
                      <a:pt x="3038" y="3917"/>
                      <a:pt x="3916" y="3038"/>
                      <a:pt x="3916" y="1959"/>
                    </a:cubicBezTo>
                    <a:cubicBezTo>
                      <a:pt x="3916" y="879"/>
                      <a:pt x="3038" y="1"/>
                      <a:pt x="19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7" name="Google Shape;11517;p67"/>
              <p:cNvSpPr/>
              <p:nvPr/>
            </p:nvSpPr>
            <p:spPr>
              <a:xfrm>
                <a:off x="4615325" y="4101700"/>
                <a:ext cx="236450" cy="411200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16448" extrusionOk="0">
                    <a:moveTo>
                      <a:pt x="3416" y="12771"/>
                    </a:moveTo>
                    <a:lnTo>
                      <a:pt x="6862" y="15902"/>
                    </a:lnTo>
                    <a:lnTo>
                      <a:pt x="792" y="15902"/>
                    </a:lnTo>
                    <a:cubicBezTo>
                      <a:pt x="657" y="15902"/>
                      <a:pt x="545" y="15791"/>
                      <a:pt x="545" y="15655"/>
                    </a:cubicBezTo>
                    <a:lnTo>
                      <a:pt x="545" y="15556"/>
                    </a:lnTo>
                    <a:lnTo>
                      <a:pt x="3416" y="12771"/>
                    </a:lnTo>
                    <a:close/>
                    <a:moveTo>
                      <a:pt x="792" y="0"/>
                    </a:moveTo>
                    <a:cubicBezTo>
                      <a:pt x="355" y="0"/>
                      <a:pt x="0" y="355"/>
                      <a:pt x="0" y="792"/>
                    </a:cubicBezTo>
                    <a:lnTo>
                      <a:pt x="0" y="15655"/>
                    </a:lnTo>
                    <a:cubicBezTo>
                      <a:pt x="0" y="16092"/>
                      <a:pt x="355" y="16448"/>
                      <a:pt x="792" y="16448"/>
                    </a:cubicBezTo>
                    <a:lnTo>
                      <a:pt x="8666" y="16448"/>
                    </a:lnTo>
                    <a:cubicBezTo>
                      <a:pt x="9103" y="16448"/>
                      <a:pt x="9458" y="16092"/>
                      <a:pt x="9458" y="15655"/>
                    </a:cubicBezTo>
                    <a:lnTo>
                      <a:pt x="9458" y="12393"/>
                    </a:lnTo>
                    <a:cubicBezTo>
                      <a:pt x="9458" y="12243"/>
                      <a:pt x="9336" y="12120"/>
                      <a:pt x="9185" y="12120"/>
                    </a:cubicBezTo>
                    <a:cubicBezTo>
                      <a:pt x="9035" y="12120"/>
                      <a:pt x="8913" y="12243"/>
                      <a:pt x="8913" y="12393"/>
                    </a:cubicBezTo>
                    <a:lnTo>
                      <a:pt x="8913" y="15064"/>
                    </a:lnTo>
                    <a:lnTo>
                      <a:pt x="4853" y="11376"/>
                    </a:lnTo>
                    <a:lnTo>
                      <a:pt x="6603" y="9678"/>
                    </a:lnTo>
                    <a:cubicBezTo>
                      <a:pt x="6711" y="9573"/>
                      <a:pt x="6714" y="9400"/>
                      <a:pt x="6609" y="9292"/>
                    </a:cubicBezTo>
                    <a:cubicBezTo>
                      <a:pt x="6556" y="9237"/>
                      <a:pt x="6485" y="9210"/>
                      <a:pt x="6414" y="9210"/>
                    </a:cubicBezTo>
                    <a:cubicBezTo>
                      <a:pt x="6345" y="9210"/>
                      <a:pt x="6276" y="9235"/>
                      <a:pt x="6223" y="9287"/>
                    </a:cubicBezTo>
                    <a:lnTo>
                      <a:pt x="4293" y="11160"/>
                    </a:lnTo>
                    <a:cubicBezTo>
                      <a:pt x="4231" y="11219"/>
                      <a:pt x="4197" y="11302"/>
                      <a:pt x="4199" y="11386"/>
                    </a:cubicBezTo>
                    <a:cubicBezTo>
                      <a:pt x="4200" y="11471"/>
                      <a:pt x="4237" y="11553"/>
                      <a:pt x="4300" y="11609"/>
                    </a:cubicBezTo>
                    <a:lnTo>
                      <a:pt x="8883" y="15773"/>
                    </a:lnTo>
                    <a:cubicBezTo>
                      <a:pt x="8841" y="15849"/>
                      <a:pt x="8759" y="15902"/>
                      <a:pt x="8666" y="15902"/>
                    </a:cubicBezTo>
                    <a:lnTo>
                      <a:pt x="7672" y="15902"/>
                    </a:lnTo>
                    <a:lnTo>
                      <a:pt x="3617" y="12218"/>
                    </a:lnTo>
                    <a:cubicBezTo>
                      <a:pt x="3558" y="12164"/>
                      <a:pt x="3484" y="12137"/>
                      <a:pt x="3410" y="12137"/>
                    </a:cubicBezTo>
                    <a:cubicBezTo>
                      <a:pt x="3332" y="12137"/>
                      <a:pt x="3255" y="12166"/>
                      <a:pt x="3196" y="12224"/>
                    </a:cubicBezTo>
                    <a:lnTo>
                      <a:pt x="545" y="14796"/>
                    </a:lnTo>
                    <a:lnTo>
                      <a:pt x="545" y="13529"/>
                    </a:lnTo>
                    <a:lnTo>
                      <a:pt x="2588" y="11547"/>
                    </a:lnTo>
                    <a:cubicBezTo>
                      <a:pt x="2696" y="11443"/>
                      <a:pt x="2698" y="11271"/>
                      <a:pt x="2593" y="11163"/>
                    </a:cubicBezTo>
                    <a:cubicBezTo>
                      <a:pt x="2540" y="11107"/>
                      <a:pt x="2469" y="11079"/>
                      <a:pt x="2398" y="11079"/>
                    </a:cubicBezTo>
                    <a:cubicBezTo>
                      <a:pt x="2330" y="11079"/>
                      <a:pt x="2261" y="11105"/>
                      <a:pt x="2208" y="11157"/>
                    </a:cubicBezTo>
                    <a:lnTo>
                      <a:pt x="545" y="12770"/>
                    </a:lnTo>
                    <a:lnTo>
                      <a:pt x="545" y="792"/>
                    </a:lnTo>
                    <a:cubicBezTo>
                      <a:pt x="545" y="657"/>
                      <a:pt x="657" y="545"/>
                      <a:pt x="792" y="545"/>
                    </a:cubicBezTo>
                    <a:lnTo>
                      <a:pt x="1613" y="545"/>
                    </a:lnTo>
                    <a:lnTo>
                      <a:pt x="1618" y="562"/>
                    </a:lnTo>
                    <a:cubicBezTo>
                      <a:pt x="1759" y="953"/>
                      <a:pt x="2132" y="1215"/>
                      <a:pt x="2548" y="1215"/>
                    </a:cubicBezTo>
                    <a:lnTo>
                      <a:pt x="3300" y="1215"/>
                    </a:lnTo>
                    <a:cubicBezTo>
                      <a:pt x="3450" y="1215"/>
                      <a:pt x="3572" y="1093"/>
                      <a:pt x="3572" y="942"/>
                    </a:cubicBezTo>
                    <a:cubicBezTo>
                      <a:pt x="3572" y="791"/>
                      <a:pt x="3450" y="670"/>
                      <a:pt x="3300" y="670"/>
                    </a:cubicBezTo>
                    <a:lnTo>
                      <a:pt x="2548" y="670"/>
                    </a:lnTo>
                    <a:cubicBezTo>
                      <a:pt x="2362" y="670"/>
                      <a:pt x="2194" y="552"/>
                      <a:pt x="2131" y="377"/>
                    </a:cubicBezTo>
                    <a:lnTo>
                      <a:pt x="2087" y="254"/>
                    </a:lnTo>
                    <a:cubicBezTo>
                      <a:pt x="2033" y="102"/>
                      <a:pt x="1887" y="0"/>
                      <a:pt x="1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8" name="Google Shape;11518;p67"/>
              <p:cNvSpPr/>
              <p:nvPr/>
            </p:nvSpPr>
            <p:spPr>
              <a:xfrm>
                <a:off x="4688600" y="4299275"/>
                <a:ext cx="760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913" extrusionOk="0">
                    <a:moveTo>
                      <a:pt x="2740" y="0"/>
                    </a:moveTo>
                    <a:cubicBezTo>
                      <a:pt x="2672" y="0"/>
                      <a:pt x="2604" y="26"/>
                      <a:pt x="2551" y="77"/>
                    </a:cubicBezTo>
                    <a:lnTo>
                      <a:pt x="110" y="2444"/>
                    </a:lnTo>
                    <a:cubicBezTo>
                      <a:pt x="2" y="2549"/>
                      <a:pt x="0" y="2722"/>
                      <a:pt x="105" y="2830"/>
                    </a:cubicBezTo>
                    <a:cubicBezTo>
                      <a:pt x="159" y="2884"/>
                      <a:pt x="230" y="2912"/>
                      <a:pt x="301" y="2912"/>
                    </a:cubicBezTo>
                    <a:cubicBezTo>
                      <a:pt x="370" y="2912"/>
                      <a:pt x="437" y="2886"/>
                      <a:pt x="491" y="2835"/>
                    </a:cubicBezTo>
                    <a:lnTo>
                      <a:pt x="2930" y="468"/>
                    </a:lnTo>
                    <a:cubicBezTo>
                      <a:pt x="3038" y="363"/>
                      <a:pt x="3041" y="191"/>
                      <a:pt x="2936" y="83"/>
                    </a:cubicBezTo>
                    <a:cubicBezTo>
                      <a:pt x="2883" y="28"/>
                      <a:pt x="2812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9" name="Google Shape;11519;p67"/>
              <p:cNvSpPr/>
              <p:nvPr/>
            </p:nvSpPr>
            <p:spPr>
              <a:xfrm>
                <a:off x="4660075" y="4186625"/>
                <a:ext cx="59100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3916" extrusionOk="0">
                    <a:moveTo>
                      <a:pt x="1183" y="546"/>
                    </a:moveTo>
                    <a:cubicBezTo>
                      <a:pt x="1532" y="546"/>
                      <a:pt x="1818" y="831"/>
                      <a:pt x="1818" y="1181"/>
                    </a:cubicBezTo>
                    <a:cubicBezTo>
                      <a:pt x="1818" y="1532"/>
                      <a:pt x="1532" y="1816"/>
                      <a:pt x="1183" y="1816"/>
                    </a:cubicBezTo>
                    <a:cubicBezTo>
                      <a:pt x="832" y="1816"/>
                      <a:pt x="547" y="1532"/>
                      <a:pt x="547" y="1181"/>
                    </a:cubicBezTo>
                    <a:cubicBezTo>
                      <a:pt x="547" y="831"/>
                      <a:pt x="832" y="546"/>
                      <a:pt x="1183" y="546"/>
                    </a:cubicBezTo>
                    <a:close/>
                    <a:moveTo>
                      <a:pt x="1183" y="0"/>
                    </a:moveTo>
                    <a:cubicBezTo>
                      <a:pt x="531" y="0"/>
                      <a:pt x="1" y="530"/>
                      <a:pt x="1" y="1181"/>
                    </a:cubicBezTo>
                    <a:cubicBezTo>
                      <a:pt x="1" y="1738"/>
                      <a:pt x="390" y="2206"/>
                      <a:pt x="909" y="2330"/>
                    </a:cubicBezTo>
                    <a:lnTo>
                      <a:pt x="909" y="3643"/>
                    </a:lnTo>
                    <a:cubicBezTo>
                      <a:pt x="910" y="3793"/>
                      <a:pt x="1031" y="3915"/>
                      <a:pt x="1183" y="3915"/>
                    </a:cubicBezTo>
                    <a:cubicBezTo>
                      <a:pt x="1333" y="3915"/>
                      <a:pt x="1455" y="3793"/>
                      <a:pt x="1455" y="3643"/>
                    </a:cubicBezTo>
                    <a:lnTo>
                      <a:pt x="1455" y="2330"/>
                    </a:lnTo>
                    <a:cubicBezTo>
                      <a:pt x="1974" y="2206"/>
                      <a:pt x="2363" y="1738"/>
                      <a:pt x="2363" y="1181"/>
                    </a:cubicBezTo>
                    <a:cubicBezTo>
                      <a:pt x="2363" y="530"/>
                      <a:pt x="1834" y="0"/>
                      <a:pt x="11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20" name="Google Shape;11520;p67"/>
          <p:cNvGrpSpPr/>
          <p:nvPr/>
        </p:nvGrpSpPr>
        <p:grpSpPr>
          <a:xfrm>
            <a:off x="5918119" y="3690212"/>
            <a:ext cx="548700" cy="548700"/>
            <a:chOff x="5869629" y="3612051"/>
            <a:chExt cx="548700" cy="548700"/>
          </a:xfrm>
        </p:grpSpPr>
        <p:sp>
          <p:nvSpPr>
            <p:cNvPr id="11521" name="Google Shape;11521;p67"/>
            <p:cNvSpPr/>
            <p:nvPr/>
          </p:nvSpPr>
          <p:spPr>
            <a:xfrm>
              <a:off x="5869629" y="3612051"/>
              <a:ext cx="548700" cy="5487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522" name="Google Shape;11522;p67"/>
            <p:cNvGrpSpPr/>
            <p:nvPr/>
          </p:nvGrpSpPr>
          <p:grpSpPr>
            <a:xfrm>
              <a:off x="6000688" y="3726000"/>
              <a:ext cx="286568" cy="320791"/>
              <a:chOff x="6000688" y="3726000"/>
              <a:chExt cx="286568" cy="320791"/>
            </a:xfrm>
          </p:grpSpPr>
          <p:sp>
            <p:nvSpPr>
              <p:cNvPr id="11523" name="Google Shape;11523;p67"/>
              <p:cNvSpPr/>
              <p:nvPr/>
            </p:nvSpPr>
            <p:spPr>
              <a:xfrm>
                <a:off x="6000688" y="3726000"/>
                <a:ext cx="286568" cy="320791"/>
              </a:xfrm>
              <a:custGeom>
                <a:avLst/>
                <a:gdLst/>
                <a:ahLst/>
                <a:cxnLst/>
                <a:rect l="l" t="t" r="r" b="b"/>
                <a:pathLst>
                  <a:path w="16644" h="18629" extrusionOk="0">
                    <a:moveTo>
                      <a:pt x="8340" y="545"/>
                    </a:moveTo>
                    <a:cubicBezTo>
                      <a:pt x="8837" y="545"/>
                      <a:pt x="9242" y="949"/>
                      <a:pt x="9242" y="1447"/>
                    </a:cubicBezTo>
                    <a:cubicBezTo>
                      <a:pt x="9242" y="1944"/>
                      <a:pt x="8837" y="2349"/>
                      <a:pt x="8340" y="2349"/>
                    </a:cubicBezTo>
                    <a:cubicBezTo>
                      <a:pt x="7843" y="2349"/>
                      <a:pt x="7438" y="1944"/>
                      <a:pt x="7438" y="1447"/>
                    </a:cubicBezTo>
                    <a:cubicBezTo>
                      <a:pt x="7438" y="949"/>
                      <a:pt x="7843" y="545"/>
                      <a:pt x="8340" y="545"/>
                    </a:cubicBezTo>
                    <a:close/>
                    <a:moveTo>
                      <a:pt x="8340" y="0"/>
                    </a:moveTo>
                    <a:cubicBezTo>
                      <a:pt x="7582" y="0"/>
                      <a:pt x="6959" y="586"/>
                      <a:pt x="6900" y="1330"/>
                    </a:cubicBezTo>
                    <a:lnTo>
                      <a:pt x="2873" y="5397"/>
                    </a:lnTo>
                    <a:lnTo>
                      <a:pt x="1015" y="5397"/>
                    </a:lnTo>
                    <a:cubicBezTo>
                      <a:pt x="456" y="5397"/>
                      <a:pt x="1" y="5853"/>
                      <a:pt x="1" y="6412"/>
                    </a:cubicBezTo>
                    <a:lnTo>
                      <a:pt x="1" y="17615"/>
                    </a:lnTo>
                    <a:cubicBezTo>
                      <a:pt x="1" y="18174"/>
                      <a:pt x="456" y="18629"/>
                      <a:pt x="1015" y="18629"/>
                    </a:cubicBezTo>
                    <a:lnTo>
                      <a:pt x="15630" y="18629"/>
                    </a:lnTo>
                    <a:cubicBezTo>
                      <a:pt x="16189" y="18629"/>
                      <a:pt x="16644" y="18174"/>
                      <a:pt x="16644" y="17615"/>
                    </a:cubicBezTo>
                    <a:lnTo>
                      <a:pt x="16644" y="15494"/>
                    </a:lnTo>
                    <a:cubicBezTo>
                      <a:pt x="16644" y="15344"/>
                      <a:pt x="16521" y="15223"/>
                      <a:pt x="16371" y="15223"/>
                    </a:cubicBezTo>
                    <a:cubicBezTo>
                      <a:pt x="16221" y="15223"/>
                      <a:pt x="16100" y="15344"/>
                      <a:pt x="16100" y="15494"/>
                    </a:cubicBezTo>
                    <a:lnTo>
                      <a:pt x="16100" y="17615"/>
                    </a:lnTo>
                    <a:cubicBezTo>
                      <a:pt x="16100" y="17874"/>
                      <a:pt x="15889" y="18085"/>
                      <a:pt x="15630" y="18085"/>
                    </a:cubicBezTo>
                    <a:lnTo>
                      <a:pt x="1015" y="18085"/>
                    </a:lnTo>
                    <a:cubicBezTo>
                      <a:pt x="756" y="18085"/>
                      <a:pt x="545" y="17874"/>
                      <a:pt x="545" y="17615"/>
                    </a:cubicBezTo>
                    <a:lnTo>
                      <a:pt x="545" y="7635"/>
                    </a:lnTo>
                    <a:lnTo>
                      <a:pt x="2407" y="7635"/>
                    </a:lnTo>
                    <a:cubicBezTo>
                      <a:pt x="2558" y="7635"/>
                      <a:pt x="2679" y="7514"/>
                      <a:pt x="2679" y="7362"/>
                    </a:cubicBezTo>
                    <a:cubicBezTo>
                      <a:pt x="2679" y="7212"/>
                      <a:pt x="2558" y="7091"/>
                      <a:pt x="2407" y="7091"/>
                    </a:cubicBezTo>
                    <a:lnTo>
                      <a:pt x="545" y="7091"/>
                    </a:lnTo>
                    <a:lnTo>
                      <a:pt x="545" y="6412"/>
                    </a:lnTo>
                    <a:cubicBezTo>
                      <a:pt x="545" y="6153"/>
                      <a:pt x="756" y="5942"/>
                      <a:pt x="1015" y="5942"/>
                    </a:cubicBezTo>
                    <a:lnTo>
                      <a:pt x="10444" y="5942"/>
                    </a:lnTo>
                    <a:cubicBezTo>
                      <a:pt x="10595" y="5942"/>
                      <a:pt x="10716" y="5820"/>
                      <a:pt x="10716" y="5670"/>
                    </a:cubicBezTo>
                    <a:cubicBezTo>
                      <a:pt x="10716" y="5520"/>
                      <a:pt x="10595" y="5398"/>
                      <a:pt x="10444" y="5398"/>
                    </a:cubicBezTo>
                    <a:lnTo>
                      <a:pt x="3640" y="5398"/>
                    </a:lnTo>
                    <a:lnTo>
                      <a:pt x="7003" y="1998"/>
                    </a:lnTo>
                    <a:cubicBezTo>
                      <a:pt x="7220" y="2523"/>
                      <a:pt x="7738" y="2893"/>
                      <a:pt x="8340" y="2893"/>
                    </a:cubicBezTo>
                    <a:cubicBezTo>
                      <a:pt x="8943" y="2893"/>
                      <a:pt x="9460" y="2523"/>
                      <a:pt x="9677" y="1998"/>
                    </a:cubicBezTo>
                    <a:lnTo>
                      <a:pt x="13041" y="5398"/>
                    </a:lnTo>
                    <a:lnTo>
                      <a:pt x="11605" y="5398"/>
                    </a:lnTo>
                    <a:cubicBezTo>
                      <a:pt x="11453" y="5398"/>
                      <a:pt x="11332" y="5520"/>
                      <a:pt x="11332" y="5670"/>
                    </a:cubicBezTo>
                    <a:cubicBezTo>
                      <a:pt x="11332" y="5820"/>
                      <a:pt x="11453" y="5942"/>
                      <a:pt x="11605" y="5942"/>
                    </a:cubicBezTo>
                    <a:lnTo>
                      <a:pt x="15630" y="5942"/>
                    </a:lnTo>
                    <a:cubicBezTo>
                      <a:pt x="15889" y="5942"/>
                      <a:pt x="16100" y="6153"/>
                      <a:pt x="16100" y="6412"/>
                    </a:cubicBezTo>
                    <a:lnTo>
                      <a:pt x="16100" y="7091"/>
                    </a:lnTo>
                    <a:lnTo>
                      <a:pt x="3566" y="7091"/>
                    </a:lnTo>
                    <a:cubicBezTo>
                      <a:pt x="3416" y="7091"/>
                      <a:pt x="3295" y="7212"/>
                      <a:pt x="3295" y="7362"/>
                    </a:cubicBezTo>
                    <a:cubicBezTo>
                      <a:pt x="3295" y="7514"/>
                      <a:pt x="3416" y="7635"/>
                      <a:pt x="3566" y="7635"/>
                    </a:cubicBezTo>
                    <a:lnTo>
                      <a:pt x="16100" y="7635"/>
                    </a:lnTo>
                    <a:lnTo>
                      <a:pt x="16100" y="14334"/>
                    </a:lnTo>
                    <a:cubicBezTo>
                      <a:pt x="16100" y="14485"/>
                      <a:pt x="16221" y="14607"/>
                      <a:pt x="16371" y="14607"/>
                    </a:cubicBezTo>
                    <a:cubicBezTo>
                      <a:pt x="16521" y="14607"/>
                      <a:pt x="16644" y="14485"/>
                      <a:pt x="16644" y="14334"/>
                    </a:cubicBezTo>
                    <a:lnTo>
                      <a:pt x="16644" y="6412"/>
                    </a:lnTo>
                    <a:cubicBezTo>
                      <a:pt x="16644" y="5853"/>
                      <a:pt x="16188" y="5397"/>
                      <a:pt x="15630" y="5397"/>
                    </a:cubicBezTo>
                    <a:lnTo>
                      <a:pt x="13807" y="5397"/>
                    </a:lnTo>
                    <a:lnTo>
                      <a:pt x="9781" y="1330"/>
                    </a:lnTo>
                    <a:cubicBezTo>
                      <a:pt x="9722" y="586"/>
                      <a:pt x="9098" y="0"/>
                      <a:pt x="83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4" name="Google Shape;11524;p67"/>
              <p:cNvSpPr/>
              <p:nvPr/>
            </p:nvSpPr>
            <p:spPr>
              <a:xfrm>
                <a:off x="6095595" y="3873460"/>
                <a:ext cx="43164" cy="4318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8" extrusionOk="0">
                    <a:moveTo>
                      <a:pt x="1585" y="546"/>
                    </a:moveTo>
                    <a:lnTo>
                      <a:pt x="544" y="1568"/>
                    </a:lnTo>
                    <a:lnTo>
                      <a:pt x="544" y="568"/>
                    </a:lnTo>
                    <a:cubicBezTo>
                      <a:pt x="544" y="556"/>
                      <a:pt x="555" y="546"/>
                      <a:pt x="567" y="546"/>
                    </a:cubicBezTo>
                    <a:close/>
                    <a:moveTo>
                      <a:pt x="1962" y="938"/>
                    </a:moveTo>
                    <a:lnTo>
                      <a:pt x="1962" y="1940"/>
                    </a:lnTo>
                    <a:cubicBezTo>
                      <a:pt x="1962" y="1954"/>
                      <a:pt x="1952" y="1964"/>
                      <a:pt x="1940" y="1964"/>
                    </a:cubicBezTo>
                    <a:lnTo>
                      <a:pt x="919" y="1964"/>
                    </a:lnTo>
                    <a:lnTo>
                      <a:pt x="1962" y="938"/>
                    </a:lnTo>
                    <a:close/>
                    <a:moveTo>
                      <a:pt x="568" y="1"/>
                    </a:moveTo>
                    <a:cubicBezTo>
                      <a:pt x="254" y="1"/>
                      <a:pt x="0" y="256"/>
                      <a:pt x="0" y="568"/>
                    </a:cubicBezTo>
                    <a:lnTo>
                      <a:pt x="0" y="1940"/>
                    </a:lnTo>
                    <a:cubicBezTo>
                      <a:pt x="0" y="2253"/>
                      <a:pt x="254" y="2508"/>
                      <a:pt x="568" y="2508"/>
                    </a:cubicBezTo>
                    <a:lnTo>
                      <a:pt x="1940" y="2508"/>
                    </a:lnTo>
                    <a:cubicBezTo>
                      <a:pt x="2252" y="2508"/>
                      <a:pt x="2506" y="2253"/>
                      <a:pt x="2506" y="1940"/>
                    </a:cubicBezTo>
                    <a:lnTo>
                      <a:pt x="2506" y="568"/>
                    </a:lnTo>
                    <a:cubicBezTo>
                      <a:pt x="2506" y="256"/>
                      <a:pt x="2252" y="1"/>
                      <a:pt x="1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5" name="Google Shape;11525;p67"/>
              <p:cNvSpPr/>
              <p:nvPr/>
            </p:nvSpPr>
            <p:spPr>
              <a:xfrm>
                <a:off x="6039618" y="3873460"/>
                <a:ext cx="43164" cy="4318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8" extrusionOk="0">
                    <a:moveTo>
                      <a:pt x="1571" y="546"/>
                    </a:moveTo>
                    <a:lnTo>
                      <a:pt x="544" y="1555"/>
                    </a:lnTo>
                    <a:lnTo>
                      <a:pt x="544" y="568"/>
                    </a:lnTo>
                    <a:cubicBezTo>
                      <a:pt x="544" y="556"/>
                      <a:pt x="555" y="546"/>
                      <a:pt x="567" y="546"/>
                    </a:cubicBezTo>
                    <a:close/>
                    <a:moveTo>
                      <a:pt x="1962" y="924"/>
                    </a:moveTo>
                    <a:lnTo>
                      <a:pt x="1962" y="1940"/>
                    </a:lnTo>
                    <a:cubicBezTo>
                      <a:pt x="1962" y="1954"/>
                      <a:pt x="1951" y="1964"/>
                      <a:pt x="1939" y="1964"/>
                    </a:cubicBezTo>
                    <a:lnTo>
                      <a:pt x="904" y="1964"/>
                    </a:lnTo>
                    <a:lnTo>
                      <a:pt x="1962" y="924"/>
                    </a:lnTo>
                    <a:close/>
                    <a:moveTo>
                      <a:pt x="567" y="1"/>
                    </a:moveTo>
                    <a:cubicBezTo>
                      <a:pt x="254" y="1"/>
                      <a:pt x="0" y="256"/>
                      <a:pt x="0" y="568"/>
                    </a:cubicBezTo>
                    <a:lnTo>
                      <a:pt x="0" y="1940"/>
                    </a:lnTo>
                    <a:cubicBezTo>
                      <a:pt x="0" y="2253"/>
                      <a:pt x="254" y="2508"/>
                      <a:pt x="567" y="2508"/>
                    </a:cubicBezTo>
                    <a:lnTo>
                      <a:pt x="1939" y="2508"/>
                    </a:lnTo>
                    <a:cubicBezTo>
                      <a:pt x="2252" y="2508"/>
                      <a:pt x="2507" y="2253"/>
                      <a:pt x="2507" y="1940"/>
                    </a:cubicBezTo>
                    <a:lnTo>
                      <a:pt x="2507" y="568"/>
                    </a:lnTo>
                    <a:cubicBezTo>
                      <a:pt x="2507" y="256"/>
                      <a:pt x="2252" y="1"/>
                      <a:pt x="1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6" name="Google Shape;11526;p67"/>
              <p:cNvSpPr/>
              <p:nvPr/>
            </p:nvSpPr>
            <p:spPr>
              <a:xfrm>
                <a:off x="6150452" y="3873460"/>
                <a:ext cx="43164" cy="4318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8" extrusionOk="0">
                    <a:moveTo>
                      <a:pt x="1664" y="546"/>
                    </a:moveTo>
                    <a:lnTo>
                      <a:pt x="544" y="1646"/>
                    </a:lnTo>
                    <a:lnTo>
                      <a:pt x="544" y="568"/>
                    </a:lnTo>
                    <a:cubicBezTo>
                      <a:pt x="544" y="556"/>
                      <a:pt x="555" y="546"/>
                      <a:pt x="567" y="546"/>
                    </a:cubicBezTo>
                    <a:close/>
                    <a:moveTo>
                      <a:pt x="1962" y="1016"/>
                    </a:moveTo>
                    <a:lnTo>
                      <a:pt x="1962" y="1940"/>
                    </a:lnTo>
                    <a:cubicBezTo>
                      <a:pt x="1962" y="1954"/>
                      <a:pt x="1952" y="1964"/>
                      <a:pt x="1940" y="1964"/>
                    </a:cubicBezTo>
                    <a:lnTo>
                      <a:pt x="998" y="1964"/>
                    </a:lnTo>
                    <a:lnTo>
                      <a:pt x="1962" y="1016"/>
                    </a:lnTo>
                    <a:close/>
                    <a:moveTo>
                      <a:pt x="567" y="1"/>
                    </a:moveTo>
                    <a:cubicBezTo>
                      <a:pt x="254" y="1"/>
                      <a:pt x="0" y="256"/>
                      <a:pt x="0" y="568"/>
                    </a:cubicBezTo>
                    <a:lnTo>
                      <a:pt x="0" y="1940"/>
                    </a:lnTo>
                    <a:cubicBezTo>
                      <a:pt x="0" y="2253"/>
                      <a:pt x="254" y="2508"/>
                      <a:pt x="567" y="2508"/>
                    </a:cubicBezTo>
                    <a:lnTo>
                      <a:pt x="1939" y="2508"/>
                    </a:lnTo>
                    <a:cubicBezTo>
                      <a:pt x="2252" y="2508"/>
                      <a:pt x="2506" y="2253"/>
                      <a:pt x="2506" y="1940"/>
                    </a:cubicBezTo>
                    <a:lnTo>
                      <a:pt x="2506" y="568"/>
                    </a:lnTo>
                    <a:cubicBezTo>
                      <a:pt x="2506" y="256"/>
                      <a:pt x="2252" y="1"/>
                      <a:pt x="1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7" name="Google Shape;11527;p67"/>
              <p:cNvSpPr/>
              <p:nvPr/>
            </p:nvSpPr>
            <p:spPr>
              <a:xfrm>
                <a:off x="6206429" y="3873460"/>
                <a:ext cx="43181" cy="43188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508" extrusionOk="0">
                    <a:moveTo>
                      <a:pt x="1678" y="546"/>
                    </a:moveTo>
                    <a:lnTo>
                      <a:pt x="545" y="1659"/>
                    </a:lnTo>
                    <a:lnTo>
                      <a:pt x="545" y="568"/>
                    </a:lnTo>
                    <a:cubicBezTo>
                      <a:pt x="545" y="556"/>
                      <a:pt x="555" y="546"/>
                      <a:pt x="568" y="546"/>
                    </a:cubicBezTo>
                    <a:close/>
                    <a:moveTo>
                      <a:pt x="1962" y="1029"/>
                    </a:moveTo>
                    <a:lnTo>
                      <a:pt x="1962" y="1940"/>
                    </a:lnTo>
                    <a:cubicBezTo>
                      <a:pt x="1962" y="1954"/>
                      <a:pt x="1952" y="1964"/>
                      <a:pt x="1940" y="1964"/>
                    </a:cubicBezTo>
                    <a:lnTo>
                      <a:pt x="1012" y="1964"/>
                    </a:lnTo>
                    <a:lnTo>
                      <a:pt x="1962" y="1029"/>
                    </a:lnTo>
                    <a:close/>
                    <a:moveTo>
                      <a:pt x="568" y="1"/>
                    </a:moveTo>
                    <a:cubicBezTo>
                      <a:pt x="255" y="1"/>
                      <a:pt x="0" y="256"/>
                      <a:pt x="0" y="568"/>
                    </a:cubicBezTo>
                    <a:lnTo>
                      <a:pt x="0" y="1940"/>
                    </a:lnTo>
                    <a:cubicBezTo>
                      <a:pt x="0" y="2253"/>
                      <a:pt x="255" y="2508"/>
                      <a:pt x="568" y="2508"/>
                    </a:cubicBezTo>
                    <a:lnTo>
                      <a:pt x="1940" y="2508"/>
                    </a:lnTo>
                    <a:cubicBezTo>
                      <a:pt x="2252" y="2508"/>
                      <a:pt x="2507" y="2253"/>
                      <a:pt x="2507" y="1940"/>
                    </a:cubicBezTo>
                    <a:lnTo>
                      <a:pt x="2507" y="568"/>
                    </a:lnTo>
                    <a:cubicBezTo>
                      <a:pt x="2507" y="256"/>
                      <a:pt x="2252" y="1"/>
                      <a:pt x="1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8" name="Google Shape;11528;p67"/>
              <p:cNvSpPr/>
              <p:nvPr/>
            </p:nvSpPr>
            <p:spPr>
              <a:xfrm>
                <a:off x="6095595" y="3925633"/>
                <a:ext cx="43164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7" extrusionOk="0">
                    <a:moveTo>
                      <a:pt x="1586" y="544"/>
                    </a:moveTo>
                    <a:lnTo>
                      <a:pt x="544" y="1569"/>
                    </a:lnTo>
                    <a:lnTo>
                      <a:pt x="544" y="567"/>
                    </a:lnTo>
                    <a:cubicBezTo>
                      <a:pt x="544" y="555"/>
                      <a:pt x="555" y="544"/>
                      <a:pt x="567" y="544"/>
                    </a:cubicBezTo>
                    <a:close/>
                    <a:moveTo>
                      <a:pt x="1962" y="938"/>
                    </a:moveTo>
                    <a:lnTo>
                      <a:pt x="1962" y="1939"/>
                    </a:lnTo>
                    <a:cubicBezTo>
                      <a:pt x="1962" y="1952"/>
                      <a:pt x="1952" y="1963"/>
                      <a:pt x="1940" y="1963"/>
                    </a:cubicBezTo>
                    <a:lnTo>
                      <a:pt x="921" y="1963"/>
                    </a:lnTo>
                    <a:lnTo>
                      <a:pt x="1962" y="938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0" y="254"/>
                      <a:pt x="0" y="567"/>
                    </a:cubicBezTo>
                    <a:lnTo>
                      <a:pt x="0" y="1939"/>
                    </a:lnTo>
                    <a:cubicBezTo>
                      <a:pt x="0" y="2253"/>
                      <a:pt x="254" y="2507"/>
                      <a:pt x="568" y="2507"/>
                    </a:cubicBezTo>
                    <a:lnTo>
                      <a:pt x="1940" y="2507"/>
                    </a:lnTo>
                    <a:cubicBezTo>
                      <a:pt x="2252" y="2507"/>
                      <a:pt x="2506" y="2253"/>
                      <a:pt x="2506" y="1939"/>
                    </a:cubicBezTo>
                    <a:lnTo>
                      <a:pt x="2506" y="567"/>
                    </a:lnTo>
                    <a:cubicBezTo>
                      <a:pt x="2506" y="254"/>
                      <a:pt x="2252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9" name="Google Shape;11529;p67"/>
              <p:cNvSpPr/>
              <p:nvPr/>
            </p:nvSpPr>
            <p:spPr>
              <a:xfrm>
                <a:off x="6039618" y="3925633"/>
                <a:ext cx="43164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7" extrusionOk="0">
                    <a:moveTo>
                      <a:pt x="1572" y="544"/>
                    </a:moveTo>
                    <a:lnTo>
                      <a:pt x="544" y="1555"/>
                    </a:lnTo>
                    <a:lnTo>
                      <a:pt x="544" y="567"/>
                    </a:lnTo>
                    <a:cubicBezTo>
                      <a:pt x="544" y="555"/>
                      <a:pt x="555" y="544"/>
                      <a:pt x="567" y="544"/>
                    </a:cubicBezTo>
                    <a:close/>
                    <a:moveTo>
                      <a:pt x="1962" y="925"/>
                    </a:moveTo>
                    <a:lnTo>
                      <a:pt x="1962" y="1939"/>
                    </a:lnTo>
                    <a:cubicBezTo>
                      <a:pt x="1962" y="1952"/>
                      <a:pt x="1951" y="1963"/>
                      <a:pt x="1939" y="1963"/>
                    </a:cubicBezTo>
                    <a:lnTo>
                      <a:pt x="906" y="1963"/>
                    </a:lnTo>
                    <a:lnTo>
                      <a:pt x="1962" y="925"/>
                    </a:lnTo>
                    <a:close/>
                    <a:moveTo>
                      <a:pt x="567" y="0"/>
                    </a:moveTo>
                    <a:cubicBezTo>
                      <a:pt x="254" y="0"/>
                      <a:pt x="0" y="254"/>
                      <a:pt x="0" y="567"/>
                    </a:cubicBezTo>
                    <a:lnTo>
                      <a:pt x="0" y="1939"/>
                    </a:lnTo>
                    <a:cubicBezTo>
                      <a:pt x="0" y="2253"/>
                      <a:pt x="254" y="2507"/>
                      <a:pt x="567" y="2507"/>
                    </a:cubicBezTo>
                    <a:lnTo>
                      <a:pt x="1939" y="2507"/>
                    </a:lnTo>
                    <a:cubicBezTo>
                      <a:pt x="2252" y="2507"/>
                      <a:pt x="2507" y="2253"/>
                      <a:pt x="2507" y="1939"/>
                    </a:cubicBezTo>
                    <a:lnTo>
                      <a:pt x="2507" y="567"/>
                    </a:lnTo>
                    <a:cubicBezTo>
                      <a:pt x="2507" y="254"/>
                      <a:pt x="2252" y="0"/>
                      <a:pt x="19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0" name="Google Shape;11530;p67"/>
              <p:cNvSpPr/>
              <p:nvPr/>
            </p:nvSpPr>
            <p:spPr>
              <a:xfrm>
                <a:off x="6150452" y="3925633"/>
                <a:ext cx="43164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7" extrusionOk="0">
                    <a:moveTo>
                      <a:pt x="1665" y="544"/>
                    </a:moveTo>
                    <a:lnTo>
                      <a:pt x="544" y="1647"/>
                    </a:lnTo>
                    <a:lnTo>
                      <a:pt x="544" y="567"/>
                    </a:lnTo>
                    <a:cubicBezTo>
                      <a:pt x="544" y="555"/>
                      <a:pt x="555" y="544"/>
                      <a:pt x="567" y="544"/>
                    </a:cubicBezTo>
                    <a:close/>
                    <a:moveTo>
                      <a:pt x="1962" y="1016"/>
                    </a:moveTo>
                    <a:lnTo>
                      <a:pt x="1962" y="1939"/>
                    </a:lnTo>
                    <a:cubicBezTo>
                      <a:pt x="1962" y="1952"/>
                      <a:pt x="1952" y="1963"/>
                      <a:pt x="1940" y="1963"/>
                    </a:cubicBezTo>
                    <a:lnTo>
                      <a:pt x="1000" y="1963"/>
                    </a:lnTo>
                    <a:lnTo>
                      <a:pt x="1962" y="1016"/>
                    </a:lnTo>
                    <a:close/>
                    <a:moveTo>
                      <a:pt x="567" y="0"/>
                    </a:moveTo>
                    <a:cubicBezTo>
                      <a:pt x="254" y="0"/>
                      <a:pt x="0" y="254"/>
                      <a:pt x="0" y="567"/>
                    </a:cubicBezTo>
                    <a:lnTo>
                      <a:pt x="0" y="1940"/>
                    </a:lnTo>
                    <a:cubicBezTo>
                      <a:pt x="0" y="2253"/>
                      <a:pt x="254" y="2507"/>
                      <a:pt x="567" y="2507"/>
                    </a:cubicBezTo>
                    <a:lnTo>
                      <a:pt x="1940" y="2507"/>
                    </a:lnTo>
                    <a:cubicBezTo>
                      <a:pt x="2252" y="2507"/>
                      <a:pt x="2506" y="2253"/>
                      <a:pt x="2506" y="1940"/>
                    </a:cubicBezTo>
                    <a:lnTo>
                      <a:pt x="2506" y="567"/>
                    </a:lnTo>
                    <a:cubicBezTo>
                      <a:pt x="2506" y="254"/>
                      <a:pt x="2252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1" name="Google Shape;11531;p67"/>
              <p:cNvSpPr/>
              <p:nvPr/>
            </p:nvSpPr>
            <p:spPr>
              <a:xfrm>
                <a:off x="6206429" y="3925633"/>
                <a:ext cx="43181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507" extrusionOk="0">
                    <a:moveTo>
                      <a:pt x="1680" y="544"/>
                    </a:moveTo>
                    <a:lnTo>
                      <a:pt x="545" y="1660"/>
                    </a:lnTo>
                    <a:lnTo>
                      <a:pt x="545" y="567"/>
                    </a:lnTo>
                    <a:cubicBezTo>
                      <a:pt x="545" y="555"/>
                      <a:pt x="555" y="544"/>
                      <a:pt x="568" y="544"/>
                    </a:cubicBezTo>
                    <a:close/>
                    <a:moveTo>
                      <a:pt x="1962" y="1030"/>
                    </a:moveTo>
                    <a:lnTo>
                      <a:pt x="1962" y="1939"/>
                    </a:lnTo>
                    <a:cubicBezTo>
                      <a:pt x="1962" y="1952"/>
                      <a:pt x="1952" y="1963"/>
                      <a:pt x="1940" y="1963"/>
                    </a:cubicBezTo>
                    <a:lnTo>
                      <a:pt x="1014" y="1963"/>
                    </a:lnTo>
                    <a:lnTo>
                      <a:pt x="1962" y="1030"/>
                    </a:lnTo>
                    <a:close/>
                    <a:moveTo>
                      <a:pt x="568" y="0"/>
                    </a:moveTo>
                    <a:cubicBezTo>
                      <a:pt x="255" y="0"/>
                      <a:pt x="0" y="254"/>
                      <a:pt x="0" y="567"/>
                    </a:cubicBezTo>
                    <a:lnTo>
                      <a:pt x="0" y="1939"/>
                    </a:lnTo>
                    <a:cubicBezTo>
                      <a:pt x="0" y="2253"/>
                      <a:pt x="255" y="2507"/>
                      <a:pt x="568" y="2507"/>
                    </a:cubicBezTo>
                    <a:lnTo>
                      <a:pt x="1940" y="2507"/>
                    </a:lnTo>
                    <a:cubicBezTo>
                      <a:pt x="2252" y="2507"/>
                      <a:pt x="2507" y="2253"/>
                      <a:pt x="2507" y="1939"/>
                    </a:cubicBezTo>
                    <a:lnTo>
                      <a:pt x="2507" y="567"/>
                    </a:lnTo>
                    <a:cubicBezTo>
                      <a:pt x="2507" y="254"/>
                      <a:pt x="2252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2" name="Google Shape;11532;p67"/>
              <p:cNvSpPr/>
              <p:nvPr/>
            </p:nvSpPr>
            <p:spPr>
              <a:xfrm>
                <a:off x="6095595" y="3977788"/>
                <a:ext cx="43164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7" extrusionOk="0">
                    <a:moveTo>
                      <a:pt x="1549" y="544"/>
                    </a:moveTo>
                    <a:lnTo>
                      <a:pt x="544" y="1532"/>
                    </a:lnTo>
                    <a:lnTo>
                      <a:pt x="544" y="567"/>
                    </a:lnTo>
                    <a:cubicBezTo>
                      <a:pt x="544" y="554"/>
                      <a:pt x="555" y="544"/>
                      <a:pt x="567" y="544"/>
                    </a:cubicBezTo>
                    <a:close/>
                    <a:moveTo>
                      <a:pt x="1962" y="902"/>
                    </a:moveTo>
                    <a:lnTo>
                      <a:pt x="1962" y="1940"/>
                    </a:lnTo>
                    <a:cubicBezTo>
                      <a:pt x="1962" y="1952"/>
                      <a:pt x="1952" y="1962"/>
                      <a:pt x="1940" y="1962"/>
                    </a:cubicBezTo>
                    <a:lnTo>
                      <a:pt x="884" y="1962"/>
                    </a:lnTo>
                    <a:lnTo>
                      <a:pt x="1962" y="902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0" y="254"/>
                      <a:pt x="0" y="567"/>
                    </a:cubicBezTo>
                    <a:lnTo>
                      <a:pt x="0" y="1940"/>
                    </a:lnTo>
                    <a:cubicBezTo>
                      <a:pt x="0" y="2252"/>
                      <a:pt x="254" y="2506"/>
                      <a:pt x="568" y="2506"/>
                    </a:cubicBezTo>
                    <a:lnTo>
                      <a:pt x="1940" y="2506"/>
                    </a:lnTo>
                    <a:cubicBezTo>
                      <a:pt x="2252" y="2506"/>
                      <a:pt x="2506" y="2252"/>
                      <a:pt x="2506" y="1940"/>
                    </a:cubicBezTo>
                    <a:lnTo>
                      <a:pt x="2506" y="567"/>
                    </a:lnTo>
                    <a:cubicBezTo>
                      <a:pt x="2506" y="254"/>
                      <a:pt x="2252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3" name="Google Shape;11533;p67"/>
              <p:cNvSpPr/>
              <p:nvPr/>
            </p:nvSpPr>
            <p:spPr>
              <a:xfrm>
                <a:off x="6039618" y="3977788"/>
                <a:ext cx="43164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507" extrusionOk="0">
                    <a:moveTo>
                      <a:pt x="1536" y="544"/>
                    </a:moveTo>
                    <a:lnTo>
                      <a:pt x="544" y="1518"/>
                    </a:lnTo>
                    <a:lnTo>
                      <a:pt x="544" y="567"/>
                    </a:lnTo>
                    <a:cubicBezTo>
                      <a:pt x="544" y="554"/>
                      <a:pt x="555" y="544"/>
                      <a:pt x="567" y="544"/>
                    </a:cubicBezTo>
                    <a:close/>
                    <a:moveTo>
                      <a:pt x="1962" y="889"/>
                    </a:moveTo>
                    <a:lnTo>
                      <a:pt x="1962" y="1940"/>
                    </a:lnTo>
                    <a:cubicBezTo>
                      <a:pt x="1962" y="1952"/>
                      <a:pt x="1951" y="1962"/>
                      <a:pt x="1939" y="1962"/>
                    </a:cubicBezTo>
                    <a:lnTo>
                      <a:pt x="869" y="1962"/>
                    </a:lnTo>
                    <a:lnTo>
                      <a:pt x="1962" y="889"/>
                    </a:lnTo>
                    <a:close/>
                    <a:moveTo>
                      <a:pt x="567" y="0"/>
                    </a:moveTo>
                    <a:cubicBezTo>
                      <a:pt x="254" y="0"/>
                      <a:pt x="0" y="254"/>
                      <a:pt x="0" y="567"/>
                    </a:cubicBezTo>
                    <a:lnTo>
                      <a:pt x="0" y="1940"/>
                    </a:lnTo>
                    <a:cubicBezTo>
                      <a:pt x="0" y="2252"/>
                      <a:pt x="254" y="2506"/>
                      <a:pt x="567" y="2506"/>
                    </a:cubicBezTo>
                    <a:lnTo>
                      <a:pt x="1939" y="2506"/>
                    </a:lnTo>
                    <a:cubicBezTo>
                      <a:pt x="2252" y="2506"/>
                      <a:pt x="2507" y="2252"/>
                      <a:pt x="2507" y="1940"/>
                    </a:cubicBezTo>
                    <a:lnTo>
                      <a:pt x="2507" y="567"/>
                    </a:lnTo>
                    <a:cubicBezTo>
                      <a:pt x="2507" y="254"/>
                      <a:pt x="2252" y="0"/>
                      <a:pt x="19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4" name="Google Shape;11534;p67"/>
              <p:cNvSpPr/>
              <p:nvPr/>
            </p:nvSpPr>
            <p:spPr>
              <a:xfrm>
                <a:off x="6150452" y="3974000"/>
                <a:ext cx="51015" cy="46959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727" extrusionOk="0">
                    <a:moveTo>
                      <a:pt x="1752" y="764"/>
                    </a:moveTo>
                    <a:lnTo>
                      <a:pt x="1205" y="1285"/>
                    </a:lnTo>
                    <a:lnTo>
                      <a:pt x="1195" y="1276"/>
                    </a:lnTo>
                    <a:cubicBezTo>
                      <a:pt x="1143" y="1226"/>
                      <a:pt x="1075" y="1201"/>
                      <a:pt x="1008" y="1201"/>
                    </a:cubicBezTo>
                    <a:cubicBezTo>
                      <a:pt x="936" y="1201"/>
                      <a:pt x="864" y="1229"/>
                      <a:pt x="811" y="1285"/>
                    </a:cubicBezTo>
                    <a:cubicBezTo>
                      <a:pt x="707" y="1393"/>
                      <a:pt x="711" y="1566"/>
                      <a:pt x="819" y="1670"/>
                    </a:cubicBezTo>
                    <a:lnTo>
                      <a:pt x="1016" y="1858"/>
                    </a:lnTo>
                    <a:cubicBezTo>
                      <a:pt x="1069" y="1909"/>
                      <a:pt x="1137" y="1933"/>
                      <a:pt x="1205" y="1933"/>
                    </a:cubicBezTo>
                    <a:cubicBezTo>
                      <a:pt x="1272" y="1933"/>
                      <a:pt x="1339" y="1909"/>
                      <a:pt x="1392" y="1858"/>
                    </a:cubicBezTo>
                    <a:lnTo>
                      <a:pt x="1962" y="1315"/>
                    </a:lnTo>
                    <a:lnTo>
                      <a:pt x="1962" y="2160"/>
                    </a:lnTo>
                    <a:cubicBezTo>
                      <a:pt x="1962" y="2172"/>
                      <a:pt x="1952" y="2182"/>
                      <a:pt x="1940" y="2182"/>
                    </a:cubicBezTo>
                    <a:lnTo>
                      <a:pt x="567" y="2182"/>
                    </a:lnTo>
                    <a:cubicBezTo>
                      <a:pt x="555" y="2182"/>
                      <a:pt x="544" y="2172"/>
                      <a:pt x="544" y="2160"/>
                    </a:cubicBezTo>
                    <a:lnTo>
                      <a:pt x="544" y="787"/>
                    </a:lnTo>
                    <a:cubicBezTo>
                      <a:pt x="544" y="774"/>
                      <a:pt x="555" y="764"/>
                      <a:pt x="567" y="764"/>
                    </a:cubicBezTo>
                    <a:close/>
                    <a:moveTo>
                      <a:pt x="2661" y="1"/>
                    </a:moveTo>
                    <a:cubicBezTo>
                      <a:pt x="2594" y="1"/>
                      <a:pt x="2526" y="26"/>
                      <a:pt x="2474" y="76"/>
                    </a:cubicBezTo>
                    <a:lnTo>
                      <a:pt x="2235" y="303"/>
                    </a:lnTo>
                    <a:cubicBezTo>
                      <a:pt x="2149" y="251"/>
                      <a:pt x="2048" y="220"/>
                      <a:pt x="1940" y="220"/>
                    </a:cubicBezTo>
                    <a:lnTo>
                      <a:pt x="567" y="220"/>
                    </a:lnTo>
                    <a:cubicBezTo>
                      <a:pt x="254" y="220"/>
                      <a:pt x="0" y="474"/>
                      <a:pt x="0" y="787"/>
                    </a:cubicBezTo>
                    <a:lnTo>
                      <a:pt x="0" y="2160"/>
                    </a:lnTo>
                    <a:cubicBezTo>
                      <a:pt x="0" y="2472"/>
                      <a:pt x="254" y="2726"/>
                      <a:pt x="567" y="2726"/>
                    </a:cubicBezTo>
                    <a:lnTo>
                      <a:pt x="1940" y="2726"/>
                    </a:lnTo>
                    <a:cubicBezTo>
                      <a:pt x="2252" y="2726"/>
                      <a:pt x="2506" y="2472"/>
                      <a:pt x="2506" y="2160"/>
                    </a:cubicBezTo>
                    <a:lnTo>
                      <a:pt x="2506" y="797"/>
                    </a:lnTo>
                    <a:lnTo>
                      <a:pt x="2849" y="470"/>
                    </a:lnTo>
                    <a:cubicBezTo>
                      <a:pt x="2958" y="367"/>
                      <a:pt x="2962" y="194"/>
                      <a:pt x="2858" y="85"/>
                    </a:cubicBezTo>
                    <a:cubicBezTo>
                      <a:pt x="2805" y="29"/>
                      <a:pt x="2733" y="1"/>
                      <a:pt x="2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5" name="Google Shape;11535;p67"/>
              <p:cNvSpPr/>
              <p:nvPr/>
            </p:nvSpPr>
            <p:spPr>
              <a:xfrm>
                <a:off x="6206429" y="3977788"/>
                <a:ext cx="43181" cy="4317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507" extrusionOk="0">
                    <a:moveTo>
                      <a:pt x="1940" y="544"/>
                    </a:moveTo>
                    <a:cubicBezTo>
                      <a:pt x="1952" y="544"/>
                      <a:pt x="1962" y="554"/>
                      <a:pt x="1962" y="567"/>
                    </a:cubicBezTo>
                    <a:lnTo>
                      <a:pt x="1962" y="1940"/>
                    </a:lnTo>
                    <a:cubicBezTo>
                      <a:pt x="1962" y="1952"/>
                      <a:pt x="1952" y="1962"/>
                      <a:pt x="1940" y="1962"/>
                    </a:cubicBezTo>
                    <a:lnTo>
                      <a:pt x="568" y="1962"/>
                    </a:lnTo>
                    <a:cubicBezTo>
                      <a:pt x="555" y="1962"/>
                      <a:pt x="545" y="1952"/>
                      <a:pt x="545" y="1940"/>
                    </a:cubicBezTo>
                    <a:lnTo>
                      <a:pt x="545" y="567"/>
                    </a:lnTo>
                    <a:cubicBezTo>
                      <a:pt x="545" y="554"/>
                      <a:pt x="555" y="544"/>
                      <a:pt x="568" y="544"/>
                    </a:cubicBezTo>
                    <a:close/>
                    <a:moveTo>
                      <a:pt x="568" y="0"/>
                    </a:moveTo>
                    <a:cubicBezTo>
                      <a:pt x="255" y="0"/>
                      <a:pt x="0" y="254"/>
                      <a:pt x="0" y="567"/>
                    </a:cubicBezTo>
                    <a:lnTo>
                      <a:pt x="0" y="1940"/>
                    </a:lnTo>
                    <a:cubicBezTo>
                      <a:pt x="0" y="2252"/>
                      <a:pt x="255" y="2506"/>
                      <a:pt x="568" y="2506"/>
                    </a:cubicBezTo>
                    <a:lnTo>
                      <a:pt x="1940" y="2506"/>
                    </a:lnTo>
                    <a:cubicBezTo>
                      <a:pt x="2252" y="2506"/>
                      <a:pt x="2507" y="2252"/>
                      <a:pt x="2507" y="1940"/>
                    </a:cubicBezTo>
                    <a:lnTo>
                      <a:pt x="2507" y="567"/>
                    </a:lnTo>
                    <a:cubicBezTo>
                      <a:pt x="2507" y="254"/>
                      <a:pt x="2252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8872;p51"/>
          <p:cNvSpPr txBox="1"/>
          <p:nvPr/>
        </p:nvSpPr>
        <p:spPr>
          <a:xfrm>
            <a:off x="6692229" y="632698"/>
            <a:ext cx="2333216" cy="142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b="1" dirty="0">
                <a:solidFill>
                  <a:srgbClr val="92D050"/>
                </a:solidFill>
              </a:rPr>
              <a:t>Brazil maintains stability through world cups ( better than German and Italy)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" name="Google Shape;8872;p51"/>
          <p:cNvSpPr txBox="1"/>
          <p:nvPr/>
        </p:nvSpPr>
        <p:spPr>
          <a:xfrm>
            <a:off x="6626768" y="2158354"/>
            <a:ext cx="2333216" cy="118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b="1" dirty="0">
                <a:solidFill>
                  <a:srgbClr val="92D050"/>
                </a:solidFill>
              </a:rPr>
              <a:t>Brazil has a strong attack and a relatively solid defence</a:t>
            </a:r>
            <a:endParaRPr lang="en-US" sz="1800" b="1" dirty="0">
              <a:solidFill>
                <a:srgbClr val="92D050"/>
              </a:solidFill>
            </a:endParaRPr>
          </a:p>
          <a:p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" name="Google Shape;8872;p51"/>
          <p:cNvSpPr txBox="1"/>
          <p:nvPr/>
        </p:nvSpPr>
        <p:spPr>
          <a:xfrm>
            <a:off x="6699885" y="2901315"/>
            <a:ext cx="2326005" cy="200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 sz="1600" b="1" dirty="0">
              <a:solidFill>
                <a:srgbClr val="92D050"/>
              </a:solidFill>
            </a:endParaRPr>
          </a:p>
          <a:p>
            <a:pPr algn="l"/>
            <a:r>
              <a:rPr lang="en-US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hope for brazil's bright future in the next world cups if they maintain and improve their tactics like these past 20 tournaments</a:t>
            </a:r>
            <a:endParaRPr lang="en-US" sz="1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7" name="Google Shape;13047;p80"/>
          <p:cNvSpPr txBox="1">
            <a:spLocks noGrp="1"/>
          </p:cNvSpPr>
          <p:nvPr>
            <p:ph type="title"/>
          </p:nvPr>
        </p:nvSpPr>
        <p:spPr>
          <a:xfrm>
            <a:off x="1888350" y="539500"/>
            <a:ext cx="53673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13048" name="Google Shape;13048;p8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rPr>
              <a:t>Do you have any questions?</a:t>
            </a:r>
            <a:endParaRPr sz="1600" dirty="0">
              <a:latin typeface="Poppins ExtraBold" panose="00000800000000000000"/>
              <a:ea typeface="Poppins ExtraBold" panose="00000800000000000000"/>
              <a:cs typeface="Poppins ExtraBold" panose="00000800000000000000"/>
              <a:sym typeface="Poppins ExtraBold" panose="00000800000000000000"/>
            </a:endParaRPr>
          </a:p>
        </p:txBody>
      </p:sp>
      <p:grpSp>
        <p:nvGrpSpPr>
          <p:cNvPr id="13052" name="Google Shape;13052;p80"/>
          <p:cNvGrpSpPr/>
          <p:nvPr/>
        </p:nvGrpSpPr>
        <p:grpSpPr>
          <a:xfrm>
            <a:off x="3572524" y="3167535"/>
            <a:ext cx="276012" cy="275991"/>
            <a:chOff x="3368074" y="3882537"/>
            <a:chExt cx="215298" cy="215298"/>
          </a:xfrm>
        </p:grpSpPr>
        <p:sp>
          <p:nvSpPr>
            <p:cNvPr id="13053" name="Google Shape;13053;p8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4" name="Google Shape;13054;p8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5" name="Google Shape;13055;p8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60" name="Google Shape;13060;p80"/>
          <p:cNvSpPr/>
          <p:nvPr/>
        </p:nvSpPr>
        <p:spPr>
          <a:xfrm>
            <a:off x="5302440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62" name="Google Shape;13062;p80"/>
          <p:cNvGrpSpPr/>
          <p:nvPr/>
        </p:nvGrpSpPr>
        <p:grpSpPr>
          <a:xfrm rot="-450071">
            <a:off x="477914" y="471181"/>
            <a:ext cx="1351953" cy="984188"/>
            <a:chOff x="1326343" y="690376"/>
            <a:chExt cx="945330" cy="688218"/>
          </a:xfrm>
        </p:grpSpPr>
        <p:sp>
          <p:nvSpPr>
            <p:cNvPr id="13063" name="Google Shape;13063;p80"/>
            <p:cNvSpPr/>
            <p:nvPr/>
          </p:nvSpPr>
          <p:spPr>
            <a:xfrm>
              <a:off x="1326343" y="690376"/>
              <a:ext cx="945330" cy="688218"/>
            </a:xfrm>
            <a:custGeom>
              <a:avLst/>
              <a:gdLst/>
              <a:ahLst/>
              <a:cxnLst/>
              <a:rect l="l" t="t" r="r" b="b"/>
              <a:pathLst>
                <a:path w="15115" h="11004" extrusionOk="0">
                  <a:moveTo>
                    <a:pt x="13115" y="0"/>
                  </a:moveTo>
                  <a:lnTo>
                    <a:pt x="12447" y="222"/>
                  </a:lnTo>
                  <a:lnTo>
                    <a:pt x="8447" y="667"/>
                  </a:lnTo>
                  <a:lnTo>
                    <a:pt x="4780" y="1347"/>
                  </a:lnTo>
                  <a:lnTo>
                    <a:pt x="4557" y="1390"/>
                  </a:lnTo>
                  <a:lnTo>
                    <a:pt x="3501" y="1390"/>
                  </a:lnTo>
                  <a:cubicBezTo>
                    <a:pt x="3491" y="1398"/>
                    <a:pt x="3471" y="1407"/>
                    <a:pt x="3448" y="1417"/>
                  </a:cubicBezTo>
                  <a:cubicBezTo>
                    <a:pt x="3261" y="1500"/>
                    <a:pt x="2700" y="1657"/>
                    <a:pt x="2083" y="1817"/>
                  </a:cubicBezTo>
                  <a:cubicBezTo>
                    <a:pt x="1795" y="1893"/>
                    <a:pt x="1495" y="1968"/>
                    <a:pt x="1215" y="2038"/>
                  </a:cubicBezTo>
                  <a:cubicBezTo>
                    <a:pt x="551" y="2203"/>
                    <a:pt x="0" y="2334"/>
                    <a:pt x="0" y="2334"/>
                  </a:cubicBezTo>
                  <a:cubicBezTo>
                    <a:pt x="0" y="2334"/>
                    <a:pt x="167" y="3723"/>
                    <a:pt x="167" y="3890"/>
                  </a:cubicBezTo>
                  <a:cubicBezTo>
                    <a:pt x="167" y="4056"/>
                    <a:pt x="445" y="5947"/>
                    <a:pt x="445" y="5947"/>
                  </a:cubicBezTo>
                  <a:lnTo>
                    <a:pt x="833" y="9057"/>
                  </a:lnTo>
                  <a:lnTo>
                    <a:pt x="1111" y="11003"/>
                  </a:lnTo>
                  <a:lnTo>
                    <a:pt x="3708" y="10838"/>
                  </a:lnTo>
                  <a:lnTo>
                    <a:pt x="3723" y="10837"/>
                  </a:lnTo>
                  <a:lnTo>
                    <a:pt x="4390" y="10558"/>
                  </a:lnTo>
                  <a:cubicBezTo>
                    <a:pt x="4390" y="10558"/>
                    <a:pt x="5001" y="10669"/>
                    <a:pt x="5168" y="10669"/>
                  </a:cubicBezTo>
                  <a:lnTo>
                    <a:pt x="5176" y="10669"/>
                  </a:lnTo>
                  <a:cubicBezTo>
                    <a:pt x="5197" y="10669"/>
                    <a:pt x="5239" y="10667"/>
                    <a:pt x="5297" y="10664"/>
                  </a:cubicBezTo>
                  <a:cubicBezTo>
                    <a:pt x="5308" y="10663"/>
                    <a:pt x="5319" y="10663"/>
                    <a:pt x="5331" y="10662"/>
                  </a:cubicBezTo>
                  <a:cubicBezTo>
                    <a:pt x="6039" y="10623"/>
                    <a:pt x="8724" y="10447"/>
                    <a:pt x="8724" y="10447"/>
                  </a:cubicBezTo>
                  <a:lnTo>
                    <a:pt x="13115" y="9947"/>
                  </a:lnTo>
                  <a:lnTo>
                    <a:pt x="14893" y="9836"/>
                  </a:lnTo>
                  <a:lnTo>
                    <a:pt x="15115" y="9447"/>
                  </a:lnTo>
                  <a:lnTo>
                    <a:pt x="14615" y="7947"/>
                  </a:lnTo>
                  <a:lnTo>
                    <a:pt x="14226" y="4224"/>
                  </a:lnTo>
                  <a:lnTo>
                    <a:pt x="14184" y="3991"/>
                  </a:lnTo>
                  <a:lnTo>
                    <a:pt x="14165" y="3877"/>
                  </a:lnTo>
                  <a:lnTo>
                    <a:pt x="13614" y="778"/>
                  </a:lnTo>
                  <a:lnTo>
                    <a:pt x="13559" y="111"/>
                  </a:lnTo>
                  <a:lnTo>
                    <a:pt x="13115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064" name="Google Shape;13064;p80"/>
            <p:cNvGrpSpPr/>
            <p:nvPr/>
          </p:nvGrpSpPr>
          <p:grpSpPr>
            <a:xfrm>
              <a:off x="1326343" y="690407"/>
              <a:ext cx="945330" cy="688155"/>
              <a:chOff x="1442375" y="420050"/>
              <a:chExt cx="377875" cy="275075"/>
            </a:xfrm>
          </p:grpSpPr>
          <p:sp>
            <p:nvSpPr>
              <p:cNvPr id="13065" name="Google Shape;13065;p80"/>
              <p:cNvSpPr/>
              <p:nvPr/>
            </p:nvSpPr>
            <p:spPr>
              <a:xfrm>
                <a:off x="1442375" y="420050"/>
                <a:ext cx="37787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1003" extrusionOk="0">
                    <a:moveTo>
                      <a:pt x="13115" y="0"/>
                    </a:moveTo>
                    <a:lnTo>
                      <a:pt x="12447" y="222"/>
                    </a:lnTo>
                    <a:lnTo>
                      <a:pt x="8447" y="666"/>
                    </a:lnTo>
                    <a:lnTo>
                      <a:pt x="4556" y="1389"/>
                    </a:lnTo>
                    <a:lnTo>
                      <a:pt x="3501" y="1389"/>
                    </a:lnTo>
                    <a:cubicBezTo>
                      <a:pt x="3279" y="1556"/>
                      <a:pt x="0" y="2333"/>
                      <a:pt x="0" y="2333"/>
                    </a:cubicBezTo>
                    <a:cubicBezTo>
                      <a:pt x="0" y="2333"/>
                      <a:pt x="167" y="3723"/>
                      <a:pt x="167" y="3889"/>
                    </a:cubicBezTo>
                    <a:cubicBezTo>
                      <a:pt x="167" y="4056"/>
                      <a:pt x="445" y="5946"/>
                      <a:pt x="445" y="5946"/>
                    </a:cubicBezTo>
                    <a:lnTo>
                      <a:pt x="833" y="9057"/>
                    </a:lnTo>
                    <a:lnTo>
                      <a:pt x="1111" y="11003"/>
                    </a:lnTo>
                    <a:lnTo>
                      <a:pt x="3723" y="10836"/>
                    </a:lnTo>
                    <a:lnTo>
                      <a:pt x="4390" y="10558"/>
                    </a:lnTo>
                    <a:cubicBezTo>
                      <a:pt x="4390" y="10558"/>
                      <a:pt x="5001" y="10669"/>
                      <a:pt x="5168" y="10669"/>
                    </a:cubicBezTo>
                    <a:cubicBezTo>
                      <a:pt x="5335" y="10669"/>
                      <a:pt x="8724" y="10447"/>
                      <a:pt x="8724" y="10447"/>
                    </a:cubicBezTo>
                    <a:lnTo>
                      <a:pt x="13115" y="9947"/>
                    </a:lnTo>
                    <a:lnTo>
                      <a:pt x="14893" y="9836"/>
                    </a:lnTo>
                    <a:lnTo>
                      <a:pt x="15115" y="9447"/>
                    </a:lnTo>
                    <a:lnTo>
                      <a:pt x="14615" y="7947"/>
                    </a:lnTo>
                    <a:lnTo>
                      <a:pt x="14225" y="4224"/>
                    </a:lnTo>
                    <a:lnTo>
                      <a:pt x="13614" y="778"/>
                    </a:lnTo>
                    <a:lnTo>
                      <a:pt x="13559" y="111"/>
                    </a:lnTo>
                    <a:lnTo>
                      <a:pt x="13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6" name="Google Shape;13066;p80"/>
              <p:cNvSpPr/>
              <p:nvPr/>
            </p:nvSpPr>
            <p:spPr>
              <a:xfrm>
                <a:off x="1487125" y="479800"/>
                <a:ext cx="2828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7113" extrusionOk="0">
                    <a:moveTo>
                      <a:pt x="4490" y="0"/>
                    </a:moveTo>
                    <a:lnTo>
                      <a:pt x="3557" y="874"/>
                    </a:lnTo>
                    <a:cubicBezTo>
                      <a:pt x="3557" y="874"/>
                      <a:pt x="1984" y="1982"/>
                      <a:pt x="1750" y="2215"/>
                    </a:cubicBezTo>
                    <a:cubicBezTo>
                      <a:pt x="1517" y="2448"/>
                      <a:pt x="1" y="4081"/>
                      <a:pt x="1" y="4081"/>
                    </a:cubicBezTo>
                    <a:lnTo>
                      <a:pt x="468" y="4489"/>
                    </a:lnTo>
                    <a:lnTo>
                      <a:pt x="3150" y="6005"/>
                    </a:lnTo>
                    <a:lnTo>
                      <a:pt x="5481" y="7113"/>
                    </a:lnTo>
                    <a:lnTo>
                      <a:pt x="6064" y="6938"/>
                    </a:lnTo>
                    <a:lnTo>
                      <a:pt x="7464" y="6121"/>
                    </a:lnTo>
                    <a:lnTo>
                      <a:pt x="9621" y="4314"/>
                    </a:lnTo>
                    <a:lnTo>
                      <a:pt x="11311" y="2915"/>
                    </a:lnTo>
                    <a:cubicBezTo>
                      <a:pt x="11311" y="2915"/>
                      <a:pt x="10787" y="2390"/>
                      <a:pt x="10496" y="2157"/>
                    </a:cubicBezTo>
                    <a:cubicBezTo>
                      <a:pt x="10204" y="1923"/>
                      <a:pt x="7580" y="757"/>
                      <a:pt x="7580" y="757"/>
                    </a:cubicBezTo>
                    <a:lnTo>
                      <a:pt x="4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7" name="Google Shape;13067;p80"/>
              <p:cNvSpPr/>
              <p:nvPr/>
            </p:nvSpPr>
            <p:spPr>
              <a:xfrm>
                <a:off x="1539500" y="514825"/>
                <a:ext cx="594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877" extrusionOk="0">
                    <a:moveTo>
                      <a:pt x="723" y="1"/>
                    </a:moveTo>
                    <a:cubicBezTo>
                      <a:pt x="474" y="181"/>
                      <a:pt x="208" y="375"/>
                      <a:pt x="1" y="534"/>
                    </a:cubicBezTo>
                    <a:lnTo>
                      <a:pt x="820" y="1284"/>
                    </a:lnTo>
                    <a:lnTo>
                      <a:pt x="1968" y="1877"/>
                    </a:lnTo>
                    <a:lnTo>
                      <a:pt x="2375" y="1766"/>
                    </a:lnTo>
                    <a:lnTo>
                      <a:pt x="1709" y="988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8" name="Google Shape;13068;p80"/>
              <p:cNvSpPr/>
              <p:nvPr/>
            </p:nvSpPr>
            <p:spPr>
              <a:xfrm>
                <a:off x="1701675" y="534875"/>
                <a:ext cx="5280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91" extrusionOk="0">
                    <a:moveTo>
                      <a:pt x="297" y="1"/>
                    </a:moveTo>
                    <a:lnTo>
                      <a:pt x="1" y="408"/>
                    </a:lnTo>
                    <a:lnTo>
                      <a:pt x="556" y="1187"/>
                    </a:lnTo>
                    <a:lnTo>
                      <a:pt x="1306" y="1890"/>
                    </a:lnTo>
                    <a:lnTo>
                      <a:pt x="2111" y="1224"/>
                    </a:lnTo>
                    <a:lnTo>
                      <a:pt x="1076" y="59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9" name="Google Shape;13069;p80"/>
              <p:cNvSpPr/>
              <p:nvPr/>
            </p:nvSpPr>
            <p:spPr>
              <a:xfrm>
                <a:off x="1565825" y="508925"/>
                <a:ext cx="11812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490" extrusionOk="0">
                    <a:moveTo>
                      <a:pt x="2158" y="0"/>
                    </a:moveTo>
                    <a:lnTo>
                      <a:pt x="935" y="409"/>
                    </a:lnTo>
                    <a:lnTo>
                      <a:pt x="1" y="1283"/>
                    </a:lnTo>
                    <a:lnTo>
                      <a:pt x="59" y="2741"/>
                    </a:lnTo>
                    <a:lnTo>
                      <a:pt x="701" y="4081"/>
                    </a:lnTo>
                    <a:lnTo>
                      <a:pt x="2100" y="4489"/>
                    </a:lnTo>
                    <a:lnTo>
                      <a:pt x="3499" y="4314"/>
                    </a:lnTo>
                    <a:lnTo>
                      <a:pt x="4432" y="3499"/>
                    </a:lnTo>
                    <a:lnTo>
                      <a:pt x="4724" y="2158"/>
                    </a:lnTo>
                    <a:lnTo>
                      <a:pt x="4491" y="933"/>
                    </a:lnTo>
                    <a:lnTo>
                      <a:pt x="3616" y="2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0" name="Google Shape;13070;p80"/>
              <p:cNvSpPr/>
              <p:nvPr/>
            </p:nvSpPr>
            <p:spPr>
              <a:xfrm>
                <a:off x="1580825" y="569150"/>
                <a:ext cx="10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46" extrusionOk="0">
                    <a:moveTo>
                      <a:pt x="167" y="1"/>
                    </a:moveTo>
                    <a:lnTo>
                      <a:pt x="0" y="112"/>
                    </a:lnTo>
                    <a:lnTo>
                      <a:pt x="56" y="390"/>
                    </a:lnTo>
                    <a:lnTo>
                      <a:pt x="222" y="445"/>
                    </a:lnTo>
                    <a:lnTo>
                      <a:pt x="408" y="353"/>
                    </a:lnTo>
                    <a:lnTo>
                      <a:pt x="426" y="93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1" name="Google Shape;13071;p80"/>
              <p:cNvSpPr/>
              <p:nvPr/>
            </p:nvSpPr>
            <p:spPr>
              <a:xfrm>
                <a:off x="1591000" y="582575"/>
                <a:ext cx="79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42" extrusionOk="0">
                    <a:moveTo>
                      <a:pt x="94" y="1"/>
                    </a:moveTo>
                    <a:lnTo>
                      <a:pt x="1" y="149"/>
                    </a:lnTo>
                    <a:lnTo>
                      <a:pt x="112" y="223"/>
                    </a:lnTo>
                    <a:lnTo>
                      <a:pt x="205" y="241"/>
                    </a:lnTo>
                    <a:lnTo>
                      <a:pt x="316" y="38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2" name="Google Shape;13072;p80"/>
              <p:cNvSpPr/>
              <p:nvPr/>
            </p:nvSpPr>
            <p:spPr>
              <a:xfrm>
                <a:off x="1621100" y="582125"/>
                <a:ext cx="65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223" y="0"/>
                    </a:moveTo>
                    <a:lnTo>
                      <a:pt x="19" y="19"/>
                    </a:lnTo>
                    <a:lnTo>
                      <a:pt x="1" y="204"/>
                    </a:lnTo>
                    <a:lnTo>
                      <a:pt x="75" y="278"/>
                    </a:lnTo>
                    <a:lnTo>
                      <a:pt x="186" y="259"/>
                    </a:lnTo>
                    <a:lnTo>
                      <a:pt x="260" y="14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3" name="Google Shape;13073;p80"/>
              <p:cNvSpPr/>
              <p:nvPr/>
            </p:nvSpPr>
            <p:spPr>
              <a:xfrm>
                <a:off x="1611400" y="599250"/>
                <a:ext cx="7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79" extrusionOk="0">
                    <a:moveTo>
                      <a:pt x="204" y="0"/>
                    </a:moveTo>
                    <a:lnTo>
                      <a:pt x="0" y="93"/>
                    </a:lnTo>
                    <a:lnTo>
                      <a:pt x="0" y="222"/>
                    </a:lnTo>
                    <a:lnTo>
                      <a:pt x="130" y="279"/>
                    </a:lnTo>
                    <a:lnTo>
                      <a:pt x="222" y="259"/>
                    </a:lnTo>
                    <a:cubicBezTo>
                      <a:pt x="296" y="148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4" name="Google Shape;13074;p80"/>
              <p:cNvSpPr/>
              <p:nvPr/>
            </p:nvSpPr>
            <p:spPr>
              <a:xfrm>
                <a:off x="1622025" y="596450"/>
                <a:ext cx="6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67" y="1"/>
                    </a:moveTo>
                    <a:lnTo>
                      <a:pt x="38" y="38"/>
                    </a:lnTo>
                    <a:lnTo>
                      <a:pt x="1" y="168"/>
                    </a:lnTo>
                    <a:lnTo>
                      <a:pt x="93" y="279"/>
                    </a:lnTo>
                    <a:lnTo>
                      <a:pt x="204" y="279"/>
                    </a:lnTo>
                    <a:cubicBezTo>
                      <a:pt x="279" y="149"/>
                      <a:pt x="279" y="20"/>
                      <a:pt x="279" y="2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5" name="Google Shape;13075;p80"/>
              <p:cNvSpPr/>
              <p:nvPr/>
            </p:nvSpPr>
            <p:spPr>
              <a:xfrm>
                <a:off x="1632225" y="602950"/>
                <a:ext cx="74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1" y="0"/>
                    </a:moveTo>
                    <a:lnTo>
                      <a:pt x="20" y="131"/>
                    </a:lnTo>
                    <a:lnTo>
                      <a:pt x="0" y="278"/>
                    </a:lnTo>
                    <a:lnTo>
                      <a:pt x="131" y="297"/>
                    </a:lnTo>
                    <a:lnTo>
                      <a:pt x="242" y="260"/>
                    </a:lnTo>
                    <a:lnTo>
                      <a:pt x="297" y="1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6" name="Google Shape;13076;p80"/>
              <p:cNvSpPr/>
              <p:nvPr/>
            </p:nvSpPr>
            <p:spPr>
              <a:xfrm>
                <a:off x="1650750" y="594150"/>
                <a:ext cx="51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3" extrusionOk="0">
                    <a:moveTo>
                      <a:pt x="186" y="0"/>
                    </a:moveTo>
                    <a:lnTo>
                      <a:pt x="38" y="37"/>
                    </a:lnTo>
                    <a:lnTo>
                      <a:pt x="1" y="167"/>
                    </a:lnTo>
                    <a:cubicBezTo>
                      <a:pt x="75" y="223"/>
                      <a:pt x="130" y="223"/>
                      <a:pt x="130" y="223"/>
                    </a:cubicBezTo>
                    <a:lnTo>
                      <a:pt x="204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7" name="Google Shape;13077;p80"/>
              <p:cNvSpPr/>
              <p:nvPr/>
            </p:nvSpPr>
            <p:spPr>
              <a:xfrm>
                <a:off x="1646575" y="603400"/>
                <a:ext cx="65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97" extrusionOk="0">
                    <a:moveTo>
                      <a:pt x="186" y="1"/>
                    </a:moveTo>
                    <a:lnTo>
                      <a:pt x="19" y="113"/>
                    </a:lnTo>
                    <a:lnTo>
                      <a:pt x="1" y="241"/>
                    </a:lnTo>
                    <a:lnTo>
                      <a:pt x="112" y="297"/>
                    </a:lnTo>
                    <a:lnTo>
                      <a:pt x="205" y="260"/>
                    </a:lnTo>
                    <a:cubicBezTo>
                      <a:pt x="260" y="149"/>
                      <a:pt x="186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8" name="Google Shape;13078;p80"/>
              <p:cNvSpPr/>
              <p:nvPr/>
            </p:nvSpPr>
            <p:spPr>
              <a:xfrm>
                <a:off x="1565825" y="532375"/>
                <a:ext cx="330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75" extrusionOk="0">
                    <a:moveTo>
                      <a:pt x="370" y="0"/>
                    </a:moveTo>
                    <a:lnTo>
                      <a:pt x="1" y="345"/>
                    </a:lnTo>
                    <a:lnTo>
                      <a:pt x="16" y="711"/>
                    </a:lnTo>
                    <a:lnTo>
                      <a:pt x="915" y="1175"/>
                    </a:lnTo>
                    <a:lnTo>
                      <a:pt x="1322" y="1064"/>
                    </a:lnTo>
                    <a:lnTo>
                      <a:pt x="656" y="286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191919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9" name="Google Shape;13079;p80"/>
              <p:cNvSpPr/>
              <p:nvPr/>
            </p:nvSpPr>
            <p:spPr>
              <a:xfrm>
                <a:off x="1565825" y="539550"/>
                <a:ext cx="1106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587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23" y="606"/>
                    </a:lnTo>
                    <a:lnTo>
                      <a:pt x="876" y="525"/>
                    </a:lnTo>
                    <a:lnTo>
                      <a:pt x="1867" y="583"/>
                    </a:lnTo>
                    <a:lnTo>
                      <a:pt x="2858" y="1165"/>
                    </a:lnTo>
                    <a:lnTo>
                      <a:pt x="3733" y="1866"/>
                    </a:lnTo>
                    <a:lnTo>
                      <a:pt x="4074" y="2587"/>
                    </a:lnTo>
                    <a:lnTo>
                      <a:pt x="4424" y="2280"/>
                    </a:lnTo>
                    <a:lnTo>
                      <a:pt x="3908" y="1341"/>
                    </a:lnTo>
                    <a:lnTo>
                      <a:pt x="2800" y="466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0" name="Google Shape;13080;p80"/>
              <p:cNvSpPr/>
              <p:nvPr/>
            </p:nvSpPr>
            <p:spPr>
              <a:xfrm>
                <a:off x="1565825" y="539550"/>
                <a:ext cx="27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579" extrusionOk="0">
                    <a:moveTo>
                      <a:pt x="63" y="0"/>
                    </a:moveTo>
                    <a:lnTo>
                      <a:pt x="1" y="58"/>
                    </a:lnTo>
                    <a:lnTo>
                      <a:pt x="16" y="424"/>
                    </a:lnTo>
                    <a:lnTo>
                      <a:pt x="314" y="578"/>
                    </a:lnTo>
                    <a:lnTo>
                      <a:pt x="876" y="525"/>
                    </a:lnTo>
                    <a:lnTo>
                      <a:pt x="1119" y="539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1" name="Google Shape;13081;p80"/>
              <p:cNvSpPr/>
              <p:nvPr/>
            </p:nvSpPr>
            <p:spPr>
              <a:xfrm>
                <a:off x="1736875" y="472825"/>
                <a:ext cx="60125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880" extrusionOk="0">
                    <a:moveTo>
                      <a:pt x="519" y="0"/>
                    </a:moveTo>
                    <a:lnTo>
                      <a:pt x="1" y="111"/>
                    </a:lnTo>
                    <a:lnTo>
                      <a:pt x="223" y="519"/>
                    </a:lnTo>
                    <a:lnTo>
                      <a:pt x="1446" y="1334"/>
                    </a:lnTo>
                    <a:lnTo>
                      <a:pt x="2404" y="1879"/>
                    </a:lnTo>
                    <a:lnTo>
                      <a:pt x="2208" y="772"/>
                    </a:lnTo>
                    <a:lnTo>
                      <a:pt x="1631" y="51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2" name="Google Shape;13082;p80"/>
              <p:cNvSpPr/>
              <p:nvPr/>
            </p:nvSpPr>
            <p:spPr>
              <a:xfrm>
                <a:off x="1474775" y="608025"/>
                <a:ext cx="100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319" extrusionOk="0">
                    <a:moveTo>
                      <a:pt x="112" y="1"/>
                    </a:moveTo>
                    <a:cubicBezTo>
                      <a:pt x="112" y="1"/>
                      <a:pt x="0" y="224"/>
                      <a:pt x="74" y="334"/>
                    </a:cubicBezTo>
                    <a:cubicBezTo>
                      <a:pt x="149" y="446"/>
                      <a:pt x="1186" y="1779"/>
                      <a:pt x="1186" y="1779"/>
                    </a:cubicBezTo>
                    <a:lnTo>
                      <a:pt x="2411" y="3318"/>
                    </a:lnTo>
                    <a:lnTo>
                      <a:pt x="2427" y="3316"/>
                    </a:lnTo>
                    <a:lnTo>
                      <a:pt x="3094" y="3039"/>
                    </a:lnTo>
                    <a:cubicBezTo>
                      <a:pt x="3094" y="3039"/>
                      <a:pt x="3705" y="3150"/>
                      <a:pt x="3872" y="3150"/>
                    </a:cubicBezTo>
                    <a:cubicBezTo>
                      <a:pt x="3890" y="3150"/>
                      <a:pt x="3948" y="3147"/>
                      <a:pt x="4035" y="3143"/>
                    </a:cubicBezTo>
                    <a:lnTo>
                      <a:pt x="3520" y="2483"/>
                    </a:lnTo>
                    <a:lnTo>
                      <a:pt x="2335" y="1743"/>
                    </a:lnTo>
                    <a:lnTo>
                      <a:pt x="1075" y="7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3" name="Google Shape;13083;p80"/>
              <p:cNvSpPr/>
              <p:nvPr/>
            </p:nvSpPr>
            <p:spPr>
              <a:xfrm>
                <a:off x="1528550" y="453725"/>
                <a:ext cx="481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320" extrusionOk="0">
                    <a:moveTo>
                      <a:pt x="1333" y="0"/>
                    </a:moveTo>
                    <a:lnTo>
                      <a:pt x="1109" y="42"/>
                    </a:lnTo>
                    <a:lnTo>
                      <a:pt x="54" y="42"/>
                    </a:lnTo>
                    <a:cubicBezTo>
                      <a:pt x="43" y="51"/>
                      <a:pt x="24" y="60"/>
                      <a:pt x="1" y="70"/>
                    </a:cubicBezTo>
                    <a:lnTo>
                      <a:pt x="554" y="468"/>
                    </a:lnTo>
                    <a:lnTo>
                      <a:pt x="1331" y="1098"/>
                    </a:lnTo>
                    <a:lnTo>
                      <a:pt x="1851" y="1320"/>
                    </a:lnTo>
                    <a:lnTo>
                      <a:pt x="1925" y="727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rgbClr val="191919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084" name="Google Shape;13084;p80"/>
          <p:cNvGrpSpPr/>
          <p:nvPr/>
        </p:nvGrpSpPr>
        <p:grpSpPr>
          <a:xfrm rot="1453665">
            <a:off x="7250849" y="2659152"/>
            <a:ext cx="1610736" cy="2253065"/>
            <a:chOff x="357033" y="228506"/>
            <a:chExt cx="1778287" cy="2487432"/>
          </a:xfrm>
        </p:grpSpPr>
        <p:sp>
          <p:nvSpPr>
            <p:cNvPr id="13085" name="Google Shape;13085;p80"/>
            <p:cNvSpPr/>
            <p:nvPr/>
          </p:nvSpPr>
          <p:spPr>
            <a:xfrm rot="-828189">
              <a:off x="606635" y="348645"/>
              <a:ext cx="1279084" cy="2247154"/>
            </a:xfrm>
            <a:custGeom>
              <a:avLst/>
              <a:gdLst/>
              <a:ahLst/>
              <a:cxnLst/>
              <a:rect l="l" t="t" r="r" b="b"/>
              <a:pathLst>
                <a:path w="26325" h="46249" extrusionOk="0">
                  <a:moveTo>
                    <a:pt x="15326" y="7734"/>
                  </a:moveTo>
                  <a:lnTo>
                    <a:pt x="15308" y="7825"/>
                  </a:lnTo>
                  <a:lnTo>
                    <a:pt x="15206" y="7836"/>
                  </a:lnTo>
                  <a:lnTo>
                    <a:pt x="15326" y="7734"/>
                  </a:lnTo>
                  <a:close/>
                  <a:moveTo>
                    <a:pt x="9601" y="7937"/>
                  </a:moveTo>
                  <a:lnTo>
                    <a:pt x="9601" y="7937"/>
                  </a:lnTo>
                  <a:cubicBezTo>
                    <a:pt x="9639" y="7938"/>
                    <a:pt x="9691" y="7990"/>
                    <a:pt x="9751" y="8075"/>
                  </a:cubicBezTo>
                  <a:lnTo>
                    <a:pt x="9601" y="7937"/>
                  </a:lnTo>
                  <a:close/>
                  <a:moveTo>
                    <a:pt x="10845" y="11258"/>
                  </a:moveTo>
                  <a:lnTo>
                    <a:pt x="10853" y="11263"/>
                  </a:lnTo>
                  <a:lnTo>
                    <a:pt x="10883" y="11306"/>
                  </a:lnTo>
                  <a:lnTo>
                    <a:pt x="10881" y="11305"/>
                  </a:lnTo>
                  <a:cubicBezTo>
                    <a:pt x="10881" y="11305"/>
                    <a:pt x="10868" y="11287"/>
                    <a:pt x="10845" y="11258"/>
                  </a:cubicBezTo>
                  <a:close/>
                  <a:moveTo>
                    <a:pt x="8174" y="12284"/>
                  </a:moveTo>
                  <a:lnTo>
                    <a:pt x="8743" y="12286"/>
                  </a:lnTo>
                  <a:lnTo>
                    <a:pt x="8679" y="12306"/>
                  </a:lnTo>
                  <a:lnTo>
                    <a:pt x="7112" y="12808"/>
                  </a:lnTo>
                  <a:lnTo>
                    <a:pt x="5585" y="12983"/>
                  </a:lnTo>
                  <a:lnTo>
                    <a:pt x="5515" y="12983"/>
                  </a:lnTo>
                  <a:cubicBezTo>
                    <a:pt x="5434" y="12894"/>
                    <a:pt x="5360" y="12817"/>
                    <a:pt x="5290" y="12754"/>
                  </a:cubicBezTo>
                  <a:cubicBezTo>
                    <a:pt x="5683" y="12732"/>
                    <a:pt x="6050" y="12704"/>
                    <a:pt x="6117" y="12677"/>
                  </a:cubicBezTo>
                  <a:cubicBezTo>
                    <a:pt x="6266" y="12615"/>
                    <a:pt x="8174" y="12284"/>
                    <a:pt x="8174" y="12284"/>
                  </a:cubicBezTo>
                  <a:close/>
                  <a:moveTo>
                    <a:pt x="6726" y="16571"/>
                  </a:moveTo>
                  <a:lnTo>
                    <a:pt x="7319" y="16715"/>
                  </a:lnTo>
                  <a:lnTo>
                    <a:pt x="8593" y="17645"/>
                  </a:lnTo>
                  <a:lnTo>
                    <a:pt x="9109" y="18079"/>
                  </a:lnTo>
                  <a:cubicBezTo>
                    <a:pt x="9036" y="18079"/>
                    <a:pt x="8953" y="18080"/>
                    <a:pt x="8862" y="18081"/>
                  </a:cubicBezTo>
                  <a:lnTo>
                    <a:pt x="8799" y="18050"/>
                  </a:lnTo>
                  <a:lnTo>
                    <a:pt x="6940" y="17350"/>
                  </a:lnTo>
                  <a:cubicBezTo>
                    <a:pt x="6877" y="17126"/>
                    <a:pt x="6805" y="16860"/>
                    <a:pt x="6726" y="16571"/>
                  </a:cubicBezTo>
                  <a:close/>
                  <a:moveTo>
                    <a:pt x="8728" y="14325"/>
                  </a:moveTo>
                  <a:cubicBezTo>
                    <a:pt x="8743" y="14334"/>
                    <a:pt x="8757" y="14341"/>
                    <a:pt x="8768" y="14343"/>
                  </a:cubicBezTo>
                  <a:cubicBezTo>
                    <a:pt x="8883" y="14366"/>
                    <a:pt x="9824" y="14696"/>
                    <a:pt x="9824" y="14696"/>
                  </a:cubicBezTo>
                  <a:cubicBezTo>
                    <a:pt x="9824" y="14696"/>
                    <a:pt x="10583" y="14837"/>
                    <a:pt x="10652" y="14861"/>
                  </a:cubicBezTo>
                  <a:cubicBezTo>
                    <a:pt x="10697" y="14876"/>
                    <a:pt x="10884" y="14965"/>
                    <a:pt x="11006" y="15022"/>
                  </a:cubicBezTo>
                  <a:cubicBezTo>
                    <a:pt x="11066" y="15052"/>
                    <a:pt x="11111" y="15073"/>
                    <a:pt x="11111" y="15073"/>
                  </a:cubicBezTo>
                  <a:lnTo>
                    <a:pt x="11226" y="15155"/>
                  </a:lnTo>
                  <a:lnTo>
                    <a:pt x="11250" y="15573"/>
                  </a:lnTo>
                  <a:lnTo>
                    <a:pt x="11454" y="16303"/>
                  </a:lnTo>
                  <a:lnTo>
                    <a:pt x="12088" y="17104"/>
                  </a:lnTo>
                  <a:lnTo>
                    <a:pt x="12339" y="17235"/>
                  </a:lnTo>
                  <a:cubicBezTo>
                    <a:pt x="12331" y="17574"/>
                    <a:pt x="12310" y="18011"/>
                    <a:pt x="12246" y="18116"/>
                  </a:cubicBezTo>
                  <a:cubicBezTo>
                    <a:pt x="12239" y="18126"/>
                    <a:pt x="12228" y="18138"/>
                    <a:pt x="12215" y="18149"/>
                  </a:cubicBezTo>
                  <a:cubicBezTo>
                    <a:pt x="12143" y="18213"/>
                    <a:pt x="11978" y="18291"/>
                    <a:pt x="11796" y="18367"/>
                  </a:cubicBezTo>
                  <a:lnTo>
                    <a:pt x="11770" y="18377"/>
                  </a:lnTo>
                  <a:lnTo>
                    <a:pt x="11554" y="17929"/>
                  </a:lnTo>
                  <a:lnTo>
                    <a:pt x="10896" y="17119"/>
                  </a:lnTo>
                  <a:lnTo>
                    <a:pt x="9416" y="15744"/>
                  </a:lnTo>
                  <a:lnTo>
                    <a:pt x="7832" y="14622"/>
                  </a:lnTo>
                  <a:lnTo>
                    <a:pt x="8453" y="14459"/>
                  </a:lnTo>
                  <a:lnTo>
                    <a:pt x="8728" y="14325"/>
                  </a:lnTo>
                  <a:close/>
                  <a:moveTo>
                    <a:pt x="24286" y="15472"/>
                  </a:moveTo>
                  <a:lnTo>
                    <a:pt x="24286" y="15472"/>
                  </a:lnTo>
                  <a:cubicBezTo>
                    <a:pt x="24173" y="15598"/>
                    <a:pt x="24066" y="15713"/>
                    <a:pt x="24011" y="15713"/>
                  </a:cubicBezTo>
                  <a:cubicBezTo>
                    <a:pt x="23914" y="15713"/>
                    <a:pt x="23207" y="15966"/>
                    <a:pt x="23207" y="15966"/>
                  </a:cubicBezTo>
                  <a:lnTo>
                    <a:pt x="22789" y="16566"/>
                  </a:lnTo>
                  <a:cubicBezTo>
                    <a:pt x="22789" y="16566"/>
                    <a:pt x="22643" y="16711"/>
                    <a:pt x="22417" y="16936"/>
                  </a:cubicBezTo>
                  <a:lnTo>
                    <a:pt x="20960" y="17079"/>
                  </a:lnTo>
                  <a:lnTo>
                    <a:pt x="19398" y="17322"/>
                  </a:lnTo>
                  <a:lnTo>
                    <a:pt x="17465" y="18050"/>
                  </a:lnTo>
                  <a:lnTo>
                    <a:pt x="16799" y="18378"/>
                  </a:lnTo>
                  <a:lnTo>
                    <a:pt x="17671" y="17646"/>
                  </a:lnTo>
                  <a:lnTo>
                    <a:pt x="18945" y="16715"/>
                  </a:lnTo>
                  <a:lnTo>
                    <a:pt x="21618" y="16068"/>
                  </a:lnTo>
                  <a:lnTo>
                    <a:pt x="24286" y="15472"/>
                  </a:lnTo>
                  <a:close/>
                  <a:moveTo>
                    <a:pt x="17271" y="13432"/>
                  </a:moveTo>
                  <a:lnTo>
                    <a:pt x="17552" y="13561"/>
                  </a:lnTo>
                  <a:lnTo>
                    <a:pt x="17811" y="13681"/>
                  </a:lnTo>
                  <a:lnTo>
                    <a:pt x="18487" y="13993"/>
                  </a:lnTo>
                  <a:lnTo>
                    <a:pt x="19001" y="14246"/>
                  </a:lnTo>
                  <a:lnTo>
                    <a:pt x="18904" y="14288"/>
                  </a:lnTo>
                  <a:lnTo>
                    <a:pt x="16849" y="15744"/>
                  </a:lnTo>
                  <a:lnTo>
                    <a:pt x="15368" y="17119"/>
                  </a:lnTo>
                  <a:lnTo>
                    <a:pt x="14711" y="17929"/>
                  </a:lnTo>
                  <a:lnTo>
                    <a:pt x="14456" y="18459"/>
                  </a:lnTo>
                  <a:cubicBezTo>
                    <a:pt x="14398" y="18399"/>
                    <a:pt x="14344" y="18334"/>
                    <a:pt x="14299" y="18278"/>
                  </a:cubicBezTo>
                  <a:cubicBezTo>
                    <a:pt x="14225" y="18187"/>
                    <a:pt x="14174" y="18116"/>
                    <a:pt x="14174" y="18116"/>
                  </a:cubicBezTo>
                  <a:cubicBezTo>
                    <a:pt x="14174" y="18116"/>
                    <a:pt x="14152" y="17619"/>
                    <a:pt x="14100" y="17226"/>
                  </a:cubicBezTo>
                  <a:lnTo>
                    <a:pt x="14328" y="17129"/>
                  </a:lnTo>
                  <a:lnTo>
                    <a:pt x="14895" y="16516"/>
                  </a:lnTo>
                  <a:lnTo>
                    <a:pt x="15280" y="15808"/>
                  </a:lnTo>
                  <a:lnTo>
                    <a:pt x="15381" y="15282"/>
                  </a:lnTo>
                  <a:lnTo>
                    <a:pt x="15474" y="15203"/>
                  </a:lnTo>
                  <a:lnTo>
                    <a:pt x="15475" y="15203"/>
                  </a:lnTo>
                  <a:lnTo>
                    <a:pt x="16026" y="14744"/>
                  </a:lnTo>
                  <a:cubicBezTo>
                    <a:pt x="16026" y="14744"/>
                    <a:pt x="16600" y="14414"/>
                    <a:pt x="16647" y="14344"/>
                  </a:cubicBezTo>
                  <a:cubicBezTo>
                    <a:pt x="16693" y="14273"/>
                    <a:pt x="17106" y="13731"/>
                    <a:pt x="17106" y="13731"/>
                  </a:cubicBezTo>
                  <a:lnTo>
                    <a:pt x="17271" y="13432"/>
                  </a:lnTo>
                  <a:close/>
                  <a:moveTo>
                    <a:pt x="7326" y="14756"/>
                  </a:moveTo>
                  <a:lnTo>
                    <a:pt x="7360" y="14774"/>
                  </a:lnTo>
                  <a:lnTo>
                    <a:pt x="9210" y="16068"/>
                  </a:lnTo>
                  <a:lnTo>
                    <a:pt x="10772" y="17767"/>
                  </a:lnTo>
                  <a:lnTo>
                    <a:pt x="11177" y="18621"/>
                  </a:lnTo>
                  <a:cubicBezTo>
                    <a:pt x="11176" y="18622"/>
                    <a:pt x="11175" y="18622"/>
                    <a:pt x="11174" y="18623"/>
                  </a:cubicBezTo>
                  <a:cubicBezTo>
                    <a:pt x="11171" y="18624"/>
                    <a:pt x="11169" y="18625"/>
                    <a:pt x="11167" y="18626"/>
                  </a:cubicBezTo>
                  <a:cubicBezTo>
                    <a:pt x="11165" y="18627"/>
                    <a:pt x="11163" y="18628"/>
                    <a:pt x="11162" y="18629"/>
                  </a:cubicBezTo>
                  <a:cubicBezTo>
                    <a:pt x="11160" y="18630"/>
                    <a:pt x="11158" y="18631"/>
                    <a:pt x="11156" y="18632"/>
                  </a:cubicBezTo>
                  <a:cubicBezTo>
                    <a:pt x="11154" y="18633"/>
                    <a:pt x="11152" y="18634"/>
                    <a:pt x="11151" y="18635"/>
                  </a:cubicBezTo>
                  <a:cubicBezTo>
                    <a:pt x="11149" y="18636"/>
                    <a:pt x="11147" y="18637"/>
                    <a:pt x="11146" y="18638"/>
                  </a:cubicBezTo>
                  <a:cubicBezTo>
                    <a:pt x="11143" y="18639"/>
                    <a:pt x="11141" y="18640"/>
                    <a:pt x="11140" y="18641"/>
                  </a:cubicBezTo>
                  <a:cubicBezTo>
                    <a:pt x="11138" y="18641"/>
                    <a:pt x="11137" y="18642"/>
                    <a:pt x="11136" y="18644"/>
                  </a:cubicBezTo>
                  <a:cubicBezTo>
                    <a:pt x="11134" y="18645"/>
                    <a:pt x="11132" y="18646"/>
                    <a:pt x="11130" y="18647"/>
                  </a:cubicBezTo>
                  <a:lnTo>
                    <a:pt x="11127" y="18649"/>
                  </a:lnTo>
                  <a:cubicBezTo>
                    <a:pt x="11125" y="18651"/>
                    <a:pt x="11123" y="18652"/>
                    <a:pt x="11121" y="18654"/>
                  </a:cubicBezTo>
                  <a:cubicBezTo>
                    <a:pt x="11112" y="18660"/>
                    <a:pt x="11098" y="18663"/>
                    <a:pt x="11079" y="18663"/>
                  </a:cubicBezTo>
                  <a:cubicBezTo>
                    <a:pt x="11035" y="18663"/>
                    <a:pt x="10965" y="18646"/>
                    <a:pt x="10876" y="18618"/>
                  </a:cubicBezTo>
                  <a:lnTo>
                    <a:pt x="10443" y="17969"/>
                  </a:lnTo>
                  <a:lnTo>
                    <a:pt x="8799" y="16755"/>
                  </a:lnTo>
                  <a:lnTo>
                    <a:pt x="6784" y="15744"/>
                  </a:lnTo>
                  <a:lnTo>
                    <a:pt x="6492" y="15701"/>
                  </a:lnTo>
                  <a:cubicBezTo>
                    <a:pt x="6415" y="15417"/>
                    <a:pt x="6337" y="15130"/>
                    <a:pt x="6260" y="14857"/>
                  </a:cubicBezTo>
                  <a:lnTo>
                    <a:pt x="6260" y="14857"/>
                  </a:lnTo>
                  <a:lnTo>
                    <a:pt x="6660" y="14931"/>
                  </a:lnTo>
                  <a:lnTo>
                    <a:pt x="7326" y="14756"/>
                  </a:lnTo>
                  <a:close/>
                  <a:moveTo>
                    <a:pt x="21281" y="18058"/>
                  </a:moveTo>
                  <a:cubicBezTo>
                    <a:pt x="20835" y="18496"/>
                    <a:pt x="20395" y="18925"/>
                    <a:pt x="20125" y="19180"/>
                  </a:cubicBezTo>
                  <a:lnTo>
                    <a:pt x="19850" y="19142"/>
                  </a:lnTo>
                  <a:lnTo>
                    <a:pt x="18948" y="19200"/>
                  </a:lnTo>
                  <a:cubicBezTo>
                    <a:pt x="18894" y="19183"/>
                    <a:pt x="18838" y="19167"/>
                    <a:pt x="18783" y="19149"/>
                  </a:cubicBezTo>
                  <a:lnTo>
                    <a:pt x="18819" y="18996"/>
                  </a:lnTo>
                  <a:lnTo>
                    <a:pt x="18624" y="19011"/>
                  </a:lnTo>
                  <a:lnTo>
                    <a:pt x="18611" y="19097"/>
                  </a:lnTo>
                  <a:cubicBezTo>
                    <a:pt x="18337" y="19015"/>
                    <a:pt x="18050" y="18931"/>
                    <a:pt x="17784" y="18866"/>
                  </a:cubicBezTo>
                  <a:lnTo>
                    <a:pt x="17783" y="18866"/>
                  </a:lnTo>
                  <a:cubicBezTo>
                    <a:pt x="17757" y="18859"/>
                    <a:pt x="17731" y="18853"/>
                    <a:pt x="17707" y="18847"/>
                  </a:cubicBezTo>
                  <a:lnTo>
                    <a:pt x="18329" y="18657"/>
                  </a:lnTo>
                  <a:lnTo>
                    <a:pt x="20097" y="18374"/>
                  </a:lnTo>
                  <a:lnTo>
                    <a:pt x="21281" y="18058"/>
                  </a:lnTo>
                  <a:close/>
                  <a:moveTo>
                    <a:pt x="8577" y="20114"/>
                  </a:moveTo>
                  <a:cubicBezTo>
                    <a:pt x="8623" y="20124"/>
                    <a:pt x="8668" y="20135"/>
                    <a:pt x="8714" y="20144"/>
                  </a:cubicBezTo>
                  <a:lnTo>
                    <a:pt x="8563" y="20155"/>
                  </a:lnTo>
                  <a:lnTo>
                    <a:pt x="8577" y="20114"/>
                  </a:lnTo>
                  <a:close/>
                  <a:moveTo>
                    <a:pt x="18661" y="20902"/>
                  </a:moveTo>
                  <a:lnTo>
                    <a:pt x="18661" y="20902"/>
                  </a:lnTo>
                  <a:cubicBezTo>
                    <a:pt x="18765" y="20910"/>
                    <a:pt x="18875" y="20919"/>
                    <a:pt x="18985" y="20930"/>
                  </a:cubicBezTo>
                  <a:lnTo>
                    <a:pt x="19237" y="20993"/>
                  </a:lnTo>
                  <a:cubicBezTo>
                    <a:pt x="19235" y="21049"/>
                    <a:pt x="19234" y="21091"/>
                    <a:pt x="19234" y="21102"/>
                  </a:cubicBezTo>
                  <a:cubicBezTo>
                    <a:pt x="19234" y="21113"/>
                    <a:pt x="19236" y="21136"/>
                    <a:pt x="19238" y="21165"/>
                  </a:cubicBezTo>
                  <a:lnTo>
                    <a:pt x="18661" y="20902"/>
                  </a:lnTo>
                  <a:close/>
                  <a:moveTo>
                    <a:pt x="8692" y="23374"/>
                  </a:moveTo>
                  <a:lnTo>
                    <a:pt x="8499" y="23442"/>
                  </a:lnTo>
                  <a:lnTo>
                    <a:pt x="8635" y="23389"/>
                  </a:lnTo>
                  <a:lnTo>
                    <a:pt x="8692" y="23374"/>
                  </a:lnTo>
                  <a:close/>
                  <a:moveTo>
                    <a:pt x="17572" y="23374"/>
                  </a:moveTo>
                  <a:lnTo>
                    <a:pt x="17630" y="23389"/>
                  </a:lnTo>
                  <a:lnTo>
                    <a:pt x="17765" y="23442"/>
                  </a:lnTo>
                  <a:lnTo>
                    <a:pt x="17572" y="23374"/>
                  </a:lnTo>
                  <a:close/>
                  <a:moveTo>
                    <a:pt x="11481" y="0"/>
                  </a:moveTo>
                  <a:lnTo>
                    <a:pt x="11198" y="418"/>
                  </a:lnTo>
                  <a:cubicBezTo>
                    <a:pt x="11198" y="418"/>
                    <a:pt x="11339" y="1068"/>
                    <a:pt x="11386" y="1208"/>
                  </a:cubicBezTo>
                  <a:cubicBezTo>
                    <a:pt x="11434" y="1347"/>
                    <a:pt x="11528" y="2508"/>
                    <a:pt x="11528" y="2739"/>
                  </a:cubicBezTo>
                  <a:cubicBezTo>
                    <a:pt x="11528" y="2972"/>
                    <a:pt x="11528" y="4086"/>
                    <a:pt x="11481" y="4364"/>
                  </a:cubicBezTo>
                  <a:lnTo>
                    <a:pt x="10679" y="2972"/>
                  </a:lnTo>
                  <a:lnTo>
                    <a:pt x="10017" y="1485"/>
                  </a:lnTo>
                  <a:lnTo>
                    <a:pt x="9735" y="278"/>
                  </a:lnTo>
                  <a:lnTo>
                    <a:pt x="9452" y="464"/>
                  </a:lnTo>
                  <a:cubicBezTo>
                    <a:pt x="9452" y="464"/>
                    <a:pt x="9498" y="1347"/>
                    <a:pt x="9498" y="1485"/>
                  </a:cubicBezTo>
                  <a:cubicBezTo>
                    <a:pt x="9498" y="1625"/>
                    <a:pt x="9782" y="2833"/>
                    <a:pt x="9829" y="2972"/>
                  </a:cubicBezTo>
                  <a:cubicBezTo>
                    <a:pt x="9876" y="3111"/>
                    <a:pt x="10631" y="4690"/>
                    <a:pt x="10631" y="4690"/>
                  </a:cubicBezTo>
                  <a:cubicBezTo>
                    <a:pt x="10631" y="4690"/>
                    <a:pt x="10645" y="4711"/>
                    <a:pt x="10669" y="4749"/>
                  </a:cubicBezTo>
                  <a:lnTo>
                    <a:pt x="9738" y="3689"/>
                  </a:lnTo>
                  <a:lnTo>
                    <a:pt x="9391" y="3493"/>
                  </a:lnTo>
                  <a:lnTo>
                    <a:pt x="9063" y="3307"/>
                  </a:lnTo>
                  <a:lnTo>
                    <a:pt x="8148" y="2786"/>
                  </a:lnTo>
                  <a:lnTo>
                    <a:pt x="7345" y="2626"/>
                  </a:lnTo>
                  <a:lnTo>
                    <a:pt x="6507" y="2322"/>
                  </a:lnTo>
                  <a:lnTo>
                    <a:pt x="6507" y="2322"/>
                  </a:lnTo>
                  <a:cubicBezTo>
                    <a:pt x="6531" y="2425"/>
                    <a:pt x="6595" y="3024"/>
                    <a:pt x="6630" y="3387"/>
                  </a:cubicBezTo>
                  <a:lnTo>
                    <a:pt x="6629" y="3387"/>
                  </a:lnTo>
                  <a:cubicBezTo>
                    <a:pt x="6639" y="3490"/>
                    <a:pt x="6647" y="3574"/>
                    <a:pt x="6650" y="3623"/>
                  </a:cubicBezTo>
                  <a:cubicBezTo>
                    <a:pt x="6652" y="3641"/>
                    <a:pt x="6652" y="3654"/>
                    <a:pt x="6652" y="3661"/>
                  </a:cubicBezTo>
                  <a:cubicBezTo>
                    <a:pt x="6653" y="3682"/>
                    <a:pt x="6707" y="3799"/>
                    <a:pt x="6788" y="3963"/>
                  </a:cubicBezTo>
                  <a:cubicBezTo>
                    <a:pt x="6913" y="4215"/>
                    <a:pt x="7101" y="4577"/>
                    <a:pt x="7255" y="4870"/>
                  </a:cubicBezTo>
                  <a:cubicBezTo>
                    <a:pt x="7147" y="4817"/>
                    <a:pt x="7056" y="4783"/>
                    <a:pt x="6998" y="4783"/>
                  </a:cubicBezTo>
                  <a:cubicBezTo>
                    <a:pt x="6714" y="4783"/>
                    <a:pt x="5535" y="4086"/>
                    <a:pt x="5535" y="4086"/>
                  </a:cubicBezTo>
                  <a:lnTo>
                    <a:pt x="4968" y="3297"/>
                  </a:lnTo>
                  <a:lnTo>
                    <a:pt x="4685" y="3297"/>
                  </a:lnTo>
                  <a:lnTo>
                    <a:pt x="4921" y="4040"/>
                  </a:lnTo>
                  <a:lnTo>
                    <a:pt x="6431" y="5479"/>
                  </a:lnTo>
                  <a:lnTo>
                    <a:pt x="6760" y="5735"/>
                  </a:lnTo>
                  <a:lnTo>
                    <a:pt x="5981" y="5290"/>
                  </a:lnTo>
                  <a:lnTo>
                    <a:pt x="4923" y="5194"/>
                  </a:lnTo>
                  <a:lnTo>
                    <a:pt x="4358" y="4887"/>
                  </a:lnTo>
                  <a:lnTo>
                    <a:pt x="4366" y="5320"/>
                  </a:lnTo>
                  <a:lnTo>
                    <a:pt x="4500" y="6127"/>
                  </a:lnTo>
                  <a:cubicBezTo>
                    <a:pt x="4500" y="6127"/>
                    <a:pt x="5168" y="7269"/>
                    <a:pt x="5228" y="7355"/>
                  </a:cubicBezTo>
                  <a:cubicBezTo>
                    <a:pt x="5255" y="7393"/>
                    <a:pt x="5563" y="7720"/>
                    <a:pt x="5899" y="8071"/>
                  </a:cubicBezTo>
                  <a:cubicBezTo>
                    <a:pt x="5524" y="7917"/>
                    <a:pt x="5085" y="7719"/>
                    <a:pt x="4968" y="7661"/>
                  </a:cubicBezTo>
                  <a:cubicBezTo>
                    <a:pt x="4780" y="7569"/>
                    <a:pt x="3930" y="6826"/>
                    <a:pt x="3930" y="6826"/>
                  </a:cubicBezTo>
                  <a:lnTo>
                    <a:pt x="3411" y="6036"/>
                  </a:lnTo>
                  <a:lnTo>
                    <a:pt x="3081" y="5944"/>
                  </a:lnTo>
                  <a:lnTo>
                    <a:pt x="3269" y="6686"/>
                  </a:lnTo>
                  <a:lnTo>
                    <a:pt x="4118" y="7708"/>
                  </a:lnTo>
                  <a:cubicBezTo>
                    <a:pt x="4118" y="7708"/>
                    <a:pt x="5440" y="8590"/>
                    <a:pt x="5582" y="8636"/>
                  </a:cubicBezTo>
                  <a:cubicBezTo>
                    <a:pt x="5613" y="8646"/>
                    <a:pt x="5702" y="8683"/>
                    <a:pt x="5826" y="8736"/>
                  </a:cubicBezTo>
                  <a:cubicBezTo>
                    <a:pt x="5523" y="8756"/>
                    <a:pt x="4515" y="8829"/>
                    <a:pt x="4355" y="8868"/>
                  </a:cubicBezTo>
                  <a:cubicBezTo>
                    <a:pt x="4166" y="8915"/>
                    <a:pt x="2986" y="9193"/>
                    <a:pt x="2797" y="9240"/>
                  </a:cubicBezTo>
                  <a:cubicBezTo>
                    <a:pt x="2734" y="9255"/>
                    <a:pt x="2598" y="9261"/>
                    <a:pt x="2444" y="9261"/>
                  </a:cubicBezTo>
                  <a:cubicBezTo>
                    <a:pt x="2137" y="9261"/>
                    <a:pt x="1759" y="9240"/>
                    <a:pt x="1759" y="9240"/>
                  </a:cubicBezTo>
                  <a:lnTo>
                    <a:pt x="1759" y="9426"/>
                  </a:lnTo>
                  <a:lnTo>
                    <a:pt x="2751" y="9705"/>
                  </a:lnTo>
                  <a:lnTo>
                    <a:pt x="3978" y="9705"/>
                  </a:lnTo>
                  <a:cubicBezTo>
                    <a:pt x="3978" y="9705"/>
                    <a:pt x="5063" y="9472"/>
                    <a:pt x="5204" y="9472"/>
                  </a:cubicBezTo>
                  <a:cubicBezTo>
                    <a:pt x="5346" y="9472"/>
                    <a:pt x="6431" y="9658"/>
                    <a:pt x="6573" y="9658"/>
                  </a:cubicBezTo>
                  <a:cubicBezTo>
                    <a:pt x="6660" y="9658"/>
                    <a:pt x="7147" y="9796"/>
                    <a:pt x="7516" y="9903"/>
                  </a:cubicBezTo>
                  <a:lnTo>
                    <a:pt x="6122" y="9907"/>
                  </a:lnTo>
                  <a:cubicBezTo>
                    <a:pt x="6122" y="9907"/>
                    <a:pt x="4721" y="10228"/>
                    <a:pt x="4602" y="10260"/>
                  </a:cubicBezTo>
                  <a:cubicBezTo>
                    <a:pt x="4482" y="10292"/>
                    <a:pt x="3123" y="11201"/>
                    <a:pt x="3123" y="11201"/>
                  </a:cubicBezTo>
                  <a:lnTo>
                    <a:pt x="2376" y="11304"/>
                  </a:lnTo>
                  <a:lnTo>
                    <a:pt x="3081" y="12085"/>
                  </a:lnTo>
                  <a:cubicBezTo>
                    <a:pt x="3081" y="12085"/>
                    <a:pt x="3360" y="12281"/>
                    <a:pt x="3646" y="12467"/>
                  </a:cubicBezTo>
                  <a:cubicBezTo>
                    <a:pt x="3501" y="12460"/>
                    <a:pt x="3406" y="12455"/>
                    <a:pt x="3406" y="12455"/>
                  </a:cubicBezTo>
                  <a:lnTo>
                    <a:pt x="2698" y="11791"/>
                  </a:lnTo>
                  <a:lnTo>
                    <a:pt x="2570" y="12012"/>
                  </a:lnTo>
                  <a:lnTo>
                    <a:pt x="2955" y="12581"/>
                  </a:lnTo>
                  <a:lnTo>
                    <a:pt x="3401" y="12856"/>
                  </a:lnTo>
                  <a:lnTo>
                    <a:pt x="3044" y="13056"/>
                  </a:lnTo>
                  <a:lnTo>
                    <a:pt x="2823" y="13157"/>
                  </a:lnTo>
                  <a:lnTo>
                    <a:pt x="2874" y="13205"/>
                  </a:lnTo>
                  <a:lnTo>
                    <a:pt x="3226" y="13538"/>
                  </a:lnTo>
                  <a:lnTo>
                    <a:pt x="3559" y="14187"/>
                  </a:lnTo>
                  <a:lnTo>
                    <a:pt x="4404" y="14512"/>
                  </a:lnTo>
                  <a:lnTo>
                    <a:pt x="5048" y="14632"/>
                  </a:lnTo>
                  <a:cubicBezTo>
                    <a:pt x="5088" y="14888"/>
                    <a:pt x="5133" y="15187"/>
                    <a:pt x="5183" y="15510"/>
                  </a:cubicBezTo>
                  <a:lnTo>
                    <a:pt x="4853" y="15462"/>
                  </a:lnTo>
                  <a:lnTo>
                    <a:pt x="2797" y="15056"/>
                  </a:lnTo>
                  <a:lnTo>
                    <a:pt x="1482" y="14733"/>
                  </a:lnTo>
                  <a:lnTo>
                    <a:pt x="1276" y="15016"/>
                  </a:lnTo>
                  <a:lnTo>
                    <a:pt x="1934" y="15462"/>
                  </a:lnTo>
                  <a:lnTo>
                    <a:pt x="4647" y="16067"/>
                  </a:lnTo>
                  <a:lnTo>
                    <a:pt x="5293" y="16225"/>
                  </a:lnTo>
                  <a:cubicBezTo>
                    <a:pt x="5337" y="16515"/>
                    <a:pt x="5383" y="16810"/>
                    <a:pt x="5429" y="17098"/>
                  </a:cubicBezTo>
                  <a:lnTo>
                    <a:pt x="5305" y="17079"/>
                  </a:lnTo>
                  <a:lnTo>
                    <a:pt x="3660" y="16917"/>
                  </a:lnTo>
                  <a:lnTo>
                    <a:pt x="2386" y="16513"/>
                  </a:lnTo>
                  <a:lnTo>
                    <a:pt x="1482" y="16230"/>
                  </a:lnTo>
                  <a:lnTo>
                    <a:pt x="1399" y="16473"/>
                  </a:lnTo>
                  <a:lnTo>
                    <a:pt x="2550" y="17281"/>
                  </a:lnTo>
                  <a:lnTo>
                    <a:pt x="4195" y="17848"/>
                  </a:lnTo>
                  <a:lnTo>
                    <a:pt x="5608" y="18224"/>
                  </a:lnTo>
                  <a:cubicBezTo>
                    <a:pt x="5622" y="18311"/>
                    <a:pt x="5636" y="18396"/>
                    <a:pt x="5650" y="18476"/>
                  </a:cubicBezTo>
                  <a:cubicBezTo>
                    <a:pt x="5651" y="18482"/>
                    <a:pt x="5652" y="18487"/>
                    <a:pt x="5652" y="18492"/>
                  </a:cubicBezTo>
                  <a:cubicBezTo>
                    <a:pt x="5654" y="18500"/>
                    <a:pt x="5655" y="18506"/>
                    <a:pt x="5656" y="18513"/>
                  </a:cubicBezTo>
                  <a:cubicBezTo>
                    <a:pt x="5658" y="18525"/>
                    <a:pt x="5660" y="18538"/>
                    <a:pt x="5662" y="18550"/>
                  </a:cubicBezTo>
                  <a:cubicBezTo>
                    <a:pt x="5662" y="18551"/>
                    <a:pt x="5662" y="18553"/>
                    <a:pt x="5662" y="18554"/>
                  </a:cubicBezTo>
                  <a:cubicBezTo>
                    <a:pt x="5664" y="18566"/>
                    <a:pt x="5666" y="18579"/>
                    <a:pt x="5668" y="18590"/>
                  </a:cubicBezTo>
                  <a:cubicBezTo>
                    <a:pt x="5669" y="18593"/>
                    <a:pt x="5669" y="18596"/>
                    <a:pt x="5670" y="18599"/>
                  </a:cubicBezTo>
                  <a:cubicBezTo>
                    <a:pt x="5718" y="18877"/>
                    <a:pt x="5758" y="19097"/>
                    <a:pt x="5787" y="19231"/>
                  </a:cubicBezTo>
                  <a:lnTo>
                    <a:pt x="4976" y="19344"/>
                  </a:lnTo>
                  <a:lnTo>
                    <a:pt x="3495" y="19506"/>
                  </a:lnTo>
                  <a:lnTo>
                    <a:pt x="2071" y="19465"/>
                  </a:lnTo>
                  <a:lnTo>
                    <a:pt x="1276" y="19344"/>
                  </a:lnTo>
                  <a:lnTo>
                    <a:pt x="1276" y="19344"/>
                  </a:lnTo>
                  <a:cubicBezTo>
                    <a:pt x="1111" y="19506"/>
                    <a:pt x="2221" y="19951"/>
                    <a:pt x="2221" y="19951"/>
                  </a:cubicBezTo>
                  <a:lnTo>
                    <a:pt x="4071" y="20193"/>
                  </a:lnTo>
                  <a:lnTo>
                    <a:pt x="6291" y="20275"/>
                  </a:lnTo>
                  <a:lnTo>
                    <a:pt x="8183" y="20072"/>
                  </a:lnTo>
                  <a:lnTo>
                    <a:pt x="8376" y="20081"/>
                  </a:lnTo>
                  <a:lnTo>
                    <a:pt x="8348" y="20172"/>
                  </a:lnTo>
                  <a:lnTo>
                    <a:pt x="8059" y="20193"/>
                  </a:lnTo>
                  <a:lnTo>
                    <a:pt x="6497" y="20599"/>
                  </a:lnTo>
                  <a:lnTo>
                    <a:pt x="4935" y="20881"/>
                  </a:lnTo>
                  <a:lnTo>
                    <a:pt x="3495" y="21164"/>
                  </a:lnTo>
                  <a:lnTo>
                    <a:pt x="1974" y="21084"/>
                  </a:lnTo>
                  <a:lnTo>
                    <a:pt x="2015" y="21327"/>
                  </a:lnTo>
                  <a:lnTo>
                    <a:pt x="3044" y="21651"/>
                  </a:lnTo>
                  <a:lnTo>
                    <a:pt x="3989" y="21609"/>
                  </a:lnTo>
                  <a:lnTo>
                    <a:pt x="5551" y="21407"/>
                  </a:lnTo>
                  <a:lnTo>
                    <a:pt x="6990" y="21003"/>
                  </a:lnTo>
                  <a:lnTo>
                    <a:pt x="8430" y="20639"/>
                  </a:lnTo>
                  <a:lnTo>
                    <a:pt x="8650" y="20644"/>
                  </a:lnTo>
                  <a:lnTo>
                    <a:pt x="7648" y="20881"/>
                  </a:lnTo>
                  <a:lnTo>
                    <a:pt x="5962" y="21650"/>
                  </a:lnTo>
                  <a:lnTo>
                    <a:pt x="4153" y="22095"/>
                  </a:lnTo>
                  <a:lnTo>
                    <a:pt x="2715" y="22135"/>
                  </a:lnTo>
                  <a:lnTo>
                    <a:pt x="1399" y="21973"/>
                  </a:lnTo>
                  <a:lnTo>
                    <a:pt x="782" y="21852"/>
                  </a:lnTo>
                  <a:lnTo>
                    <a:pt x="535" y="22135"/>
                  </a:lnTo>
                  <a:lnTo>
                    <a:pt x="1275" y="22499"/>
                  </a:lnTo>
                  <a:lnTo>
                    <a:pt x="3331" y="22660"/>
                  </a:lnTo>
                  <a:lnTo>
                    <a:pt x="5757" y="22499"/>
                  </a:lnTo>
                  <a:lnTo>
                    <a:pt x="7935" y="21973"/>
                  </a:lnTo>
                  <a:lnTo>
                    <a:pt x="9292" y="21447"/>
                  </a:lnTo>
                  <a:lnTo>
                    <a:pt x="10649" y="21245"/>
                  </a:lnTo>
                  <a:lnTo>
                    <a:pt x="10685" y="21245"/>
                  </a:lnTo>
                  <a:cubicBezTo>
                    <a:pt x="10723" y="21341"/>
                    <a:pt x="10759" y="21441"/>
                    <a:pt x="10794" y="21544"/>
                  </a:cubicBezTo>
                  <a:lnTo>
                    <a:pt x="10747" y="21599"/>
                  </a:lnTo>
                  <a:lnTo>
                    <a:pt x="10734" y="21690"/>
                  </a:lnTo>
                  <a:lnTo>
                    <a:pt x="9992" y="21690"/>
                  </a:lnTo>
                  <a:lnTo>
                    <a:pt x="8059" y="21973"/>
                  </a:lnTo>
                  <a:lnTo>
                    <a:pt x="6209" y="22620"/>
                  </a:lnTo>
                  <a:lnTo>
                    <a:pt x="4852" y="22660"/>
                  </a:lnTo>
                  <a:lnTo>
                    <a:pt x="3248" y="22823"/>
                  </a:lnTo>
                  <a:lnTo>
                    <a:pt x="1974" y="22823"/>
                  </a:lnTo>
                  <a:lnTo>
                    <a:pt x="453" y="22943"/>
                  </a:lnTo>
                  <a:lnTo>
                    <a:pt x="1" y="23065"/>
                  </a:lnTo>
                  <a:lnTo>
                    <a:pt x="165" y="23591"/>
                  </a:lnTo>
                  <a:lnTo>
                    <a:pt x="1933" y="23631"/>
                  </a:lnTo>
                  <a:lnTo>
                    <a:pt x="4728" y="23671"/>
                  </a:lnTo>
                  <a:lnTo>
                    <a:pt x="6702" y="23227"/>
                  </a:lnTo>
                  <a:lnTo>
                    <a:pt x="7742" y="23072"/>
                  </a:lnTo>
                  <a:lnTo>
                    <a:pt x="7647" y="23106"/>
                  </a:lnTo>
                  <a:lnTo>
                    <a:pt x="5961" y="23915"/>
                  </a:lnTo>
                  <a:lnTo>
                    <a:pt x="3783" y="24359"/>
                  </a:lnTo>
                  <a:lnTo>
                    <a:pt x="2221" y="24643"/>
                  </a:lnTo>
                  <a:lnTo>
                    <a:pt x="577" y="24643"/>
                  </a:lnTo>
                  <a:lnTo>
                    <a:pt x="247" y="24805"/>
                  </a:lnTo>
                  <a:lnTo>
                    <a:pt x="453" y="24926"/>
                  </a:lnTo>
                  <a:lnTo>
                    <a:pt x="1727" y="25006"/>
                  </a:lnTo>
                  <a:lnTo>
                    <a:pt x="3290" y="24926"/>
                  </a:lnTo>
                  <a:lnTo>
                    <a:pt x="5099" y="24642"/>
                  </a:lnTo>
                  <a:lnTo>
                    <a:pt x="6990" y="24036"/>
                  </a:lnTo>
                  <a:lnTo>
                    <a:pt x="8241" y="23544"/>
                  </a:lnTo>
                  <a:lnTo>
                    <a:pt x="6907" y="24238"/>
                  </a:lnTo>
                  <a:lnTo>
                    <a:pt x="5674" y="24885"/>
                  </a:lnTo>
                  <a:lnTo>
                    <a:pt x="3372" y="25816"/>
                  </a:lnTo>
                  <a:lnTo>
                    <a:pt x="1357" y="26220"/>
                  </a:lnTo>
                  <a:lnTo>
                    <a:pt x="1439" y="26746"/>
                  </a:lnTo>
                  <a:lnTo>
                    <a:pt x="3865" y="26544"/>
                  </a:lnTo>
                  <a:lnTo>
                    <a:pt x="4934" y="26058"/>
                  </a:lnTo>
                  <a:lnTo>
                    <a:pt x="6249" y="25452"/>
                  </a:lnTo>
                  <a:lnTo>
                    <a:pt x="7853" y="24401"/>
                  </a:lnTo>
                  <a:lnTo>
                    <a:pt x="10073" y="23591"/>
                  </a:lnTo>
                  <a:lnTo>
                    <a:pt x="11410" y="23395"/>
                  </a:lnTo>
                  <a:cubicBezTo>
                    <a:pt x="11429" y="23447"/>
                    <a:pt x="11449" y="23501"/>
                    <a:pt x="11468" y="23555"/>
                  </a:cubicBezTo>
                  <a:lnTo>
                    <a:pt x="11224" y="23631"/>
                  </a:lnTo>
                  <a:cubicBezTo>
                    <a:pt x="11224" y="23631"/>
                    <a:pt x="10073" y="24036"/>
                    <a:pt x="9950" y="24077"/>
                  </a:cubicBezTo>
                  <a:cubicBezTo>
                    <a:pt x="9826" y="24117"/>
                    <a:pt x="8223" y="25047"/>
                    <a:pt x="8223" y="25047"/>
                  </a:cubicBezTo>
                  <a:lnTo>
                    <a:pt x="7031" y="26220"/>
                  </a:lnTo>
                  <a:lnTo>
                    <a:pt x="5839" y="27433"/>
                  </a:lnTo>
                  <a:lnTo>
                    <a:pt x="4687" y="28323"/>
                  </a:lnTo>
                  <a:lnTo>
                    <a:pt x="3495" y="28768"/>
                  </a:lnTo>
                  <a:lnTo>
                    <a:pt x="2303" y="28930"/>
                  </a:lnTo>
                  <a:lnTo>
                    <a:pt x="2303" y="29132"/>
                  </a:lnTo>
                  <a:lnTo>
                    <a:pt x="3372" y="29172"/>
                  </a:lnTo>
                  <a:lnTo>
                    <a:pt x="6127" y="28121"/>
                  </a:lnTo>
                  <a:lnTo>
                    <a:pt x="7647" y="26827"/>
                  </a:lnTo>
                  <a:lnTo>
                    <a:pt x="9128" y="25411"/>
                  </a:lnTo>
                  <a:lnTo>
                    <a:pt x="10567" y="24359"/>
                  </a:lnTo>
                  <a:lnTo>
                    <a:pt x="10698" y="24303"/>
                  </a:lnTo>
                  <a:lnTo>
                    <a:pt x="9538" y="25209"/>
                  </a:lnTo>
                  <a:lnTo>
                    <a:pt x="8346" y="26463"/>
                  </a:lnTo>
                  <a:lnTo>
                    <a:pt x="7237" y="27515"/>
                  </a:lnTo>
                  <a:lnTo>
                    <a:pt x="6167" y="28647"/>
                  </a:lnTo>
                  <a:lnTo>
                    <a:pt x="4934" y="29820"/>
                  </a:lnTo>
                  <a:lnTo>
                    <a:pt x="3742" y="30629"/>
                  </a:lnTo>
                  <a:lnTo>
                    <a:pt x="3002" y="30831"/>
                  </a:lnTo>
                  <a:lnTo>
                    <a:pt x="3043" y="31155"/>
                  </a:lnTo>
                  <a:lnTo>
                    <a:pt x="3577" y="31235"/>
                  </a:lnTo>
                  <a:lnTo>
                    <a:pt x="4646" y="30669"/>
                  </a:lnTo>
                  <a:lnTo>
                    <a:pt x="5879" y="29900"/>
                  </a:lnTo>
                  <a:lnTo>
                    <a:pt x="6866" y="28971"/>
                  </a:lnTo>
                  <a:lnTo>
                    <a:pt x="7935" y="27879"/>
                  </a:lnTo>
                  <a:lnTo>
                    <a:pt x="9250" y="26705"/>
                  </a:lnTo>
                  <a:lnTo>
                    <a:pt x="10443" y="25452"/>
                  </a:lnTo>
                  <a:lnTo>
                    <a:pt x="11738" y="24554"/>
                  </a:lnTo>
                  <a:cubicBezTo>
                    <a:pt x="11749" y="24632"/>
                    <a:pt x="11758" y="24709"/>
                    <a:pt x="11764" y="24785"/>
                  </a:cubicBezTo>
                  <a:lnTo>
                    <a:pt x="10977" y="25209"/>
                  </a:lnTo>
                  <a:lnTo>
                    <a:pt x="10032" y="26180"/>
                  </a:lnTo>
                  <a:lnTo>
                    <a:pt x="9087" y="27271"/>
                  </a:lnTo>
                  <a:lnTo>
                    <a:pt x="8182" y="28444"/>
                  </a:lnTo>
                  <a:lnTo>
                    <a:pt x="7237" y="29375"/>
                  </a:lnTo>
                  <a:lnTo>
                    <a:pt x="6537" y="29941"/>
                  </a:lnTo>
                  <a:lnTo>
                    <a:pt x="6537" y="30265"/>
                  </a:lnTo>
                  <a:lnTo>
                    <a:pt x="7278" y="29900"/>
                  </a:lnTo>
                  <a:lnTo>
                    <a:pt x="8758" y="28727"/>
                  </a:lnTo>
                  <a:lnTo>
                    <a:pt x="10114" y="27393"/>
                  </a:lnTo>
                  <a:lnTo>
                    <a:pt x="11100" y="25937"/>
                  </a:lnTo>
                  <a:lnTo>
                    <a:pt x="11715" y="25518"/>
                  </a:lnTo>
                  <a:lnTo>
                    <a:pt x="11715" y="25518"/>
                  </a:lnTo>
                  <a:cubicBezTo>
                    <a:pt x="11649" y="26011"/>
                    <a:pt x="11545" y="26557"/>
                    <a:pt x="11467" y="27019"/>
                  </a:cubicBezTo>
                  <a:lnTo>
                    <a:pt x="11337" y="26959"/>
                  </a:lnTo>
                  <a:lnTo>
                    <a:pt x="11247" y="27255"/>
                  </a:lnTo>
                  <a:lnTo>
                    <a:pt x="11423" y="27309"/>
                  </a:lnTo>
                  <a:cubicBezTo>
                    <a:pt x="11400" y="27467"/>
                    <a:pt x="11383" y="27610"/>
                    <a:pt x="11377" y="27730"/>
                  </a:cubicBezTo>
                  <a:cubicBezTo>
                    <a:pt x="11363" y="28004"/>
                    <a:pt x="10805" y="28892"/>
                    <a:pt x="10158" y="29883"/>
                  </a:cubicBezTo>
                  <a:cubicBezTo>
                    <a:pt x="9488" y="30910"/>
                    <a:pt x="8721" y="32049"/>
                    <a:pt x="8360" y="32736"/>
                  </a:cubicBezTo>
                  <a:cubicBezTo>
                    <a:pt x="8360" y="32737"/>
                    <a:pt x="8359" y="32737"/>
                    <a:pt x="8359" y="32738"/>
                  </a:cubicBezTo>
                  <a:cubicBezTo>
                    <a:pt x="8353" y="32748"/>
                    <a:pt x="8348" y="32757"/>
                    <a:pt x="8344" y="32767"/>
                  </a:cubicBezTo>
                  <a:cubicBezTo>
                    <a:pt x="8342" y="32769"/>
                    <a:pt x="8341" y="32771"/>
                    <a:pt x="8340" y="32774"/>
                  </a:cubicBezTo>
                  <a:cubicBezTo>
                    <a:pt x="8336" y="32782"/>
                    <a:pt x="8332" y="32790"/>
                    <a:pt x="8328" y="32799"/>
                  </a:cubicBezTo>
                  <a:cubicBezTo>
                    <a:pt x="8326" y="32802"/>
                    <a:pt x="8324" y="32805"/>
                    <a:pt x="8323" y="32808"/>
                  </a:cubicBezTo>
                  <a:cubicBezTo>
                    <a:pt x="8318" y="32816"/>
                    <a:pt x="8314" y="32823"/>
                    <a:pt x="8311" y="32830"/>
                  </a:cubicBezTo>
                  <a:cubicBezTo>
                    <a:pt x="8309" y="32835"/>
                    <a:pt x="8307" y="32838"/>
                    <a:pt x="8305" y="32842"/>
                  </a:cubicBezTo>
                  <a:cubicBezTo>
                    <a:pt x="8302" y="32849"/>
                    <a:pt x="8299" y="32856"/>
                    <a:pt x="8296" y="32862"/>
                  </a:cubicBezTo>
                  <a:cubicBezTo>
                    <a:pt x="8294" y="32866"/>
                    <a:pt x="8292" y="32871"/>
                    <a:pt x="8290" y="32875"/>
                  </a:cubicBezTo>
                  <a:cubicBezTo>
                    <a:pt x="8287" y="32881"/>
                    <a:pt x="8283" y="32888"/>
                    <a:pt x="8280" y="32894"/>
                  </a:cubicBezTo>
                  <a:cubicBezTo>
                    <a:pt x="8278" y="32898"/>
                    <a:pt x="8276" y="32902"/>
                    <a:pt x="8274" y="32908"/>
                  </a:cubicBezTo>
                  <a:cubicBezTo>
                    <a:pt x="8271" y="32913"/>
                    <a:pt x="8268" y="32919"/>
                    <a:pt x="8266" y="32924"/>
                  </a:cubicBezTo>
                  <a:cubicBezTo>
                    <a:pt x="8263" y="32929"/>
                    <a:pt x="8261" y="32934"/>
                    <a:pt x="8259" y="32938"/>
                  </a:cubicBezTo>
                  <a:cubicBezTo>
                    <a:pt x="8257" y="32944"/>
                    <a:pt x="8255" y="32950"/>
                    <a:pt x="8252" y="32954"/>
                  </a:cubicBezTo>
                  <a:cubicBezTo>
                    <a:pt x="8250" y="32960"/>
                    <a:pt x="8246" y="32965"/>
                    <a:pt x="8244" y="32971"/>
                  </a:cubicBezTo>
                  <a:cubicBezTo>
                    <a:pt x="8242" y="32975"/>
                    <a:pt x="8240" y="32980"/>
                    <a:pt x="8239" y="32984"/>
                  </a:cubicBezTo>
                  <a:cubicBezTo>
                    <a:pt x="8235" y="32993"/>
                    <a:pt x="8231" y="33002"/>
                    <a:pt x="8227" y="33011"/>
                  </a:cubicBezTo>
                  <a:cubicBezTo>
                    <a:pt x="8220" y="33028"/>
                    <a:pt x="8214" y="33043"/>
                    <a:pt x="8206" y="33059"/>
                  </a:cubicBezTo>
                  <a:cubicBezTo>
                    <a:pt x="8203" y="33067"/>
                    <a:pt x="8199" y="33076"/>
                    <a:pt x="8196" y="33084"/>
                  </a:cubicBezTo>
                  <a:cubicBezTo>
                    <a:pt x="8193" y="33092"/>
                    <a:pt x="8190" y="33098"/>
                    <a:pt x="8187" y="33104"/>
                  </a:cubicBezTo>
                  <a:cubicBezTo>
                    <a:pt x="8183" y="33114"/>
                    <a:pt x="8179" y="33125"/>
                    <a:pt x="8174" y="33135"/>
                  </a:cubicBezTo>
                  <a:cubicBezTo>
                    <a:pt x="8172" y="33139"/>
                    <a:pt x="8170" y="33143"/>
                    <a:pt x="8168" y="33147"/>
                  </a:cubicBezTo>
                  <a:cubicBezTo>
                    <a:pt x="8164" y="33158"/>
                    <a:pt x="8159" y="33170"/>
                    <a:pt x="8155" y="33180"/>
                  </a:cubicBezTo>
                  <a:cubicBezTo>
                    <a:pt x="8154" y="33183"/>
                    <a:pt x="8152" y="33186"/>
                    <a:pt x="8151" y="33188"/>
                  </a:cubicBezTo>
                  <a:cubicBezTo>
                    <a:pt x="8146" y="33201"/>
                    <a:pt x="8141" y="33212"/>
                    <a:pt x="8135" y="33224"/>
                  </a:cubicBezTo>
                  <a:cubicBezTo>
                    <a:pt x="8114" y="33276"/>
                    <a:pt x="8092" y="33324"/>
                    <a:pt x="8073" y="33370"/>
                  </a:cubicBezTo>
                  <a:cubicBezTo>
                    <a:pt x="8071" y="33372"/>
                    <a:pt x="8070" y="33375"/>
                    <a:pt x="8069" y="33378"/>
                  </a:cubicBezTo>
                  <a:cubicBezTo>
                    <a:pt x="8064" y="33387"/>
                    <a:pt x="8060" y="33396"/>
                    <a:pt x="8056" y="33405"/>
                  </a:cubicBezTo>
                  <a:cubicBezTo>
                    <a:pt x="8055" y="33409"/>
                    <a:pt x="8053" y="33413"/>
                    <a:pt x="8052" y="33416"/>
                  </a:cubicBezTo>
                  <a:cubicBezTo>
                    <a:pt x="8048" y="33425"/>
                    <a:pt x="8045" y="33433"/>
                    <a:pt x="8041" y="33442"/>
                  </a:cubicBezTo>
                  <a:cubicBezTo>
                    <a:pt x="8040" y="33445"/>
                    <a:pt x="8038" y="33447"/>
                    <a:pt x="8037" y="33451"/>
                  </a:cubicBezTo>
                  <a:cubicBezTo>
                    <a:pt x="8033" y="33460"/>
                    <a:pt x="8028" y="33469"/>
                    <a:pt x="8024" y="33477"/>
                  </a:cubicBezTo>
                  <a:cubicBezTo>
                    <a:pt x="8024" y="33479"/>
                    <a:pt x="8023" y="33480"/>
                    <a:pt x="8023" y="33481"/>
                  </a:cubicBezTo>
                  <a:cubicBezTo>
                    <a:pt x="8010" y="33510"/>
                    <a:pt x="7998" y="33539"/>
                    <a:pt x="7985" y="33566"/>
                  </a:cubicBezTo>
                  <a:cubicBezTo>
                    <a:pt x="7984" y="33569"/>
                    <a:pt x="7983" y="33572"/>
                    <a:pt x="7981" y="33575"/>
                  </a:cubicBezTo>
                  <a:cubicBezTo>
                    <a:pt x="7978" y="33582"/>
                    <a:pt x="7975" y="33589"/>
                    <a:pt x="7971" y="33598"/>
                  </a:cubicBezTo>
                  <a:cubicBezTo>
                    <a:pt x="7970" y="33600"/>
                    <a:pt x="7969" y="33603"/>
                    <a:pt x="7968" y="33606"/>
                  </a:cubicBezTo>
                  <a:cubicBezTo>
                    <a:pt x="7964" y="33613"/>
                    <a:pt x="7961" y="33621"/>
                    <a:pt x="7956" y="33628"/>
                  </a:cubicBezTo>
                  <a:cubicBezTo>
                    <a:pt x="7956" y="33631"/>
                    <a:pt x="7955" y="33633"/>
                    <a:pt x="7954" y="33634"/>
                  </a:cubicBezTo>
                  <a:cubicBezTo>
                    <a:pt x="7891" y="33775"/>
                    <a:pt x="7839" y="33885"/>
                    <a:pt x="7797" y="33973"/>
                  </a:cubicBezTo>
                  <a:cubicBezTo>
                    <a:pt x="7675" y="34232"/>
                    <a:pt x="7635" y="34307"/>
                    <a:pt x="7616" y="34435"/>
                  </a:cubicBezTo>
                  <a:cubicBezTo>
                    <a:pt x="7593" y="34591"/>
                    <a:pt x="7699" y="34922"/>
                    <a:pt x="7763" y="35102"/>
                  </a:cubicBezTo>
                  <a:cubicBezTo>
                    <a:pt x="7764" y="35103"/>
                    <a:pt x="7764" y="35104"/>
                    <a:pt x="7764" y="35106"/>
                  </a:cubicBezTo>
                  <a:cubicBezTo>
                    <a:pt x="7765" y="35108"/>
                    <a:pt x="7766" y="35111"/>
                    <a:pt x="7767" y="35115"/>
                  </a:cubicBezTo>
                  <a:cubicBezTo>
                    <a:pt x="7780" y="35148"/>
                    <a:pt x="7791" y="35177"/>
                    <a:pt x="7798" y="35197"/>
                  </a:cubicBezTo>
                  <a:cubicBezTo>
                    <a:pt x="7805" y="35214"/>
                    <a:pt x="7809" y="35225"/>
                    <a:pt x="7809" y="35225"/>
                  </a:cubicBezTo>
                  <a:lnTo>
                    <a:pt x="9037" y="37557"/>
                  </a:lnTo>
                  <a:lnTo>
                    <a:pt x="8910" y="37671"/>
                  </a:lnTo>
                  <a:lnTo>
                    <a:pt x="8881" y="37788"/>
                  </a:lnTo>
                  <a:lnTo>
                    <a:pt x="8954" y="37949"/>
                  </a:lnTo>
                  <a:lnTo>
                    <a:pt x="9151" y="37773"/>
                  </a:lnTo>
                  <a:lnTo>
                    <a:pt x="9160" y="37786"/>
                  </a:lnTo>
                  <a:cubicBezTo>
                    <a:pt x="9160" y="37786"/>
                    <a:pt x="9223" y="37924"/>
                    <a:pt x="9324" y="38141"/>
                  </a:cubicBezTo>
                  <a:lnTo>
                    <a:pt x="9289" y="38169"/>
                  </a:lnTo>
                  <a:lnTo>
                    <a:pt x="9143" y="38329"/>
                  </a:lnTo>
                  <a:lnTo>
                    <a:pt x="9216" y="38475"/>
                  </a:lnTo>
                  <a:lnTo>
                    <a:pt x="9413" y="38331"/>
                  </a:lnTo>
                  <a:cubicBezTo>
                    <a:pt x="9505" y="38531"/>
                    <a:pt x="9615" y="38771"/>
                    <a:pt x="9729" y="39021"/>
                  </a:cubicBezTo>
                  <a:lnTo>
                    <a:pt x="9550" y="39178"/>
                  </a:lnTo>
                  <a:lnTo>
                    <a:pt x="9646" y="39324"/>
                  </a:lnTo>
                  <a:lnTo>
                    <a:pt x="9799" y="39176"/>
                  </a:lnTo>
                  <a:cubicBezTo>
                    <a:pt x="9845" y="39275"/>
                    <a:pt x="9890" y="39375"/>
                    <a:pt x="9935" y="39475"/>
                  </a:cubicBezTo>
                  <a:lnTo>
                    <a:pt x="9839" y="39587"/>
                  </a:lnTo>
                  <a:lnTo>
                    <a:pt x="9827" y="39806"/>
                  </a:lnTo>
                  <a:lnTo>
                    <a:pt x="10004" y="39629"/>
                  </a:lnTo>
                  <a:cubicBezTo>
                    <a:pt x="10268" y="40221"/>
                    <a:pt x="10496" y="40751"/>
                    <a:pt x="10509" y="40854"/>
                  </a:cubicBezTo>
                  <a:cubicBezTo>
                    <a:pt x="10522" y="40962"/>
                    <a:pt x="10548" y="41134"/>
                    <a:pt x="10568" y="41308"/>
                  </a:cubicBezTo>
                  <a:lnTo>
                    <a:pt x="10314" y="41308"/>
                  </a:lnTo>
                  <a:lnTo>
                    <a:pt x="10398" y="41497"/>
                  </a:lnTo>
                  <a:lnTo>
                    <a:pt x="10585" y="41481"/>
                  </a:lnTo>
                  <a:lnTo>
                    <a:pt x="10585" y="41481"/>
                  </a:lnTo>
                  <a:cubicBezTo>
                    <a:pt x="10598" y="41649"/>
                    <a:pt x="10600" y="41798"/>
                    <a:pt x="10574" y="41866"/>
                  </a:cubicBezTo>
                  <a:cubicBezTo>
                    <a:pt x="10509" y="42024"/>
                    <a:pt x="10060" y="42783"/>
                    <a:pt x="9898" y="43006"/>
                  </a:cubicBezTo>
                  <a:cubicBezTo>
                    <a:pt x="9772" y="43180"/>
                    <a:pt x="9571" y="43496"/>
                    <a:pt x="9414" y="43683"/>
                  </a:cubicBezTo>
                  <a:lnTo>
                    <a:pt x="9411" y="43638"/>
                  </a:lnTo>
                  <a:cubicBezTo>
                    <a:pt x="9328" y="43714"/>
                    <a:pt x="9237" y="43777"/>
                    <a:pt x="9132" y="43814"/>
                  </a:cubicBezTo>
                  <a:cubicBezTo>
                    <a:pt x="8641" y="43989"/>
                    <a:pt x="7973" y="44296"/>
                    <a:pt x="7973" y="44296"/>
                  </a:cubicBezTo>
                  <a:lnTo>
                    <a:pt x="7928" y="44692"/>
                  </a:lnTo>
                  <a:lnTo>
                    <a:pt x="9578" y="44779"/>
                  </a:lnTo>
                  <a:lnTo>
                    <a:pt x="10470" y="44472"/>
                  </a:lnTo>
                  <a:cubicBezTo>
                    <a:pt x="10470" y="44472"/>
                    <a:pt x="10533" y="44374"/>
                    <a:pt x="10628" y="44233"/>
                  </a:cubicBezTo>
                  <a:lnTo>
                    <a:pt x="10627" y="44233"/>
                  </a:lnTo>
                  <a:cubicBezTo>
                    <a:pt x="10865" y="43883"/>
                    <a:pt x="11305" y="43262"/>
                    <a:pt x="11495" y="43200"/>
                  </a:cubicBezTo>
                  <a:cubicBezTo>
                    <a:pt x="11503" y="43197"/>
                    <a:pt x="11511" y="43196"/>
                    <a:pt x="11519" y="43196"/>
                  </a:cubicBezTo>
                  <a:cubicBezTo>
                    <a:pt x="11698" y="43196"/>
                    <a:pt x="11854" y="43859"/>
                    <a:pt x="11932" y="44260"/>
                  </a:cubicBezTo>
                  <a:cubicBezTo>
                    <a:pt x="11962" y="44411"/>
                    <a:pt x="11981" y="44527"/>
                    <a:pt x="11985" y="44553"/>
                  </a:cubicBezTo>
                  <a:cubicBezTo>
                    <a:pt x="11985" y="44554"/>
                    <a:pt x="11985" y="44554"/>
                    <a:pt x="11985" y="44554"/>
                  </a:cubicBezTo>
                  <a:cubicBezTo>
                    <a:pt x="11986" y="44557"/>
                    <a:pt x="11986" y="44558"/>
                    <a:pt x="11986" y="44559"/>
                  </a:cubicBezTo>
                  <a:lnTo>
                    <a:pt x="12522" y="44429"/>
                  </a:lnTo>
                  <a:cubicBezTo>
                    <a:pt x="12522" y="44429"/>
                    <a:pt x="12527" y="44342"/>
                    <a:pt x="12536" y="44201"/>
                  </a:cubicBezTo>
                  <a:lnTo>
                    <a:pt x="12536" y="44201"/>
                  </a:lnTo>
                  <a:lnTo>
                    <a:pt x="12506" y="44205"/>
                  </a:lnTo>
                  <a:cubicBezTo>
                    <a:pt x="12475" y="43731"/>
                    <a:pt x="12405" y="42613"/>
                    <a:pt x="12395" y="41982"/>
                  </a:cubicBezTo>
                  <a:lnTo>
                    <a:pt x="12265" y="42015"/>
                  </a:lnTo>
                  <a:cubicBezTo>
                    <a:pt x="12259" y="41907"/>
                    <a:pt x="12248" y="41784"/>
                    <a:pt x="12232" y="41663"/>
                  </a:cubicBezTo>
                  <a:cubicBezTo>
                    <a:pt x="12232" y="41663"/>
                    <a:pt x="12232" y="41662"/>
                    <a:pt x="12232" y="41661"/>
                  </a:cubicBezTo>
                  <a:cubicBezTo>
                    <a:pt x="12229" y="41650"/>
                    <a:pt x="12227" y="41639"/>
                    <a:pt x="12226" y="41628"/>
                  </a:cubicBezTo>
                  <a:cubicBezTo>
                    <a:pt x="12225" y="41626"/>
                    <a:pt x="12225" y="41625"/>
                    <a:pt x="12225" y="41623"/>
                  </a:cubicBezTo>
                  <a:cubicBezTo>
                    <a:pt x="12223" y="41613"/>
                    <a:pt x="12222" y="41603"/>
                    <a:pt x="12220" y="41591"/>
                  </a:cubicBezTo>
                  <a:cubicBezTo>
                    <a:pt x="12220" y="41590"/>
                    <a:pt x="12219" y="41588"/>
                    <a:pt x="12219" y="41586"/>
                  </a:cubicBezTo>
                  <a:cubicBezTo>
                    <a:pt x="12217" y="41574"/>
                    <a:pt x="12215" y="41563"/>
                    <a:pt x="12213" y="41550"/>
                  </a:cubicBezTo>
                  <a:cubicBezTo>
                    <a:pt x="12168" y="41307"/>
                    <a:pt x="12012" y="41140"/>
                    <a:pt x="11879" y="40987"/>
                  </a:cubicBezTo>
                  <a:lnTo>
                    <a:pt x="11956" y="40927"/>
                  </a:lnTo>
                  <a:lnTo>
                    <a:pt x="11895" y="40751"/>
                  </a:lnTo>
                  <a:lnTo>
                    <a:pt x="11757" y="40835"/>
                  </a:lnTo>
                  <a:cubicBezTo>
                    <a:pt x="11748" y="40820"/>
                    <a:pt x="11739" y="40806"/>
                    <a:pt x="11731" y="40791"/>
                  </a:cubicBezTo>
                  <a:cubicBezTo>
                    <a:pt x="11602" y="40570"/>
                    <a:pt x="11474" y="40160"/>
                    <a:pt x="11442" y="39938"/>
                  </a:cubicBezTo>
                  <a:cubicBezTo>
                    <a:pt x="11428" y="39848"/>
                    <a:pt x="11431" y="39464"/>
                    <a:pt x="11430" y="39019"/>
                  </a:cubicBezTo>
                  <a:lnTo>
                    <a:pt x="11608" y="38989"/>
                  </a:lnTo>
                  <a:lnTo>
                    <a:pt x="11547" y="38768"/>
                  </a:lnTo>
                  <a:lnTo>
                    <a:pt x="11429" y="38807"/>
                  </a:lnTo>
                  <a:cubicBezTo>
                    <a:pt x="11429" y="38687"/>
                    <a:pt x="11428" y="38565"/>
                    <a:pt x="11426" y="38447"/>
                  </a:cubicBezTo>
                  <a:lnTo>
                    <a:pt x="11628" y="38418"/>
                  </a:lnTo>
                  <a:lnTo>
                    <a:pt x="11587" y="38228"/>
                  </a:lnTo>
                  <a:lnTo>
                    <a:pt x="11423" y="38274"/>
                  </a:lnTo>
                  <a:cubicBezTo>
                    <a:pt x="11417" y="37995"/>
                    <a:pt x="11406" y="37744"/>
                    <a:pt x="11383" y="37579"/>
                  </a:cubicBezTo>
                  <a:lnTo>
                    <a:pt x="11486" y="37569"/>
                  </a:lnTo>
                  <a:lnTo>
                    <a:pt x="11414" y="37365"/>
                  </a:lnTo>
                  <a:lnTo>
                    <a:pt x="11328" y="37371"/>
                  </a:lnTo>
                  <a:cubicBezTo>
                    <a:pt x="11288" y="37289"/>
                    <a:pt x="11215" y="37143"/>
                    <a:pt x="11125" y="36964"/>
                  </a:cubicBezTo>
                  <a:lnTo>
                    <a:pt x="11254" y="36955"/>
                  </a:lnTo>
                  <a:lnTo>
                    <a:pt x="11123" y="36662"/>
                  </a:lnTo>
                  <a:cubicBezTo>
                    <a:pt x="11123" y="36662"/>
                    <a:pt x="11066" y="36674"/>
                    <a:pt x="10987" y="36690"/>
                  </a:cubicBezTo>
                  <a:cubicBezTo>
                    <a:pt x="10668" y="36058"/>
                    <a:pt x="10263" y="35245"/>
                    <a:pt x="10284" y="35162"/>
                  </a:cubicBezTo>
                  <a:cubicBezTo>
                    <a:pt x="10285" y="35161"/>
                    <a:pt x="10286" y="35159"/>
                    <a:pt x="10286" y="35156"/>
                  </a:cubicBezTo>
                  <a:lnTo>
                    <a:pt x="10288" y="35154"/>
                  </a:lnTo>
                  <a:cubicBezTo>
                    <a:pt x="10288" y="35153"/>
                    <a:pt x="10289" y="35151"/>
                    <a:pt x="10290" y="35148"/>
                  </a:cubicBezTo>
                  <a:cubicBezTo>
                    <a:pt x="10291" y="35147"/>
                    <a:pt x="10291" y="35146"/>
                    <a:pt x="10292" y="35145"/>
                  </a:cubicBezTo>
                  <a:cubicBezTo>
                    <a:pt x="10293" y="35144"/>
                    <a:pt x="10294" y="35142"/>
                    <a:pt x="10295" y="35140"/>
                  </a:cubicBezTo>
                  <a:lnTo>
                    <a:pt x="10298" y="35136"/>
                  </a:lnTo>
                  <a:cubicBezTo>
                    <a:pt x="10299" y="35134"/>
                    <a:pt x="10301" y="35132"/>
                    <a:pt x="10303" y="35130"/>
                  </a:cubicBezTo>
                  <a:cubicBezTo>
                    <a:pt x="10303" y="35129"/>
                    <a:pt x="10304" y="35128"/>
                    <a:pt x="10305" y="35127"/>
                  </a:cubicBezTo>
                  <a:cubicBezTo>
                    <a:pt x="10307" y="35123"/>
                    <a:pt x="10310" y="35120"/>
                    <a:pt x="10314" y="35116"/>
                  </a:cubicBezTo>
                  <a:cubicBezTo>
                    <a:pt x="10315" y="35115"/>
                    <a:pt x="10315" y="35115"/>
                    <a:pt x="10316" y="35114"/>
                  </a:cubicBezTo>
                  <a:cubicBezTo>
                    <a:pt x="10318" y="35110"/>
                    <a:pt x="10321" y="35106"/>
                    <a:pt x="10324" y="35103"/>
                  </a:cubicBezTo>
                  <a:cubicBezTo>
                    <a:pt x="10325" y="35101"/>
                    <a:pt x="10326" y="35100"/>
                    <a:pt x="10328" y="35099"/>
                  </a:cubicBezTo>
                  <a:cubicBezTo>
                    <a:pt x="10330" y="35096"/>
                    <a:pt x="10333" y="35093"/>
                    <a:pt x="10335" y="35089"/>
                  </a:cubicBezTo>
                  <a:cubicBezTo>
                    <a:pt x="10337" y="35088"/>
                    <a:pt x="10338" y="35086"/>
                    <a:pt x="10340" y="35085"/>
                  </a:cubicBezTo>
                  <a:cubicBezTo>
                    <a:pt x="10342" y="35081"/>
                    <a:pt x="10345" y="35078"/>
                    <a:pt x="10349" y="35074"/>
                  </a:cubicBezTo>
                  <a:cubicBezTo>
                    <a:pt x="10351" y="35072"/>
                    <a:pt x="10352" y="35071"/>
                    <a:pt x="10353" y="35069"/>
                  </a:cubicBezTo>
                  <a:cubicBezTo>
                    <a:pt x="10357" y="35065"/>
                    <a:pt x="10361" y="35061"/>
                    <a:pt x="10365" y="35056"/>
                  </a:cubicBezTo>
                  <a:cubicBezTo>
                    <a:pt x="10366" y="35056"/>
                    <a:pt x="10366" y="35055"/>
                    <a:pt x="10367" y="35054"/>
                  </a:cubicBezTo>
                  <a:cubicBezTo>
                    <a:pt x="10377" y="35043"/>
                    <a:pt x="10389" y="35031"/>
                    <a:pt x="10401" y="35019"/>
                  </a:cubicBezTo>
                  <a:lnTo>
                    <a:pt x="10404" y="35016"/>
                  </a:lnTo>
                  <a:cubicBezTo>
                    <a:pt x="10409" y="35011"/>
                    <a:pt x="10414" y="35004"/>
                    <a:pt x="10419" y="34999"/>
                  </a:cubicBezTo>
                  <a:cubicBezTo>
                    <a:pt x="10421" y="34998"/>
                    <a:pt x="10422" y="34997"/>
                    <a:pt x="10423" y="34996"/>
                  </a:cubicBezTo>
                  <a:cubicBezTo>
                    <a:pt x="10429" y="34990"/>
                    <a:pt x="10435" y="34984"/>
                    <a:pt x="10441" y="34978"/>
                  </a:cubicBezTo>
                  <a:cubicBezTo>
                    <a:pt x="10441" y="34977"/>
                    <a:pt x="10441" y="34977"/>
                    <a:pt x="10442" y="34977"/>
                  </a:cubicBezTo>
                  <a:cubicBezTo>
                    <a:pt x="10631" y="34784"/>
                    <a:pt x="10959" y="34486"/>
                    <a:pt x="11232" y="34232"/>
                  </a:cubicBezTo>
                  <a:lnTo>
                    <a:pt x="11232" y="34232"/>
                  </a:lnTo>
                  <a:cubicBezTo>
                    <a:pt x="11218" y="34370"/>
                    <a:pt x="11208" y="34502"/>
                    <a:pt x="11205" y="34625"/>
                  </a:cubicBezTo>
                  <a:cubicBezTo>
                    <a:pt x="11077" y="35922"/>
                    <a:pt x="11205" y="36269"/>
                    <a:pt x="11205" y="36269"/>
                  </a:cubicBezTo>
                  <a:lnTo>
                    <a:pt x="11527" y="36807"/>
                  </a:lnTo>
                  <a:cubicBezTo>
                    <a:pt x="11527" y="36807"/>
                    <a:pt x="11966" y="37533"/>
                    <a:pt x="12530" y="38475"/>
                  </a:cubicBezTo>
                  <a:lnTo>
                    <a:pt x="12485" y="38526"/>
                  </a:lnTo>
                  <a:lnTo>
                    <a:pt x="12427" y="38624"/>
                  </a:lnTo>
                  <a:lnTo>
                    <a:pt x="12492" y="38764"/>
                  </a:lnTo>
                  <a:lnTo>
                    <a:pt x="12626" y="38638"/>
                  </a:lnTo>
                  <a:cubicBezTo>
                    <a:pt x="12705" y="38768"/>
                    <a:pt x="12784" y="38903"/>
                    <a:pt x="12865" y="39039"/>
                  </a:cubicBezTo>
                  <a:lnTo>
                    <a:pt x="12769" y="39203"/>
                  </a:lnTo>
                  <a:lnTo>
                    <a:pt x="12839" y="39388"/>
                  </a:lnTo>
                  <a:lnTo>
                    <a:pt x="12992" y="39252"/>
                  </a:lnTo>
                  <a:cubicBezTo>
                    <a:pt x="13074" y="39390"/>
                    <a:pt x="13156" y="39528"/>
                    <a:pt x="13238" y="39668"/>
                  </a:cubicBezTo>
                  <a:lnTo>
                    <a:pt x="13218" y="39692"/>
                  </a:lnTo>
                  <a:lnTo>
                    <a:pt x="13041" y="39894"/>
                  </a:lnTo>
                  <a:lnTo>
                    <a:pt x="13140" y="40035"/>
                  </a:lnTo>
                  <a:lnTo>
                    <a:pt x="13343" y="39846"/>
                  </a:lnTo>
                  <a:cubicBezTo>
                    <a:pt x="13404" y="39949"/>
                    <a:pt x="13465" y="40052"/>
                    <a:pt x="13525" y="40154"/>
                  </a:cubicBezTo>
                  <a:lnTo>
                    <a:pt x="13397" y="40276"/>
                  </a:lnTo>
                  <a:lnTo>
                    <a:pt x="13472" y="40353"/>
                  </a:lnTo>
                  <a:lnTo>
                    <a:pt x="13580" y="40247"/>
                  </a:lnTo>
                  <a:cubicBezTo>
                    <a:pt x="14277" y="41435"/>
                    <a:pt x="14893" y="42516"/>
                    <a:pt x="14934" y="42690"/>
                  </a:cubicBezTo>
                  <a:cubicBezTo>
                    <a:pt x="14938" y="42708"/>
                    <a:pt x="14943" y="42728"/>
                    <a:pt x="14948" y="42747"/>
                  </a:cubicBezTo>
                  <a:cubicBezTo>
                    <a:pt x="14949" y="42754"/>
                    <a:pt x="14950" y="42760"/>
                    <a:pt x="14952" y="42766"/>
                  </a:cubicBezTo>
                  <a:cubicBezTo>
                    <a:pt x="14955" y="42783"/>
                    <a:pt x="14958" y="42800"/>
                    <a:pt x="14962" y="42817"/>
                  </a:cubicBezTo>
                  <a:cubicBezTo>
                    <a:pt x="14963" y="42826"/>
                    <a:pt x="14965" y="42834"/>
                    <a:pt x="14966" y="42842"/>
                  </a:cubicBezTo>
                  <a:cubicBezTo>
                    <a:pt x="14970" y="42858"/>
                    <a:pt x="14972" y="42875"/>
                    <a:pt x="14975" y="42892"/>
                  </a:cubicBezTo>
                  <a:cubicBezTo>
                    <a:pt x="14977" y="42900"/>
                    <a:pt x="14978" y="42907"/>
                    <a:pt x="14979" y="42915"/>
                  </a:cubicBezTo>
                  <a:cubicBezTo>
                    <a:pt x="14983" y="42934"/>
                    <a:pt x="14986" y="42952"/>
                    <a:pt x="14989" y="42971"/>
                  </a:cubicBezTo>
                  <a:cubicBezTo>
                    <a:pt x="14990" y="42974"/>
                    <a:pt x="14990" y="42978"/>
                    <a:pt x="14991" y="42982"/>
                  </a:cubicBezTo>
                  <a:cubicBezTo>
                    <a:pt x="14992" y="42991"/>
                    <a:pt x="14994" y="43001"/>
                    <a:pt x="14995" y="43012"/>
                  </a:cubicBezTo>
                  <a:lnTo>
                    <a:pt x="14946" y="43012"/>
                  </a:lnTo>
                  <a:lnTo>
                    <a:pt x="14865" y="43040"/>
                  </a:lnTo>
                  <a:lnTo>
                    <a:pt x="14877" y="43231"/>
                  </a:lnTo>
                  <a:lnTo>
                    <a:pt x="15023" y="43231"/>
                  </a:lnTo>
                  <a:cubicBezTo>
                    <a:pt x="15024" y="43239"/>
                    <a:pt x="15025" y="43246"/>
                    <a:pt x="15025" y="43253"/>
                  </a:cubicBezTo>
                  <a:lnTo>
                    <a:pt x="15026" y="43253"/>
                  </a:lnTo>
                  <a:cubicBezTo>
                    <a:pt x="15046" y="43471"/>
                    <a:pt x="15048" y="43648"/>
                    <a:pt x="15031" y="43701"/>
                  </a:cubicBezTo>
                  <a:cubicBezTo>
                    <a:pt x="14999" y="43796"/>
                    <a:pt x="14675" y="44357"/>
                    <a:pt x="14071" y="44766"/>
                  </a:cubicBezTo>
                  <a:cubicBezTo>
                    <a:pt x="13877" y="44897"/>
                    <a:pt x="13647" y="45090"/>
                    <a:pt x="13483" y="45232"/>
                  </a:cubicBezTo>
                  <a:lnTo>
                    <a:pt x="13478" y="45217"/>
                  </a:lnTo>
                  <a:cubicBezTo>
                    <a:pt x="13436" y="45243"/>
                    <a:pt x="13392" y="45266"/>
                    <a:pt x="13344" y="45282"/>
                  </a:cubicBezTo>
                  <a:cubicBezTo>
                    <a:pt x="12854" y="45458"/>
                    <a:pt x="12185" y="45766"/>
                    <a:pt x="12185" y="45766"/>
                  </a:cubicBezTo>
                  <a:lnTo>
                    <a:pt x="12140" y="46161"/>
                  </a:lnTo>
                  <a:lnTo>
                    <a:pt x="13791" y="46248"/>
                  </a:lnTo>
                  <a:lnTo>
                    <a:pt x="14682" y="45941"/>
                  </a:lnTo>
                  <a:cubicBezTo>
                    <a:pt x="14682" y="45941"/>
                    <a:pt x="14753" y="45831"/>
                    <a:pt x="14859" y="45674"/>
                  </a:cubicBezTo>
                  <a:lnTo>
                    <a:pt x="14858" y="45674"/>
                  </a:lnTo>
                  <a:cubicBezTo>
                    <a:pt x="15099" y="45319"/>
                    <a:pt x="15521" y="44729"/>
                    <a:pt x="15708" y="44669"/>
                  </a:cubicBezTo>
                  <a:cubicBezTo>
                    <a:pt x="15715" y="44667"/>
                    <a:pt x="15723" y="44666"/>
                    <a:pt x="15731" y="44666"/>
                  </a:cubicBezTo>
                  <a:cubicBezTo>
                    <a:pt x="15988" y="44666"/>
                    <a:pt x="16198" y="46029"/>
                    <a:pt x="16198" y="46029"/>
                  </a:cubicBezTo>
                  <a:lnTo>
                    <a:pt x="16733" y="45897"/>
                  </a:lnTo>
                  <a:cubicBezTo>
                    <a:pt x="16733" y="45897"/>
                    <a:pt x="16741" y="45791"/>
                    <a:pt x="16751" y="45621"/>
                  </a:cubicBezTo>
                  <a:lnTo>
                    <a:pt x="16750" y="45621"/>
                  </a:lnTo>
                  <a:cubicBezTo>
                    <a:pt x="16777" y="45182"/>
                    <a:pt x="16825" y="44311"/>
                    <a:pt x="16828" y="43701"/>
                  </a:cubicBezTo>
                  <a:lnTo>
                    <a:pt x="16643" y="43454"/>
                  </a:lnTo>
                  <a:lnTo>
                    <a:pt x="16625" y="43461"/>
                  </a:lnTo>
                  <a:cubicBezTo>
                    <a:pt x="16564" y="43299"/>
                    <a:pt x="16466" y="43102"/>
                    <a:pt x="16365" y="42907"/>
                  </a:cubicBezTo>
                  <a:lnTo>
                    <a:pt x="16407" y="42880"/>
                  </a:lnTo>
                  <a:lnTo>
                    <a:pt x="16373" y="42675"/>
                  </a:lnTo>
                  <a:lnTo>
                    <a:pt x="16269" y="42724"/>
                  </a:lnTo>
                  <a:cubicBezTo>
                    <a:pt x="16131" y="42459"/>
                    <a:pt x="16010" y="42218"/>
                    <a:pt x="15996" y="42088"/>
                  </a:cubicBezTo>
                  <a:cubicBezTo>
                    <a:pt x="15963" y="41804"/>
                    <a:pt x="15674" y="40538"/>
                    <a:pt x="15642" y="40128"/>
                  </a:cubicBezTo>
                  <a:cubicBezTo>
                    <a:pt x="15628" y="39951"/>
                    <a:pt x="15555" y="39595"/>
                    <a:pt x="15454" y="39193"/>
                  </a:cubicBezTo>
                  <a:lnTo>
                    <a:pt x="15480" y="39187"/>
                  </a:lnTo>
                  <a:lnTo>
                    <a:pt x="15720" y="39141"/>
                  </a:lnTo>
                  <a:lnTo>
                    <a:pt x="15707" y="39001"/>
                  </a:lnTo>
                  <a:lnTo>
                    <a:pt x="15418" y="39054"/>
                  </a:lnTo>
                  <a:cubicBezTo>
                    <a:pt x="15389" y="38945"/>
                    <a:pt x="15359" y="38833"/>
                    <a:pt x="15327" y="38722"/>
                  </a:cubicBezTo>
                  <a:lnTo>
                    <a:pt x="15471" y="38709"/>
                  </a:lnTo>
                  <a:lnTo>
                    <a:pt x="15432" y="38544"/>
                  </a:lnTo>
                  <a:lnTo>
                    <a:pt x="15281" y="38562"/>
                  </a:lnTo>
                  <a:cubicBezTo>
                    <a:pt x="15233" y="38404"/>
                    <a:pt x="15185" y="38250"/>
                    <a:pt x="15136" y="38107"/>
                  </a:cubicBezTo>
                  <a:lnTo>
                    <a:pt x="15155" y="38107"/>
                  </a:lnTo>
                  <a:lnTo>
                    <a:pt x="15352" y="38081"/>
                  </a:lnTo>
                  <a:lnTo>
                    <a:pt x="15131" y="37766"/>
                  </a:lnTo>
                  <a:lnTo>
                    <a:pt x="15020" y="37787"/>
                  </a:lnTo>
                  <a:cubicBezTo>
                    <a:pt x="15002" y="37743"/>
                    <a:pt x="14984" y="37700"/>
                    <a:pt x="14967" y="37660"/>
                  </a:cubicBezTo>
                  <a:cubicBezTo>
                    <a:pt x="14915" y="37541"/>
                    <a:pt x="14832" y="37407"/>
                    <a:pt x="14732" y="37267"/>
                  </a:cubicBezTo>
                  <a:lnTo>
                    <a:pt x="14871" y="37256"/>
                  </a:lnTo>
                  <a:lnTo>
                    <a:pt x="14703" y="37031"/>
                  </a:lnTo>
                  <a:lnTo>
                    <a:pt x="14581" y="37070"/>
                  </a:lnTo>
                  <a:cubicBezTo>
                    <a:pt x="14203" y="36596"/>
                    <a:pt x="13694" y="36110"/>
                    <a:pt x="13518" y="35948"/>
                  </a:cubicBezTo>
                  <a:cubicBezTo>
                    <a:pt x="13518" y="35947"/>
                    <a:pt x="13517" y="35945"/>
                    <a:pt x="13516" y="35945"/>
                  </a:cubicBezTo>
                  <a:cubicBezTo>
                    <a:pt x="13478" y="35909"/>
                    <a:pt x="13456" y="35890"/>
                    <a:pt x="13456" y="35890"/>
                  </a:cubicBezTo>
                  <a:cubicBezTo>
                    <a:pt x="13456" y="35890"/>
                    <a:pt x="13520" y="35162"/>
                    <a:pt x="13552" y="35003"/>
                  </a:cubicBezTo>
                  <a:cubicBezTo>
                    <a:pt x="13585" y="34846"/>
                    <a:pt x="15191" y="33138"/>
                    <a:pt x="15320" y="32885"/>
                  </a:cubicBezTo>
                  <a:cubicBezTo>
                    <a:pt x="15448" y="32632"/>
                    <a:pt x="16496" y="30720"/>
                    <a:pt x="16606" y="30323"/>
                  </a:cubicBezTo>
                  <a:cubicBezTo>
                    <a:pt x="16615" y="30291"/>
                    <a:pt x="16623" y="30259"/>
                    <a:pt x="16632" y="30228"/>
                  </a:cubicBezTo>
                  <a:cubicBezTo>
                    <a:pt x="16634" y="30219"/>
                    <a:pt x="16636" y="30211"/>
                    <a:pt x="16638" y="30203"/>
                  </a:cubicBezTo>
                  <a:cubicBezTo>
                    <a:pt x="16645" y="30173"/>
                    <a:pt x="16654" y="30142"/>
                    <a:pt x="16661" y="30112"/>
                  </a:cubicBezTo>
                  <a:lnTo>
                    <a:pt x="16666" y="30092"/>
                  </a:lnTo>
                  <a:cubicBezTo>
                    <a:pt x="16671" y="30068"/>
                    <a:pt x="16676" y="30044"/>
                    <a:pt x="16683" y="30022"/>
                  </a:cubicBezTo>
                  <a:lnTo>
                    <a:pt x="16689" y="29991"/>
                  </a:lnTo>
                  <a:cubicBezTo>
                    <a:pt x="16695" y="29964"/>
                    <a:pt x="16701" y="29939"/>
                    <a:pt x="16706" y="29912"/>
                  </a:cubicBezTo>
                  <a:cubicBezTo>
                    <a:pt x="16709" y="29899"/>
                    <a:pt x="16711" y="29887"/>
                    <a:pt x="16714" y="29875"/>
                  </a:cubicBezTo>
                  <a:cubicBezTo>
                    <a:pt x="16717" y="29859"/>
                    <a:pt x="16721" y="29843"/>
                    <a:pt x="16724" y="29827"/>
                  </a:cubicBezTo>
                  <a:cubicBezTo>
                    <a:pt x="16728" y="29808"/>
                    <a:pt x="16731" y="29788"/>
                    <a:pt x="16735" y="29769"/>
                  </a:cubicBezTo>
                  <a:cubicBezTo>
                    <a:pt x="16738" y="29752"/>
                    <a:pt x="16741" y="29737"/>
                    <a:pt x="16743" y="29721"/>
                  </a:cubicBezTo>
                  <a:cubicBezTo>
                    <a:pt x="16746" y="29703"/>
                    <a:pt x="16749" y="29687"/>
                    <a:pt x="16752" y="29669"/>
                  </a:cubicBezTo>
                  <a:cubicBezTo>
                    <a:pt x="16753" y="29662"/>
                    <a:pt x="16756" y="29655"/>
                    <a:pt x="16757" y="29647"/>
                  </a:cubicBezTo>
                  <a:cubicBezTo>
                    <a:pt x="16876" y="28930"/>
                    <a:pt x="16831" y="28369"/>
                    <a:pt x="16711" y="27945"/>
                  </a:cubicBezTo>
                  <a:lnTo>
                    <a:pt x="16711" y="27945"/>
                  </a:lnTo>
                  <a:lnTo>
                    <a:pt x="17506" y="28727"/>
                  </a:lnTo>
                  <a:lnTo>
                    <a:pt x="18986" y="29900"/>
                  </a:lnTo>
                  <a:lnTo>
                    <a:pt x="19727" y="30265"/>
                  </a:lnTo>
                  <a:lnTo>
                    <a:pt x="19727" y="29941"/>
                  </a:lnTo>
                  <a:lnTo>
                    <a:pt x="19027" y="29375"/>
                  </a:lnTo>
                  <a:lnTo>
                    <a:pt x="18082" y="28444"/>
                  </a:lnTo>
                  <a:lnTo>
                    <a:pt x="17177" y="27271"/>
                  </a:lnTo>
                  <a:lnTo>
                    <a:pt x="16232" y="26180"/>
                  </a:lnTo>
                  <a:lnTo>
                    <a:pt x="15286" y="25209"/>
                  </a:lnTo>
                  <a:lnTo>
                    <a:pt x="15075" y="25095"/>
                  </a:lnTo>
                  <a:cubicBezTo>
                    <a:pt x="15069" y="25037"/>
                    <a:pt x="15063" y="24979"/>
                    <a:pt x="15058" y="24922"/>
                  </a:cubicBezTo>
                  <a:lnTo>
                    <a:pt x="15058" y="24922"/>
                  </a:lnTo>
                  <a:lnTo>
                    <a:pt x="15821" y="25451"/>
                  </a:lnTo>
                  <a:lnTo>
                    <a:pt x="17013" y="26705"/>
                  </a:lnTo>
                  <a:lnTo>
                    <a:pt x="18329" y="27878"/>
                  </a:lnTo>
                  <a:lnTo>
                    <a:pt x="19398" y="28971"/>
                  </a:lnTo>
                  <a:lnTo>
                    <a:pt x="20384" y="29900"/>
                  </a:lnTo>
                  <a:lnTo>
                    <a:pt x="21618" y="30669"/>
                  </a:lnTo>
                  <a:lnTo>
                    <a:pt x="22686" y="31235"/>
                  </a:lnTo>
                  <a:lnTo>
                    <a:pt x="23220" y="31154"/>
                  </a:lnTo>
                  <a:lnTo>
                    <a:pt x="23261" y="30831"/>
                  </a:lnTo>
                  <a:lnTo>
                    <a:pt x="22522" y="30629"/>
                  </a:lnTo>
                  <a:lnTo>
                    <a:pt x="21330" y="29819"/>
                  </a:lnTo>
                  <a:lnTo>
                    <a:pt x="20097" y="28647"/>
                  </a:lnTo>
                  <a:lnTo>
                    <a:pt x="19027" y="27515"/>
                  </a:lnTo>
                  <a:lnTo>
                    <a:pt x="17917" y="26463"/>
                  </a:lnTo>
                  <a:lnTo>
                    <a:pt x="16725" y="25209"/>
                  </a:lnTo>
                  <a:lnTo>
                    <a:pt x="15566" y="24303"/>
                  </a:lnTo>
                  <a:lnTo>
                    <a:pt x="15566" y="24303"/>
                  </a:lnTo>
                  <a:lnTo>
                    <a:pt x="15697" y="24359"/>
                  </a:lnTo>
                  <a:lnTo>
                    <a:pt x="17136" y="25411"/>
                  </a:lnTo>
                  <a:lnTo>
                    <a:pt x="18616" y="26827"/>
                  </a:lnTo>
                  <a:lnTo>
                    <a:pt x="20137" y="28121"/>
                  </a:lnTo>
                  <a:lnTo>
                    <a:pt x="22892" y="29172"/>
                  </a:lnTo>
                  <a:lnTo>
                    <a:pt x="23961" y="29132"/>
                  </a:lnTo>
                  <a:lnTo>
                    <a:pt x="23961" y="28930"/>
                  </a:lnTo>
                  <a:lnTo>
                    <a:pt x="22769" y="28768"/>
                  </a:lnTo>
                  <a:lnTo>
                    <a:pt x="21577" y="28323"/>
                  </a:lnTo>
                  <a:lnTo>
                    <a:pt x="20425" y="27433"/>
                  </a:lnTo>
                  <a:lnTo>
                    <a:pt x="19233" y="26220"/>
                  </a:lnTo>
                  <a:lnTo>
                    <a:pt x="18041" y="25046"/>
                  </a:lnTo>
                  <a:cubicBezTo>
                    <a:pt x="18041" y="25046"/>
                    <a:pt x="16438" y="24117"/>
                    <a:pt x="16314" y="24076"/>
                  </a:cubicBezTo>
                  <a:cubicBezTo>
                    <a:pt x="16215" y="24044"/>
                    <a:pt x="15453" y="23776"/>
                    <a:pt x="15156" y="23672"/>
                  </a:cubicBezTo>
                  <a:cubicBezTo>
                    <a:pt x="15185" y="23600"/>
                    <a:pt x="15216" y="23526"/>
                    <a:pt x="15247" y="23452"/>
                  </a:cubicBezTo>
                  <a:lnTo>
                    <a:pt x="16191" y="23591"/>
                  </a:lnTo>
                  <a:lnTo>
                    <a:pt x="18410" y="24400"/>
                  </a:lnTo>
                  <a:lnTo>
                    <a:pt x="20014" y="25452"/>
                  </a:lnTo>
                  <a:lnTo>
                    <a:pt x="21330" y="26058"/>
                  </a:lnTo>
                  <a:lnTo>
                    <a:pt x="22398" y="26544"/>
                  </a:lnTo>
                  <a:lnTo>
                    <a:pt x="24824" y="26745"/>
                  </a:lnTo>
                  <a:lnTo>
                    <a:pt x="24906" y="26220"/>
                  </a:lnTo>
                  <a:lnTo>
                    <a:pt x="22891" y="25816"/>
                  </a:lnTo>
                  <a:lnTo>
                    <a:pt x="20589" y="24885"/>
                  </a:lnTo>
                  <a:lnTo>
                    <a:pt x="19356" y="24238"/>
                  </a:lnTo>
                  <a:lnTo>
                    <a:pt x="18023" y="23543"/>
                  </a:lnTo>
                  <a:lnTo>
                    <a:pt x="19273" y="24035"/>
                  </a:lnTo>
                  <a:lnTo>
                    <a:pt x="21165" y="24642"/>
                  </a:lnTo>
                  <a:lnTo>
                    <a:pt x="22973" y="24925"/>
                  </a:lnTo>
                  <a:lnTo>
                    <a:pt x="24535" y="25006"/>
                  </a:lnTo>
                  <a:lnTo>
                    <a:pt x="25811" y="24925"/>
                  </a:lnTo>
                  <a:lnTo>
                    <a:pt x="26016" y="24804"/>
                  </a:lnTo>
                  <a:lnTo>
                    <a:pt x="25687" y="24642"/>
                  </a:lnTo>
                  <a:lnTo>
                    <a:pt x="24043" y="24642"/>
                  </a:lnTo>
                  <a:lnTo>
                    <a:pt x="22481" y="24359"/>
                  </a:lnTo>
                  <a:lnTo>
                    <a:pt x="20301" y="23914"/>
                  </a:lnTo>
                  <a:lnTo>
                    <a:pt x="18616" y="23106"/>
                  </a:lnTo>
                  <a:lnTo>
                    <a:pt x="18522" y="23071"/>
                  </a:lnTo>
                  <a:lnTo>
                    <a:pt x="19562" y="23227"/>
                  </a:lnTo>
                  <a:lnTo>
                    <a:pt x="21536" y="23671"/>
                  </a:lnTo>
                  <a:lnTo>
                    <a:pt x="24331" y="23631"/>
                  </a:lnTo>
                  <a:lnTo>
                    <a:pt x="26098" y="23590"/>
                  </a:lnTo>
                  <a:lnTo>
                    <a:pt x="26262" y="23065"/>
                  </a:lnTo>
                  <a:lnTo>
                    <a:pt x="25811" y="22943"/>
                  </a:lnTo>
                  <a:lnTo>
                    <a:pt x="24290" y="22823"/>
                  </a:lnTo>
                  <a:lnTo>
                    <a:pt x="23015" y="22823"/>
                  </a:lnTo>
                  <a:lnTo>
                    <a:pt x="21412" y="22660"/>
                  </a:lnTo>
                  <a:lnTo>
                    <a:pt x="20056" y="22620"/>
                  </a:lnTo>
                  <a:lnTo>
                    <a:pt x="18206" y="21973"/>
                  </a:lnTo>
                  <a:lnTo>
                    <a:pt x="16273" y="21690"/>
                  </a:lnTo>
                  <a:lnTo>
                    <a:pt x="16076" y="21690"/>
                  </a:lnTo>
                  <a:lnTo>
                    <a:pt x="15951" y="21349"/>
                  </a:lnTo>
                  <a:cubicBezTo>
                    <a:pt x="15957" y="21332"/>
                    <a:pt x="15964" y="21315"/>
                    <a:pt x="15970" y="21298"/>
                  </a:cubicBezTo>
                  <a:lnTo>
                    <a:pt x="16973" y="21447"/>
                  </a:lnTo>
                  <a:lnTo>
                    <a:pt x="18329" y="21973"/>
                  </a:lnTo>
                  <a:lnTo>
                    <a:pt x="20508" y="22499"/>
                  </a:lnTo>
                  <a:lnTo>
                    <a:pt x="22933" y="22660"/>
                  </a:lnTo>
                  <a:lnTo>
                    <a:pt x="24989" y="22499"/>
                  </a:lnTo>
                  <a:lnTo>
                    <a:pt x="25728" y="22135"/>
                  </a:lnTo>
                  <a:lnTo>
                    <a:pt x="25483" y="21852"/>
                  </a:lnTo>
                  <a:lnTo>
                    <a:pt x="24866" y="21973"/>
                  </a:lnTo>
                  <a:lnTo>
                    <a:pt x="23550" y="22135"/>
                  </a:lnTo>
                  <a:lnTo>
                    <a:pt x="22111" y="22095"/>
                  </a:lnTo>
                  <a:lnTo>
                    <a:pt x="20303" y="21650"/>
                  </a:lnTo>
                  <a:lnTo>
                    <a:pt x="19455" y="21264"/>
                  </a:lnTo>
                  <a:lnTo>
                    <a:pt x="19443" y="21050"/>
                  </a:lnTo>
                  <a:lnTo>
                    <a:pt x="19443" y="21050"/>
                  </a:lnTo>
                  <a:lnTo>
                    <a:pt x="20714" y="21407"/>
                  </a:lnTo>
                  <a:lnTo>
                    <a:pt x="22276" y="21609"/>
                  </a:lnTo>
                  <a:lnTo>
                    <a:pt x="23221" y="21650"/>
                  </a:lnTo>
                  <a:lnTo>
                    <a:pt x="24250" y="21327"/>
                  </a:lnTo>
                  <a:lnTo>
                    <a:pt x="24291" y="21083"/>
                  </a:lnTo>
                  <a:lnTo>
                    <a:pt x="22770" y="21164"/>
                  </a:lnTo>
                  <a:lnTo>
                    <a:pt x="21330" y="20881"/>
                  </a:lnTo>
                  <a:lnTo>
                    <a:pt x="20352" y="20704"/>
                  </a:lnTo>
                  <a:cubicBezTo>
                    <a:pt x="20491" y="20577"/>
                    <a:pt x="20654" y="20419"/>
                    <a:pt x="20830" y="20244"/>
                  </a:cubicBezTo>
                  <a:lnTo>
                    <a:pt x="22194" y="20193"/>
                  </a:lnTo>
                  <a:lnTo>
                    <a:pt x="24044" y="19951"/>
                  </a:lnTo>
                  <a:cubicBezTo>
                    <a:pt x="24044" y="19951"/>
                    <a:pt x="25154" y="19506"/>
                    <a:pt x="24989" y="19345"/>
                  </a:cubicBezTo>
                  <a:lnTo>
                    <a:pt x="24989" y="19345"/>
                  </a:lnTo>
                  <a:lnTo>
                    <a:pt x="24194" y="19465"/>
                  </a:lnTo>
                  <a:lnTo>
                    <a:pt x="22770" y="19506"/>
                  </a:lnTo>
                  <a:lnTo>
                    <a:pt x="21657" y="19385"/>
                  </a:lnTo>
                  <a:cubicBezTo>
                    <a:pt x="22213" y="18786"/>
                    <a:pt x="22708" y="18210"/>
                    <a:pt x="22789" y="18021"/>
                  </a:cubicBezTo>
                  <a:cubicBezTo>
                    <a:pt x="22856" y="17869"/>
                    <a:pt x="22952" y="17685"/>
                    <a:pt x="23057" y="17508"/>
                  </a:cubicBezTo>
                  <a:lnTo>
                    <a:pt x="23714" y="17281"/>
                  </a:lnTo>
                  <a:lnTo>
                    <a:pt x="24098" y="17011"/>
                  </a:lnTo>
                  <a:cubicBezTo>
                    <a:pt x="24334" y="17074"/>
                    <a:pt x="24557" y="17136"/>
                    <a:pt x="24557" y="17136"/>
                  </a:cubicBezTo>
                  <a:lnTo>
                    <a:pt x="25458" y="17357"/>
                  </a:lnTo>
                  <a:lnTo>
                    <a:pt x="26069" y="16756"/>
                  </a:lnTo>
                  <a:lnTo>
                    <a:pt x="26325" y="16281"/>
                  </a:lnTo>
                  <a:lnTo>
                    <a:pt x="25972" y="16345"/>
                  </a:lnTo>
                  <a:lnTo>
                    <a:pt x="25490" y="16535"/>
                  </a:lnTo>
                  <a:lnTo>
                    <a:pt x="24844" y="16408"/>
                  </a:lnTo>
                  <a:lnTo>
                    <a:pt x="24783" y="16230"/>
                  </a:lnTo>
                  <a:lnTo>
                    <a:pt x="24458" y="16332"/>
                  </a:lnTo>
                  <a:lnTo>
                    <a:pt x="24365" y="16313"/>
                  </a:lnTo>
                  <a:lnTo>
                    <a:pt x="24203" y="16124"/>
                  </a:lnTo>
                  <a:lnTo>
                    <a:pt x="24622" y="15491"/>
                  </a:lnTo>
                  <a:cubicBezTo>
                    <a:pt x="24622" y="15491"/>
                    <a:pt x="24641" y="15353"/>
                    <a:pt x="24631" y="15258"/>
                  </a:cubicBezTo>
                  <a:lnTo>
                    <a:pt x="24989" y="15016"/>
                  </a:lnTo>
                  <a:lnTo>
                    <a:pt x="24783" y="14733"/>
                  </a:lnTo>
                  <a:lnTo>
                    <a:pt x="23468" y="15056"/>
                  </a:lnTo>
                  <a:lnTo>
                    <a:pt x="21412" y="15462"/>
                  </a:lnTo>
                  <a:lnTo>
                    <a:pt x="19480" y="15744"/>
                  </a:lnTo>
                  <a:lnTo>
                    <a:pt x="17465" y="16755"/>
                  </a:lnTo>
                  <a:lnTo>
                    <a:pt x="15821" y="17969"/>
                  </a:lnTo>
                  <a:lnTo>
                    <a:pt x="15361" y="18660"/>
                  </a:lnTo>
                  <a:cubicBezTo>
                    <a:pt x="15315" y="18660"/>
                    <a:pt x="15271" y="18659"/>
                    <a:pt x="15230" y="18659"/>
                  </a:cubicBezTo>
                  <a:cubicBezTo>
                    <a:pt x="15171" y="18659"/>
                    <a:pt x="15117" y="18660"/>
                    <a:pt x="15068" y="18661"/>
                  </a:cubicBezTo>
                  <a:lnTo>
                    <a:pt x="15492" y="17766"/>
                  </a:lnTo>
                  <a:lnTo>
                    <a:pt x="17055" y="16068"/>
                  </a:lnTo>
                  <a:lnTo>
                    <a:pt x="18905" y="14774"/>
                  </a:lnTo>
                  <a:lnTo>
                    <a:pt x="19477" y="14480"/>
                  </a:lnTo>
                  <a:lnTo>
                    <a:pt x="19939" y="14709"/>
                  </a:lnTo>
                  <a:lnTo>
                    <a:pt x="20087" y="14782"/>
                  </a:lnTo>
                  <a:lnTo>
                    <a:pt x="20491" y="14863"/>
                  </a:lnTo>
                  <a:lnTo>
                    <a:pt x="22240" y="15216"/>
                  </a:lnTo>
                  <a:lnTo>
                    <a:pt x="23680" y="14714"/>
                  </a:lnTo>
                  <a:lnTo>
                    <a:pt x="24049" y="14363"/>
                  </a:lnTo>
                  <a:lnTo>
                    <a:pt x="23644" y="14266"/>
                  </a:lnTo>
                  <a:lnTo>
                    <a:pt x="22853" y="13621"/>
                  </a:lnTo>
                  <a:lnTo>
                    <a:pt x="22711" y="13402"/>
                  </a:lnTo>
                  <a:lnTo>
                    <a:pt x="22712" y="13402"/>
                  </a:lnTo>
                  <a:lnTo>
                    <a:pt x="22327" y="12810"/>
                  </a:lnTo>
                  <a:lnTo>
                    <a:pt x="22244" y="12682"/>
                  </a:lnTo>
                  <a:lnTo>
                    <a:pt x="21538" y="12101"/>
                  </a:lnTo>
                  <a:lnTo>
                    <a:pt x="21376" y="12196"/>
                  </a:lnTo>
                  <a:lnTo>
                    <a:pt x="20654" y="12289"/>
                  </a:lnTo>
                  <a:lnTo>
                    <a:pt x="21077" y="11938"/>
                  </a:lnTo>
                  <a:lnTo>
                    <a:pt x="21193" y="11819"/>
                  </a:lnTo>
                  <a:lnTo>
                    <a:pt x="20604" y="11335"/>
                  </a:lnTo>
                  <a:lnTo>
                    <a:pt x="20390" y="11160"/>
                  </a:lnTo>
                  <a:lnTo>
                    <a:pt x="20116" y="11104"/>
                  </a:lnTo>
                  <a:lnTo>
                    <a:pt x="19235" y="10927"/>
                  </a:lnTo>
                  <a:lnTo>
                    <a:pt x="18835" y="11215"/>
                  </a:lnTo>
                  <a:lnTo>
                    <a:pt x="18460" y="11196"/>
                  </a:lnTo>
                  <a:lnTo>
                    <a:pt x="18671" y="11060"/>
                  </a:lnTo>
                  <a:lnTo>
                    <a:pt x="18862" y="10852"/>
                  </a:lnTo>
                  <a:lnTo>
                    <a:pt x="18468" y="10773"/>
                  </a:lnTo>
                  <a:cubicBezTo>
                    <a:pt x="18663" y="10768"/>
                    <a:pt x="18875" y="10763"/>
                    <a:pt x="19075" y="10759"/>
                  </a:cubicBezTo>
                  <a:lnTo>
                    <a:pt x="20212" y="10818"/>
                  </a:lnTo>
                  <a:lnTo>
                    <a:pt x="21486" y="11283"/>
                  </a:lnTo>
                  <a:lnTo>
                    <a:pt x="22478" y="12026"/>
                  </a:lnTo>
                  <a:lnTo>
                    <a:pt x="23422" y="12491"/>
                  </a:lnTo>
                  <a:lnTo>
                    <a:pt x="24270" y="12583"/>
                  </a:lnTo>
                  <a:lnTo>
                    <a:pt x="24459" y="12212"/>
                  </a:lnTo>
                  <a:lnTo>
                    <a:pt x="24082" y="12258"/>
                  </a:lnTo>
                  <a:lnTo>
                    <a:pt x="23422" y="11979"/>
                  </a:lnTo>
                  <a:lnTo>
                    <a:pt x="22855" y="11283"/>
                  </a:lnTo>
                  <a:lnTo>
                    <a:pt x="21816" y="10726"/>
                  </a:lnTo>
                  <a:lnTo>
                    <a:pt x="21175" y="10591"/>
                  </a:lnTo>
                  <a:cubicBezTo>
                    <a:pt x="21452" y="10546"/>
                    <a:pt x="21674" y="10508"/>
                    <a:pt x="21716" y="10501"/>
                  </a:cubicBezTo>
                  <a:cubicBezTo>
                    <a:pt x="21832" y="10478"/>
                    <a:pt x="22689" y="9570"/>
                    <a:pt x="22689" y="9570"/>
                  </a:cubicBezTo>
                  <a:lnTo>
                    <a:pt x="23213" y="8665"/>
                  </a:lnTo>
                  <a:lnTo>
                    <a:pt x="23213" y="8665"/>
                  </a:lnTo>
                  <a:lnTo>
                    <a:pt x="23158" y="8668"/>
                  </a:lnTo>
                  <a:lnTo>
                    <a:pt x="22463" y="8715"/>
                  </a:lnTo>
                  <a:cubicBezTo>
                    <a:pt x="22463" y="8715"/>
                    <a:pt x="20946" y="8103"/>
                    <a:pt x="20824" y="8096"/>
                  </a:cubicBezTo>
                  <a:cubicBezTo>
                    <a:pt x="20763" y="8093"/>
                    <a:pt x="20378" y="8084"/>
                    <a:pt x="20005" y="8076"/>
                  </a:cubicBezTo>
                  <a:cubicBezTo>
                    <a:pt x="20250" y="7987"/>
                    <a:pt x="20669" y="7878"/>
                    <a:pt x="20825" y="7801"/>
                  </a:cubicBezTo>
                  <a:cubicBezTo>
                    <a:pt x="21014" y="7707"/>
                    <a:pt x="21486" y="7429"/>
                    <a:pt x="21674" y="7290"/>
                  </a:cubicBezTo>
                  <a:cubicBezTo>
                    <a:pt x="21864" y="7151"/>
                    <a:pt x="22383" y="6547"/>
                    <a:pt x="22383" y="6547"/>
                  </a:cubicBezTo>
                  <a:cubicBezTo>
                    <a:pt x="22383" y="6547"/>
                    <a:pt x="22666" y="5804"/>
                    <a:pt x="22478" y="5571"/>
                  </a:cubicBezTo>
                  <a:lnTo>
                    <a:pt x="22478" y="5571"/>
                  </a:lnTo>
                  <a:lnTo>
                    <a:pt x="22194" y="6036"/>
                  </a:lnTo>
                  <a:lnTo>
                    <a:pt x="21439" y="6640"/>
                  </a:lnTo>
                  <a:lnTo>
                    <a:pt x="20637" y="6732"/>
                  </a:lnTo>
                  <a:lnTo>
                    <a:pt x="19645" y="7197"/>
                  </a:lnTo>
                  <a:lnTo>
                    <a:pt x="19186" y="7469"/>
                  </a:lnTo>
                  <a:lnTo>
                    <a:pt x="19468" y="7207"/>
                  </a:lnTo>
                  <a:lnTo>
                    <a:pt x="20366" y="4908"/>
                  </a:lnTo>
                  <a:lnTo>
                    <a:pt x="20545" y="3951"/>
                  </a:lnTo>
                  <a:lnTo>
                    <a:pt x="20419" y="3747"/>
                  </a:lnTo>
                  <a:lnTo>
                    <a:pt x="20124" y="3274"/>
                  </a:lnTo>
                  <a:lnTo>
                    <a:pt x="20011" y="2763"/>
                  </a:lnTo>
                  <a:lnTo>
                    <a:pt x="19995" y="2688"/>
                  </a:lnTo>
                  <a:lnTo>
                    <a:pt x="19773" y="2831"/>
                  </a:lnTo>
                  <a:lnTo>
                    <a:pt x="19181" y="3148"/>
                  </a:lnTo>
                  <a:lnTo>
                    <a:pt x="18926" y="4027"/>
                  </a:lnTo>
                  <a:lnTo>
                    <a:pt x="18249" y="5110"/>
                  </a:lnTo>
                  <a:lnTo>
                    <a:pt x="17579" y="5942"/>
                  </a:lnTo>
                  <a:cubicBezTo>
                    <a:pt x="17688" y="5568"/>
                    <a:pt x="17786" y="5230"/>
                    <a:pt x="17805" y="5154"/>
                  </a:cubicBezTo>
                  <a:cubicBezTo>
                    <a:pt x="17853" y="4969"/>
                    <a:pt x="18324" y="3436"/>
                    <a:pt x="18371" y="3297"/>
                  </a:cubicBezTo>
                  <a:cubicBezTo>
                    <a:pt x="18418" y="3158"/>
                    <a:pt x="18749" y="2183"/>
                    <a:pt x="18749" y="2183"/>
                  </a:cubicBezTo>
                  <a:lnTo>
                    <a:pt x="18749" y="2183"/>
                  </a:lnTo>
                  <a:lnTo>
                    <a:pt x="18324" y="2368"/>
                  </a:lnTo>
                  <a:cubicBezTo>
                    <a:pt x="18324" y="2368"/>
                    <a:pt x="17853" y="2925"/>
                    <a:pt x="17805" y="3065"/>
                  </a:cubicBezTo>
                  <a:cubicBezTo>
                    <a:pt x="17758" y="3204"/>
                    <a:pt x="17050" y="4550"/>
                    <a:pt x="17003" y="4736"/>
                  </a:cubicBezTo>
                  <a:cubicBezTo>
                    <a:pt x="16955" y="4921"/>
                    <a:pt x="16625" y="6222"/>
                    <a:pt x="16625" y="6361"/>
                  </a:cubicBezTo>
                  <a:cubicBezTo>
                    <a:pt x="16625" y="6401"/>
                    <a:pt x="16556" y="6667"/>
                    <a:pt x="16456" y="7030"/>
                  </a:cubicBezTo>
                  <a:lnTo>
                    <a:pt x="15929" y="7469"/>
                  </a:lnTo>
                  <a:cubicBezTo>
                    <a:pt x="16033" y="7030"/>
                    <a:pt x="16153" y="6547"/>
                    <a:pt x="16153" y="6547"/>
                  </a:cubicBezTo>
                  <a:cubicBezTo>
                    <a:pt x="16153" y="6547"/>
                    <a:pt x="16437" y="5015"/>
                    <a:pt x="16483" y="4875"/>
                  </a:cubicBezTo>
                  <a:cubicBezTo>
                    <a:pt x="16530" y="4736"/>
                    <a:pt x="16625" y="3064"/>
                    <a:pt x="16672" y="2925"/>
                  </a:cubicBezTo>
                  <a:cubicBezTo>
                    <a:pt x="16720" y="2785"/>
                    <a:pt x="16955" y="1439"/>
                    <a:pt x="16955" y="1439"/>
                  </a:cubicBezTo>
                  <a:lnTo>
                    <a:pt x="17239" y="464"/>
                  </a:lnTo>
                  <a:lnTo>
                    <a:pt x="16578" y="1207"/>
                  </a:lnTo>
                  <a:cubicBezTo>
                    <a:pt x="16578" y="1207"/>
                    <a:pt x="15823" y="3158"/>
                    <a:pt x="15823" y="3297"/>
                  </a:cubicBezTo>
                  <a:cubicBezTo>
                    <a:pt x="15823" y="3361"/>
                    <a:pt x="15752" y="3786"/>
                    <a:pt x="15671" y="4242"/>
                  </a:cubicBezTo>
                  <a:lnTo>
                    <a:pt x="15652" y="4148"/>
                  </a:lnTo>
                  <a:lnTo>
                    <a:pt x="15323" y="4563"/>
                  </a:lnTo>
                  <a:lnTo>
                    <a:pt x="15595" y="3868"/>
                  </a:lnTo>
                  <a:lnTo>
                    <a:pt x="14697" y="1714"/>
                  </a:lnTo>
                  <a:lnTo>
                    <a:pt x="13850" y="963"/>
                  </a:lnTo>
                  <a:lnTo>
                    <a:pt x="13470" y="1380"/>
                  </a:lnTo>
                  <a:lnTo>
                    <a:pt x="12579" y="2142"/>
                  </a:lnTo>
                  <a:lnTo>
                    <a:pt x="12255" y="2418"/>
                  </a:lnTo>
                  <a:cubicBezTo>
                    <a:pt x="12148" y="2003"/>
                    <a:pt x="11764" y="836"/>
                    <a:pt x="11764" y="836"/>
                  </a:cubicBezTo>
                  <a:lnTo>
                    <a:pt x="1148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6" name="Google Shape;13086;p80"/>
            <p:cNvSpPr/>
            <p:nvPr/>
          </p:nvSpPr>
          <p:spPr>
            <a:xfrm rot="-828189">
              <a:off x="600954" y="909738"/>
              <a:ext cx="508670" cy="203196"/>
            </a:xfrm>
            <a:custGeom>
              <a:avLst/>
              <a:gdLst/>
              <a:ahLst/>
              <a:cxnLst/>
              <a:rect l="l" t="t" r="r" b="b"/>
              <a:pathLst>
                <a:path w="10469" h="4182" extrusionOk="0">
                  <a:moveTo>
                    <a:pt x="5543" y="0"/>
                  </a:moveTo>
                  <a:lnTo>
                    <a:pt x="3746" y="5"/>
                  </a:lnTo>
                  <a:cubicBezTo>
                    <a:pt x="3746" y="5"/>
                    <a:pt x="2345" y="326"/>
                    <a:pt x="2227" y="358"/>
                  </a:cubicBezTo>
                  <a:cubicBezTo>
                    <a:pt x="2107" y="390"/>
                    <a:pt x="747" y="1300"/>
                    <a:pt x="747" y="1300"/>
                  </a:cubicBezTo>
                  <a:lnTo>
                    <a:pt x="0" y="1402"/>
                  </a:lnTo>
                  <a:lnTo>
                    <a:pt x="705" y="2183"/>
                  </a:lnTo>
                  <a:cubicBezTo>
                    <a:pt x="705" y="2183"/>
                    <a:pt x="1732" y="2898"/>
                    <a:pt x="1856" y="2898"/>
                  </a:cubicBezTo>
                  <a:cubicBezTo>
                    <a:pt x="1856" y="2898"/>
                    <a:pt x="1856" y="2898"/>
                    <a:pt x="1857" y="2898"/>
                  </a:cubicBezTo>
                  <a:cubicBezTo>
                    <a:pt x="1976" y="2896"/>
                    <a:pt x="3593" y="2836"/>
                    <a:pt x="3741" y="2775"/>
                  </a:cubicBezTo>
                  <a:cubicBezTo>
                    <a:pt x="3890" y="2713"/>
                    <a:pt x="5799" y="2382"/>
                    <a:pt x="5799" y="2382"/>
                  </a:cubicBezTo>
                  <a:lnTo>
                    <a:pt x="8344" y="2393"/>
                  </a:lnTo>
                  <a:lnTo>
                    <a:pt x="9530" y="3254"/>
                  </a:lnTo>
                  <a:lnTo>
                    <a:pt x="10327" y="4182"/>
                  </a:lnTo>
                  <a:lnTo>
                    <a:pt x="10469" y="3796"/>
                  </a:lnTo>
                  <a:lnTo>
                    <a:pt x="9116" y="2024"/>
                  </a:lnTo>
                  <a:lnTo>
                    <a:pt x="7117" y="855"/>
                  </a:lnTo>
                  <a:lnTo>
                    <a:pt x="5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7" name="Google Shape;13087;p80"/>
            <p:cNvSpPr/>
            <p:nvPr/>
          </p:nvSpPr>
          <p:spPr>
            <a:xfrm rot="-828189">
              <a:off x="608385" y="970720"/>
              <a:ext cx="504782" cy="141780"/>
            </a:xfrm>
            <a:custGeom>
              <a:avLst/>
              <a:gdLst/>
              <a:ahLst/>
              <a:cxnLst/>
              <a:rect l="l" t="t" r="r" b="b"/>
              <a:pathLst>
                <a:path w="10389" h="2918" extrusionOk="0">
                  <a:moveTo>
                    <a:pt x="5657" y="1"/>
                  </a:moveTo>
                  <a:lnTo>
                    <a:pt x="4133" y="177"/>
                  </a:lnTo>
                  <a:lnTo>
                    <a:pt x="2164" y="568"/>
                  </a:lnTo>
                  <a:lnTo>
                    <a:pt x="392" y="307"/>
                  </a:lnTo>
                  <a:lnTo>
                    <a:pt x="54" y="131"/>
                  </a:lnTo>
                  <a:lnTo>
                    <a:pt x="0" y="138"/>
                  </a:lnTo>
                  <a:lnTo>
                    <a:pt x="704" y="919"/>
                  </a:lnTo>
                  <a:cubicBezTo>
                    <a:pt x="704" y="919"/>
                    <a:pt x="1732" y="1634"/>
                    <a:pt x="1855" y="1634"/>
                  </a:cubicBezTo>
                  <a:cubicBezTo>
                    <a:pt x="1855" y="1634"/>
                    <a:pt x="1855" y="1634"/>
                    <a:pt x="1856" y="1634"/>
                  </a:cubicBezTo>
                  <a:cubicBezTo>
                    <a:pt x="1976" y="1632"/>
                    <a:pt x="3592" y="1572"/>
                    <a:pt x="3740" y="1511"/>
                  </a:cubicBezTo>
                  <a:cubicBezTo>
                    <a:pt x="3889" y="1449"/>
                    <a:pt x="5799" y="1118"/>
                    <a:pt x="5799" y="1118"/>
                  </a:cubicBezTo>
                  <a:lnTo>
                    <a:pt x="8344" y="1129"/>
                  </a:lnTo>
                  <a:lnTo>
                    <a:pt x="9529" y="1990"/>
                  </a:lnTo>
                  <a:lnTo>
                    <a:pt x="10326" y="2918"/>
                  </a:lnTo>
                  <a:lnTo>
                    <a:pt x="10388" y="2747"/>
                  </a:lnTo>
                  <a:lnTo>
                    <a:pt x="9642" y="1634"/>
                  </a:lnTo>
                  <a:lnTo>
                    <a:pt x="8518" y="831"/>
                  </a:lnTo>
                  <a:lnTo>
                    <a:pt x="7010" y="300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8" name="Google Shape;13088;p80"/>
            <p:cNvSpPr/>
            <p:nvPr/>
          </p:nvSpPr>
          <p:spPr>
            <a:xfrm rot="-828189">
              <a:off x="639865" y="1010595"/>
              <a:ext cx="475047" cy="140225"/>
            </a:xfrm>
            <a:custGeom>
              <a:avLst/>
              <a:gdLst/>
              <a:ahLst/>
              <a:cxnLst/>
              <a:rect l="l" t="t" r="r" b="b"/>
              <a:pathLst>
                <a:path w="9777" h="2886" extrusionOk="0">
                  <a:moveTo>
                    <a:pt x="7410" y="0"/>
                  </a:moveTo>
                  <a:lnTo>
                    <a:pt x="5983" y="221"/>
                  </a:lnTo>
                  <a:lnTo>
                    <a:pt x="4289" y="763"/>
                  </a:lnTo>
                  <a:lnTo>
                    <a:pt x="2762" y="938"/>
                  </a:lnTo>
                  <a:lnTo>
                    <a:pt x="1577" y="936"/>
                  </a:lnTo>
                  <a:lnTo>
                    <a:pt x="758" y="709"/>
                  </a:lnTo>
                  <a:lnTo>
                    <a:pt x="221" y="1011"/>
                  </a:lnTo>
                  <a:lnTo>
                    <a:pt x="1" y="1112"/>
                  </a:lnTo>
                  <a:lnTo>
                    <a:pt x="403" y="1493"/>
                  </a:lnTo>
                  <a:lnTo>
                    <a:pt x="736" y="2143"/>
                  </a:lnTo>
                  <a:lnTo>
                    <a:pt x="1582" y="2467"/>
                  </a:lnTo>
                  <a:lnTo>
                    <a:pt x="3837" y="2886"/>
                  </a:lnTo>
                  <a:lnTo>
                    <a:pt x="5631" y="2415"/>
                  </a:lnTo>
                  <a:lnTo>
                    <a:pt x="7490" y="1505"/>
                  </a:lnTo>
                  <a:lnTo>
                    <a:pt x="8741" y="1117"/>
                  </a:lnTo>
                  <a:lnTo>
                    <a:pt x="9336" y="1227"/>
                  </a:lnTo>
                  <a:lnTo>
                    <a:pt x="9683" y="1293"/>
                  </a:lnTo>
                  <a:lnTo>
                    <a:pt x="9777" y="1048"/>
                  </a:lnTo>
                  <a:lnTo>
                    <a:pt x="8774" y="266"/>
                  </a:lnTo>
                  <a:lnTo>
                    <a:pt x="7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9" name="Google Shape;13089;p80"/>
            <p:cNvSpPr/>
            <p:nvPr/>
          </p:nvSpPr>
          <p:spPr>
            <a:xfrm rot="-828189">
              <a:off x="911411" y="992089"/>
              <a:ext cx="97905" cy="48248"/>
            </a:xfrm>
            <a:custGeom>
              <a:avLst/>
              <a:gdLst/>
              <a:ahLst/>
              <a:cxnLst/>
              <a:rect l="l" t="t" r="r" b="b"/>
              <a:pathLst>
                <a:path w="2015" h="993" extrusionOk="0">
                  <a:moveTo>
                    <a:pt x="1133" y="0"/>
                  </a:moveTo>
                  <a:lnTo>
                    <a:pt x="127" y="156"/>
                  </a:lnTo>
                  <a:lnTo>
                    <a:pt x="0" y="196"/>
                  </a:lnTo>
                  <a:lnTo>
                    <a:pt x="279" y="372"/>
                  </a:lnTo>
                  <a:lnTo>
                    <a:pt x="658" y="779"/>
                  </a:lnTo>
                  <a:lnTo>
                    <a:pt x="859" y="992"/>
                  </a:lnTo>
                  <a:lnTo>
                    <a:pt x="2014" y="728"/>
                  </a:lnTo>
                  <a:lnTo>
                    <a:pt x="1460" y="131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0" name="Google Shape;13090;p80"/>
            <p:cNvSpPr/>
            <p:nvPr/>
          </p:nvSpPr>
          <p:spPr>
            <a:xfrm rot="-828189">
              <a:off x="741147" y="1086459"/>
              <a:ext cx="25314" cy="47519"/>
            </a:xfrm>
            <a:custGeom>
              <a:avLst/>
              <a:gdLst/>
              <a:ahLst/>
              <a:cxnLst/>
              <a:rect l="l" t="t" r="r" b="b"/>
              <a:pathLst>
                <a:path w="521" h="978" extrusionOk="0">
                  <a:moveTo>
                    <a:pt x="0" y="0"/>
                  </a:moveTo>
                  <a:lnTo>
                    <a:pt x="137" y="255"/>
                  </a:lnTo>
                  <a:lnTo>
                    <a:pt x="273" y="909"/>
                  </a:lnTo>
                  <a:lnTo>
                    <a:pt x="521" y="977"/>
                  </a:lnTo>
                  <a:lnTo>
                    <a:pt x="40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1" name="Google Shape;13091;p80"/>
            <p:cNvSpPr/>
            <p:nvPr/>
          </p:nvSpPr>
          <p:spPr>
            <a:xfrm rot="-828189">
              <a:off x="646244" y="1042420"/>
              <a:ext cx="470965" cy="107817"/>
            </a:xfrm>
            <a:custGeom>
              <a:avLst/>
              <a:gdLst/>
              <a:ahLst/>
              <a:cxnLst/>
              <a:rect l="l" t="t" r="r" b="b"/>
              <a:pathLst>
                <a:path w="9693" h="2219" extrusionOk="0">
                  <a:moveTo>
                    <a:pt x="8014" y="1"/>
                  </a:moveTo>
                  <a:lnTo>
                    <a:pt x="6462" y="177"/>
                  </a:lnTo>
                  <a:lnTo>
                    <a:pt x="5091" y="785"/>
                  </a:lnTo>
                  <a:lnTo>
                    <a:pt x="2676" y="1073"/>
                  </a:lnTo>
                  <a:lnTo>
                    <a:pt x="1191" y="858"/>
                  </a:lnTo>
                  <a:lnTo>
                    <a:pt x="344" y="462"/>
                  </a:lnTo>
                  <a:lnTo>
                    <a:pt x="0" y="494"/>
                  </a:lnTo>
                  <a:lnTo>
                    <a:pt x="351" y="826"/>
                  </a:lnTo>
                  <a:lnTo>
                    <a:pt x="684" y="1476"/>
                  </a:lnTo>
                  <a:lnTo>
                    <a:pt x="1530" y="1800"/>
                  </a:lnTo>
                  <a:lnTo>
                    <a:pt x="3785" y="2219"/>
                  </a:lnTo>
                  <a:lnTo>
                    <a:pt x="5579" y="1748"/>
                  </a:lnTo>
                  <a:lnTo>
                    <a:pt x="7438" y="838"/>
                  </a:lnTo>
                  <a:lnTo>
                    <a:pt x="8689" y="450"/>
                  </a:lnTo>
                  <a:lnTo>
                    <a:pt x="9284" y="560"/>
                  </a:lnTo>
                  <a:lnTo>
                    <a:pt x="9631" y="626"/>
                  </a:lnTo>
                  <a:lnTo>
                    <a:pt x="9693" y="466"/>
                  </a:lnTo>
                  <a:lnTo>
                    <a:pt x="8857" y="155"/>
                  </a:lnTo>
                  <a:lnTo>
                    <a:pt x="80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2" name="Google Shape;13092;p80"/>
            <p:cNvSpPr/>
            <p:nvPr/>
          </p:nvSpPr>
          <p:spPr>
            <a:xfrm rot="-828189">
              <a:off x="773282" y="1113173"/>
              <a:ext cx="40960" cy="51358"/>
            </a:xfrm>
            <a:custGeom>
              <a:avLst/>
              <a:gdLst/>
              <a:ahLst/>
              <a:cxnLst/>
              <a:rect l="l" t="t" r="r" b="b"/>
              <a:pathLst>
                <a:path w="843" h="1057" extrusionOk="0">
                  <a:moveTo>
                    <a:pt x="842" y="0"/>
                  </a:moveTo>
                  <a:lnTo>
                    <a:pt x="355" y="59"/>
                  </a:lnTo>
                  <a:lnTo>
                    <a:pt x="274" y="390"/>
                  </a:lnTo>
                  <a:lnTo>
                    <a:pt x="109" y="805"/>
                  </a:lnTo>
                  <a:lnTo>
                    <a:pt x="0" y="973"/>
                  </a:lnTo>
                  <a:lnTo>
                    <a:pt x="450" y="1056"/>
                  </a:lnTo>
                  <a:lnTo>
                    <a:pt x="648" y="576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FFD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3" name="Google Shape;13093;p80"/>
            <p:cNvSpPr/>
            <p:nvPr/>
          </p:nvSpPr>
          <p:spPr>
            <a:xfrm rot="-828189">
              <a:off x="606697" y="1153305"/>
              <a:ext cx="483452" cy="214274"/>
            </a:xfrm>
            <a:custGeom>
              <a:avLst/>
              <a:gdLst/>
              <a:ahLst/>
              <a:cxnLst/>
              <a:rect l="l" t="t" r="r" b="b"/>
              <a:pathLst>
                <a:path w="9950" h="4410" extrusionOk="0">
                  <a:moveTo>
                    <a:pt x="207" y="0"/>
                  </a:moveTo>
                  <a:lnTo>
                    <a:pt x="1" y="283"/>
                  </a:lnTo>
                  <a:lnTo>
                    <a:pt x="659" y="729"/>
                  </a:lnTo>
                  <a:lnTo>
                    <a:pt x="3372" y="1335"/>
                  </a:lnTo>
                  <a:lnTo>
                    <a:pt x="6044" y="1982"/>
                  </a:lnTo>
                  <a:lnTo>
                    <a:pt x="7319" y="2913"/>
                  </a:lnTo>
                  <a:lnTo>
                    <a:pt x="9005" y="4328"/>
                  </a:lnTo>
                  <a:lnTo>
                    <a:pt x="9950" y="4409"/>
                  </a:lnTo>
                  <a:lnTo>
                    <a:pt x="9169" y="3236"/>
                  </a:lnTo>
                  <a:lnTo>
                    <a:pt x="7525" y="2022"/>
                  </a:lnTo>
                  <a:lnTo>
                    <a:pt x="5510" y="1011"/>
                  </a:lnTo>
                  <a:lnTo>
                    <a:pt x="3578" y="729"/>
                  </a:lnTo>
                  <a:lnTo>
                    <a:pt x="1522" y="323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4" name="Google Shape;13094;p80"/>
            <p:cNvSpPr/>
            <p:nvPr/>
          </p:nvSpPr>
          <p:spPr>
            <a:xfrm rot="-828189">
              <a:off x="624494" y="1225045"/>
              <a:ext cx="467467" cy="167095"/>
            </a:xfrm>
            <a:custGeom>
              <a:avLst/>
              <a:gdLst/>
              <a:ahLst/>
              <a:cxnLst/>
              <a:rect l="l" t="t" r="r" b="b"/>
              <a:pathLst>
                <a:path w="9621" h="3439" extrusionOk="0">
                  <a:moveTo>
                    <a:pt x="83" y="1"/>
                  </a:moveTo>
                  <a:lnTo>
                    <a:pt x="0" y="244"/>
                  </a:lnTo>
                  <a:lnTo>
                    <a:pt x="1151" y="1052"/>
                  </a:lnTo>
                  <a:lnTo>
                    <a:pt x="2796" y="1619"/>
                  </a:lnTo>
                  <a:lnTo>
                    <a:pt x="4769" y="2145"/>
                  </a:lnTo>
                  <a:lnTo>
                    <a:pt x="6537" y="2428"/>
                  </a:lnTo>
                  <a:lnTo>
                    <a:pt x="9045" y="3196"/>
                  </a:lnTo>
                  <a:lnTo>
                    <a:pt x="9620" y="3439"/>
                  </a:lnTo>
                  <a:lnTo>
                    <a:pt x="9620" y="3035"/>
                  </a:lnTo>
                  <a:lnTo>
                    <a:pt x="8798" y="2508"/>
                  </a:lnTo>
                  <a:lnTo>
                    <a:pt x="7401" y="1821"/>
                  </a:lnTo>
                  <a:lnTo>
                    <a:pt x="5468" y="1093"/>
                  </a:lnTo>
                  <a:lnTo>
                    <a:pt x="3906" y="850"/>
                  </a:lnTo>
                  <a:lnTo>
                    <a:pt x="2262" y="689"/>
                  </a:lnTo>
                  <a:lnTo>
                    <a:pt x="987" y="28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5" name="Google Shape;13095;p80"/>
            <p:cNvSpPr/>
            <p:nvPr/>
          </p:nvSpPr>
          <p:spPr>
            <a:xfrm rot="-828189">
              <a:off x="776393" y="1077529"/>
              <a:ext cx="337639" cy="257469"/>
            </a:xfrm>
            <a:custGeom>
              <a:avLst/>
              <a:gdLst/>
              <a:ahLst/>
              <a:cxnLst/>
              <a:rect l="l" t="t" r="r" b="b"/>
              <a:pathLst>
                <a:path w="6949" h="5299" extrusionOk="0">
                  <a:moveTo>
                    <a:pt x="124" y="0"/>
                  </a:moveTo>
                  <a:lnTo>
                    <a:pt x="0" y="283"/>
                  </a:lnTo>
                  <a:lnTo>
                    <a:pt x="1357" y="567"/>
                  </a:lnTo>
                  <a:lnTo>
                    <a:pt x="2384" y="1093"/>
                  </a:lnTo>
                  <a:lnTo>
                    <a:pt x="4234" y="2387"/>
                  </a:lnTo>
                  <a:lnTo>
                    <a:pt x="5797" y="4085"/>
                  </a:lnTo>
                  <a:lnTo>
                    <a:pt x="6372" y="5299"/>
                  </a:lnTo>
                  <a:lnTo>
                    <a:pt x="6948" y="5016"/>
                  </a:lnTo>
                  <a:lnTo>
                    <a:pt x="6578" y="4248"/>
                  </a:lnTo>
                  <a:lnTo>
                    <a:pt x="5921" y="3438"/>
                  </a:lnTo>
                  <a:lnTo>
                    <a:pt x="4440" y="2063"/>
                  </a:lnTo>
                  <a:lnTo>
                    <a:pt x="2384" y="607"/>
                  </a:lnTo>
                  <a:lnTo>
                    <a:pt x="1192" y="8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6" name="Google Shape;13096;p80"/>
            <p:cNvSpPr/>
            <p:nvPr/>
          </p:nvSpPr>
          <p:spPr>
            <a:xfrm rot="-828189">
              <a:off x="630936" y="1364359"/>
              <a:ext cx="493413" cy="55050"/>
            </a:xfrm>
            <a:custGeom>
              <a:avLst/>
              <a:gdLst/>
              <a:ahLst/>
              <a:cxnLst/>
              <a:rect l="l" t="t" r="r" b="b"/>
              <a:pathLst>
                <a:path w="10155" h="1133" extrusionOk="0">
                  <a:moveTo>
                    <a:pt x="5304" y="0"/>
                  </a:moveTo>
                  <a:lnTo>
                    <a:pt x="3865" y="202"/>
                  </a:lnTo>
                  <a:lnTo>
                    <a:pt x="2385" y="364"/>
                  </a:lnTo>
                  <a:lnTo>
                    <a:pt x="960" y="323"/>
                  </a:lnTo>
                  <a:lnTo>
                    <a:pt x="165" y="202"/>
                  </a:lnTo>
                  <a:lnTo>
                    <a:pt x="165" y="202"/>
                  </a:lnTo>
                  <a:cubicBezTo>
                    <a:pt x="0" y="364"/>
                    <a:pt x="1111" y="809"/>
                    <a:pt x="1111" y="809"/>
                  </a:cubicBezTo>
                  <a:lnTo>
                    <a:pt x="2961" y="1051"/>
                  </a:lnTo>
                  <a:lnTo>
                    <a:pt x="5181" y="1133"/>
                  </a:lnTo>
                  <a:lnTo>
                    <a:pt x="7072" y="930"/>
                  </a:lnTo>
                  <a:lnTo>
                    <a:pt x="8798" y="1011"/>
                  </a:lnTo>
                  <a:lnTo>
                    <a:pt x="10032" y="971"/>
                  </a:lnTo>
                  <a:lnTo>
                    <a:pt x="10155" y="606"/>
                  </a:lnTo>
                  <a:lnTo>
                    <a:pt x="7195" y="122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7" name="Google Shape;13097;p80"/>
            <p:cNvSpPr/>
            <p:nvPr/>
          </p:nvSpPr>
          <p:spPr>
            <a:xfrm rot="-828189">
              <a:off x="685695" y="1403111"/>
              <a:ext cx="449441" cy="76721"/>
            </a:xfrm>
            <a:custGeom>
              <a:avLst/>
              <a:gdLst/>
              <a:ahLst/>
              <a:cxnLst/>
              <a:rect l="l" t="t" r="r" b="b"/>
              <a:pathLst>
                <a:path w="9250" h="1579" extrusionOk="0">
                  <a:moveTo>
                    <a:pt x="7688" y="1"/>
                  </a:moveTo>
                  <a:lnTo>
                    <a:pt x="6084" y="122"/>
                  </a:lnTo>
                  <a:lnTo>
                    <a:pt x="4522" y="528"/>
                  </a:lnTo>
                  <a:lnTo>
                    <a:pt x="2960" y="810"/>
                  </a:lnTo>
                  <a:lnTo>
                    <a:pt x="1521" y="1093"/>
                  </a:lnTo>
                  <a:lnTo>
                    <a:pt x="0" y="1012"/>
                  </a:lnTo>
                  <a:lnTo>
                    <a:pt x="41" y="1256"/>
                  </a:lnTo>
                  <a:lnTo>
                    <a:pt x="1069" y="1579"/>
                  </a:lnTo>
                  <a:lnTo>
                    <a:pt x="2014" y="1538"/>
                  </a:lnTo>
                  <a:lnTo>
                    <a:pt x="3576" y="1336"/>
                  </a:lnTo>
                  <a:lnTo>
                    <a:pt x="5016" y="932"/>
                  </a:lnTo>
                  <a:lnTo>
                    <a:pt x="6455" y="568"/>
                  </a:lnTo>
                  <a:lnTo>
                    <a:pt x="8099" y="608"/>
                  </a:lnTo>
                  <a:lnTo>
                    <a:pt x="9250" y="729"/>
                  </a:lnTo>
                  <a:lnTo>
                    <a:pt x="8798" y="82"/>
                  </a:lnTo>
                  <a:lnTo>
                    <a:pt x="7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8" name="Google Shape;13098;p80"/>
            <p:cNvSpPr/>
            <p:nvPr/>
          </p:nvSpPr>
          <p:spPr>
            <a:xfrm rot="-828189">
              <a:off x="624472" y="1425834"/>
              <a:ext cx="539377" cy="108109"/>
            </a:xfrm>
            <a:custGeom>
              <a:avLst/>
              <a:gdLst/>
              <a:ahLst/>
              <a:cxnLst/>
              <a:rect l="l" t="t" r="r" b="b"/>
              <a:pathLst>
                <a:path w="11101" h="2225" extrusionOk="0">
                  <a:moveTo>
                    <a:pt x="8990" y="0"/>
                  </a:moveTo>
                  <a:lnTo>
                    <a:pt x="7112" y="445"/>
                  </a:lnTo>
                  <a:lnTo>
                    <a:pt x="5426" y="1214"/>
                  </a:lnTo>
                  <a:lnTo>
                    <a:pt x="3617" y="1659"/>
                  </a:lnTo>
                  <a:lnTo>
                    <a:pt x="2179" y="1699"/>
                  </a:lnTo>
                  <a:lnTo>
                    <a:pt x="863" y="1537"/>
                  </a:lnTo>
                  <a:lnTo>
                    <a:pt x="246" y="1416"/>
                  </a:lnTo>
                  <a:lnTo>
                    <a:pt x="1" y="1699"/>
                  </a:lnTo>
                  <a:lnTo>
                    <a:pt x="740" y="2063"/>
                  </a:lnTo>
                  <a:lnTo>
                    <a:pt x="2796" y="2224"/>
                  </a:lnTo>
                  <a:lnTo>
                    <a:pt x="5221" y="2063"/>
                  </a:lnTo>
                  <a:lnTo>
                    <a:pt x="7400" y="1537"/>
                  </a:lnTo>
                  <a:lnTo>
                    <a:pt x="8756" y="1011"/>
                  </a:lnTo>
                  <a:lnTo>
                    <a:pt x="10114" y="809"/>
                  </a:lnTo>
                  <a:lnTo>
                    <a:pt x="10977" y="809"/>
                  </a:lnTo>
                  <a:lnTo>
                    <a:pt x="11100" y="243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9" name="Google Shape;13099;p80"/>
            <p:cNvSpPr/>
            <p:nvPr/>
          </p:nvSpPr>
          <p:spPr>
            <a:xfrm rot="-828189">
              <a:off x="612156" y="1489661"/>
              <a:ext cx="553371" cy="96399"/>
            </a:xfrm>
            <a:custGeom>
              <a:avLst/>
              <a:gdLst/>
              <a:ahLst/>
              <a:cxnLst/>
              <a:rect l="l" t="t" r="r" b="b"/>
              <a:pathLst>
                <a:path w="11389" h="1984" extrusionOk="0">
                  <a:moveTo>
                    <a:pt x="9991" y="1"/>
                  </a:moveTo>
                  <a:lnTo>
                    <a:pt x="8058" y="284"/>
                  </a:lnTo>
                  <a:lnTo>
                    <a:pt x="6208" y="931"/>
                  </a:lnTo>
                  <a:lnTo>
                    <a:pt x="4852" y="971"/>
                  </a:lnTo>
                  <a:lnTo>
                    <a:pt x="3248" y="1134"/>
                  </a:lnTo>
                  <a:lnTo>
                    <a:pt x="1974" y="1134"/>
                  </a:lnTo>
                  <a:lnTo>
                    <a:pt x="452" y="1255"/>
                  </a:lnTo>
                  <a:lnTo>
                    <a:pt x="1" y="1376"/>
                  </a:lnTo>
                  <a:lnTo>
                    <a:pt x="165" y="1902"/>
                  </a:lnTo>
                  <a:lnTo>
                    <a:pt x="1933" y="1942"/>
                  </a:lnTo>
                  <a:lnTo>
                    <a:pt x="4728" y="1983"/>
                  </a:lnTo>
                  <a:lnTo>
                    <a:pt x="6702" y="1538"/>
                  </a:lnTo>
                  <a:lnTo>
                    <a:pt x="8593" y="1255"/>
                  </a:lnTo>
                  <a:lnTo>
                    <a:pt x="10073" y="850"/>
                  </a:lnTo>
                  <a:lnTo>
                    <a:pt x="11388" y="850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0" name="Google Shape;13100;p80"/>
            <p:cNvSpPr/>
            <p:nvPr/>
          </p:nvSpPr>
          <p:spPr>
            <a:xfrm rot="-828189">
              <a:off x="633689" y="1503586"/>
              <a:ext cx="567364" cy="141537"/>
            </a:xfrm>
            <a:custGeom>
              <a:avLst/>
              <a:gdLst/>
              <a:ahLst/>
              <a:cxnLst/>
              <a:rect l="l" t="t" r="r" b="b"/>
              <a:pathLst>
                <a:path w="11677" h="2913" extrusionOk="0">
                  <a:moveTo>
                    <a:pt x="11676" y="1"/>
                  </a:moveTo>
                  <a:lnTo>
                    <a:pt x="9168" y="365"/>
                  </a:lnTo>
                  <a:lnTo>
                    <a:pt x="7400" y="1012"/>
                  </a:lnTo>
                  <a:lnTo>
                    <a:pt x="5714" y="1821"/>
                  </a:lnTo>
                  <a:lnTo>
                    <a:pt x="3536" y="2265"/>
                  </a:lnTo>
                  <a:lnTo>
                    <a:pt x="1974" y="2549"/>
                  </a:lnTo>
                  <a:lnTo>
                    <a:pt x="329" y="2549"/>
                  </a:lnTo>
                  <a:lnTo>
                    <a:pt x="1" y="2711"/>
                  </a:lnTo>
                  <a:lnTo>
                    <a:pt x="205" y="2832"/>
                  </a:lnTo>
                  <a:lnTo>
                    <a:pt x="1480" y="2912"/>
                  </a:lnTo>
                  <a:lnTo>
                    <a:pt x="3043" y="2832"/>
                  </a:lnTo>
                  <a:lnTo>
                    <a:pt x="4852" y="2549"/>
                  </a:lnTo>
                  <a:lnTo>
                    <a:pt x="6743" y="1942"/>
                  </a:lnTo>
                  <a:lnTo>
                    <a:pt x="8387" y="1295"/>
                  </a:lnTo>
                  <a:lnTo>
                    <a:pt x="10155" y="850"/>
                  </a:lnTo>
                  <a:lnTo>
                    <a:pt x="11676" y="688"/>
                  </a:lnTo>
                  <a:lnTo>
                    <a:pt x="11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1" name="Google Shape;13101;p80"/>
            <p:cNvSpPr/>
            <p:nvPr/>
          </p:nvSpPr>
          <p:spPr>
            <a:xfrm rot="-828189">
              <a:off x="700622" y="1526438"/>
              <a:ext cx="517415" cy="194644"/>
            </a:xfrm>
            <a:custGeom>
              <a:avLst/>
              <a:gdLst/>
              <a:ahLst/>
              <a:cxnLst/>
              <a:rect l="l" t="t" r="r" b="b"/>
              <a:pathLst>
                <a:path w="10649" h="4006" extrusionOk="0">
                  <a:moveTo>
                    <a:pt x="9990" y="1"/>
                  </a:moveTo>
                  <a:lnTo>
                    <a:pt x="8675" y="162"/>
                  </a:lnTo>
                  <a:lnTo>
                    <a:pt x="6948" y="769"/>
                  </a:lnTo>
                  <a:lnTo>
                    <a:pt x="5551" y="1497"/>
                  </a:lnTo>
                  <a:lnTo>
                    <a:pt x="4316" y="2145"/>
                  </a:lnTo>
                  <a:lnTo>
                    <a:pt x="2015" y="3075"/>
                  </a:lnTo>
                  <a:lnTo>
                    <a:pt x="0" y="3479"/>
                  </a:lnTo>
                  <a:lnTo>
                    <a:pt x="83" y="4005"/>
                  </a:lnTo>
                  <a:lnTo>
                    <a:pt x="2509" y="3803"/>
                  </a:lnTo>
                  <a:lnTo>
                    <a:pt x="3577" y="3317"/>
                  </a:lnTo>
                  <a:lnTo>
                    <a:pt x="4892" y="2711"/>
                  </a:lnTo>
                  <a:lnTo>
                    <a:pt x="6496" y="1660"/>
                  </a:lnTo>
                  <a:lnTo>
                    <a:pt x="8716" y="850"/>
                  </a:lnTo>
                  <a:lnTo>
                    <a:pt x="10648" y="567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2" name="Google Shape;13102;p80"/>
            <p:cNvSpPr/>
            <p:nvPr/>
          </p:nvSpPr>
          <p:spPr>
            <a:xfrm rot="-828189">
              <a:off x="763051" y="1544978"/>
              <a:ext cx="483501" cy="284970"/>
            </a:xfrm>
            <a:custGeom>
              <a:avLst/>
              <a:gdLst/>
              <a:ahLst/>
              <a:cxnLst/>
              <a:rect l="l" t="t" r="r" b="b"/>
              <a:pathLst>
                <a:path w="9951" h="5865" extrusionOk="0">
                  <a:moveTo>
                    <a:pt x="9950" y="0"/>
                  </a:moveTo>
                  <a:lnTo>
                    <a:pt x="8922" y="323"/>
                  </a:lnTo>
                  <a:cubicBezTo>
                    <a:pt x="8922" y="323"/>
                    <a:pt x="7771" y="728"/>
                    <a:pt x="7648" y="769"/>
                  </a:cubicBezTo>
                  <a:cubicBezTo>
                    <a:pt x="7524" y="809"/>
                    <a:pt x="5921" y="1739"/>
                    <a:pt x="5921" y="1739"/>
                  </a:cubicBezTo>
                  <a:lnTo>
                    <a:pt x="4729" y="2912"/>
                  </a:lnTo>
                  <a:lnTo>
                    <a:pt x="3537" y="4125"/>
                  </a:lnTo>
                  <a:lnTo>
                    <a:pt x="2385" y="5015"/>
                  </a:lnTo>
                  <a:lnTo>
                    <a:pt x="1193" y="5460"/>
                  </a:lnTo>
                  <a:lnTo>
                    <a:pt x="0" y="5622"/>
                  </a:lnTo>
                  <a:lnTo>
                    <a:pt x="0" y="5824"/>
                  </a:lnTo>
                  <a:lnTo>
                    <a:pt x="1070" y="5864"/>
                  </a:lnTo>
                  <a:lnTo>
                    <a:pt x="3824" y="4813"/>
                  </a:lnTo>
                  <a:lnTo>
                    <a:pt x="5345" y="3519"/>
                  </a:lnTo>
                  <a:lnTo>
                    <a:pt x="6825" y="2103"/>
                  </a:lnTo>
                  <a:lnTo>
                    <a:pt x="8265" y="1051"/>
                  </a:lnTo>
                  <a:lnTo>
                    <a:pt x="9868" y="364"/>
                  </a:lnTo>
                  <a:lnTo>
                    <a:pt x="9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3" name="Google Shape;13103;p80"/>
            <p:cNvSpPr/>
            <p:nvPr/>
          </p:nvSpPr>
          <p:spPr>
            <a:xfrm rot="-828189">
              <a:off x="810326" y="1554708"/>
              <a:ext cx="451530" cy="369513"/>
            </a:xfrm>
            <a:custGeom>
              <a:avLst/>
              <a:gdLst/>
              <a:ahLst/>
              <a:cxnLst/>
              <a:rect l="l" t="t" r="r" b="b"/>
              <a:pathLst>
                <a:path w="9293" h="7605" extrusionOk="0">
                  <a:moveTo>
                    <a:pt x="9292" y="0"/>
                  </a:moveTo>
                  <a:lnTo>
                    <a:pt x="7935" y="486"/>
                  </a:lnTo>
                  <a:lnTo>
                    <a:pt x="6537" y="1578"/>
                  </a:lnTo>
                  <a:lnTo>
                    <a:pt x="5345" y="2833"/>
                  </a:lnTo>
                  <a:lnTo>
                    <a:pt x="4236" y="3884"/>
                  </a:lnTo>
                  <a:lnTo>
                    <a:pt x="3166" y="5016"/>
                  </a:lnTo>
                  <a:lnTo>
                    <a:pt x="1933" y="6189"/>
                  </a:lnTo>
                  <a:lnTo>
                    <a:pt x="740" y="6999"/>
                  </a:lnTo>
                  <a:lnTo>
                    <a:pt x="1" y="7200"/>
                  </a:lnTo>
                  <a:lnTo>
                    <a:pt x="42" y="7524"/>
                  </a:lnTo>
                  <a:lnTo>
                    <a:pt x="577" y="7604"/>
                  </a:lnTo>
                  <a:lnTo>
                    <a:pt x="1645" y="7039"/>
                  </a:lnTo>
                  <a:lnTo>
                    <a:pt x="2878" y="6269"/>
                  </a:lnTo>
                  <a:lnTo>
                    <a:pt x="3865" y="5340"/>
                  </a:lnTo>
                  <a:lnTo>
                    <a:pt x="4934" y="4248"/>
                  </a:lnTo>
                  <a:lnTo>
                    <a:pt x="6249" y="3074"/>
                  </a:lnTo>
                  <a:lnTo>
                    <a:pt x="7442" y="1821"/>
                  </a:lnTo>
                  <a:lnTo>
                    <a:pt x="9251" y="567"/>
                  </a:lnTo>
                  <a:lnTo>
                    <a:pt x="9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4" name="Google Shape;13104;p80"/>
            <p:cNvSpPr/>
            <p:nvPr/>
          </p:nvSpPr>
          <p:spPr>
            <a:xfrm rot="-828189">
              <a:off x="979210" y="1577700"/>
              <a:ext cx="277730" cy="279139"/>
            </a:xfrm>
            <a:custGeom>
              <a:avLst/>
              <a:gdLst/>
              <a:ahLst/>
              <a:cxnLst/>
              <a:rect l="l" t="t" r="r" b="b"/>
              <a:pathLst>
                <a:path w="5716" h="5745" extrusionOk="0">
                  <a:moveTo>
                    <a:pt x="5715" y="1"/>
                  </a:moveTo>
                  <a:lnTo>
                    <a:pt x="4440" y="689"/>
                  </a:lnTo>
                  <a:lnTo>
                    <a:pt x="3495" y="1660"/>
                  </a:lnTo>
                  <a:lnTo>
                    <a:pt x="2549" y="2752"/>
                  </a:lnTo>
                  <a:lnTo>
                    <a:pt x="1645" y="3925"/>
                  </a:lnTo>
                  <a:lnTo>
                    <a:pt x="700" y="4855"/>
                  </a:lnTo>
                  <a:lnTo>
                    <a:pt x="0" y="5422"/>
                  </a:lnTo>
                  <a:lnTo>
                    <a:pt x="0" y="5745"/>
                  </a:lnTo>
                  <a:lnTo>
                    <a:pt x="741" y="5380"/>
                  </a:lnTo>
                  <a:lnTo>
                    <a:pt x="2221" y="4208"/>
                  </a:lnTo>
                  <a:lnTo>
                    <a:pt x="3577" y="2873"/>
                  </a:lnTo>
                  <a:lnTo>
                    <a:pt x="4563" y="1417"/>
                  </a:lnTo>
                  <a:lnTo>
                    <a:pt x="5633" y="689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5" name="Google Shape;13105;p80"/>
            <p:cNvSpPr/>
            <p:nvPr/>
          </p:nvSpPr>
          <p:spPr>
            <a:xfrm rot="-828189">
              <a:off x="1256209" y="993719"/>
              <a:ext cx="483452" cy="214274"/>
            </a:xfrm>
            <a:custGeom>
              <a:avLst/>
              <a:gdLst/>
              <a:ahLst/>
              <a:cxnLst/>
              <a:rect l="l" t="t" r="r" b="b"/>
              <a:pathLst>
                <a:path w="9950" h="4410" extrusionOk="0">
                  <a:moveTo>
                    <a:pt x="9743" y="0"/>
                  </a:moveTo>
                  <a:lnTo>
                    <a:pt x="8428" y="323"/>
                  </a:lnTo>
                  <a:lnTo>
                    <a:pt x="6372" y="729"/>
                  </a:lnTo>
                  <a:lnTo>
                    <a:pt x="4440" y="1011"/>
                  </a:lnTo>
                  <a:lnTo>
                    <a:pt x="2426" y="2022"/>
                  </a:lnTo>
                  <a:lnTo>
                    <a:pt x="782" y="3236"/>
                  </a:lnTo>
                  <a:lnTo>
                    <a:pt x="0" y="4409"/>
                  </a:lnTo>
                  <a:lnTo>
                    <a:pt x="0" y="4409"/>
                  </a:lnTo>
                  <a:lnTo>
                    <a:pt x="945" y="4328"/>
                  </a:lnTo>
                  <a:lnTo>
                    <a:pt x="2631" y="2913"/>
                  </a:lnTo>
                  <a:lnTo>
                    <a:pt x="3905" y="1982"/>
                  </a:lnTo>
                  <a:lnTo>
                    <a:pt x="6578" y="1335"/>
                  </a:lnTo>
                  <a:lnTo>
                    <a:pt x="9291" y="729"/>
                  </a:lnTo>
                  <a:lnTo>
                    <a:pt x="9949" y="283"/>
                  </a:lnTo>
                  <a:lnTo>
                    <a:pt x="9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6" name="Google Shape;13106;p80"/>
            <p:cNvSpPr/>
            <p:nvPr/>
          </p:nvSpPr>
          <p:spPr>
            <a:xfrm rot="-828189">
              <a:off x="1277828" y="1064521"/>
              <a:ext cx="467467" cy="167095"/>
            </a:xfrm>
            <a:custGeom>
              <a:avLst/>
              <a:gdLst/>
              <a:ahLst/>
              <a:cxnLst/>
              <a:rect l="l" t="t" r="r" b="b"/>
              <a:pathLst>
                <a:path w="9621" h="3439" extrusionOk="0">
                  <a:moveTo>
                    <a:pt x="9538" y="1"/>
                  </a:moveTo>
                  <a:lnTo>
                    <a:pt x="8634" y="284"/>
                  </a:lnTo>
                  <a:lnTo>
                    <a:pt x="7359" y="689"/>
                  </a:lnTo>
                  <a:lnTo>
                    <a:pt x="5715" y="850"/>
                  </a:lnTo>
                  <a:lnTo>
                    <a:pt x="4153" y="1093"/>
                  </a:lnTo>
                  <a:lnTo>
                    <a:pt x="2221" y="1821"/>
                  </a:lnTo>
                  <a:lnTo>
                    <a:pt x="823" y="2508"/>
                  </a:lnTo>
                  <a:lnTo>
                    <a:pt x="1" y="3035"/>
                  </a:lnTo>
                  <a:lnTo>
                    <a:pt x="1" y="3439"/>
                  </a:lnTo>
                  <a:lnTo>
                    <a:pt x="577" y="3196"/>
                  </a:lnTo>
                  <a:lnTo>
                    <a:pt x="3084" y="2428"/>
                  </a:lnTo>
                  <a:lnTo>
                    <a:pt x="4852" y="2145"/>
                  </a:lnTo>
                  <a:lnTo>
                    <a:pt x="6825" y="1619"/>
                  </a:lnTo>
                  <a:lnTo>
                    <a:pt x="8470" y="1052"/>
                  </a:lnTo>
                  <a:lnTo>
                    <a:pt x="9621" y="244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7" name="Google Shape;13107;p80"/>
            <p:cNvSpPr/>
            <p:nvPr/>
          </p:nvSpPr>
          <p:spPr>
            <a:xfrm rot="-828189">
              <a:off x="1218240" y="968966"/>
              <a:ext cx="337639" cy="257469"/>
            </a:xfrm>
            <a:custGeom>
              <a:avLst/>
              <a:gdLst/>
              <a:ahLst/>
              <a:cxnLst/>
              <a:rect l="l" t="t" r="r" b="b"/>
              <a:pathLst>
                <a:path w="6949" h="5299" extrusionOk="0">
                  <a:moveTo>
                    <a:pt x="6825" y="0"/>
                  </a:moveTo>
                  <a:lnTo>
                    <a:pt x="5757" y="82"/>
                  </a:lnTo>
                  <a:lnTo>
                    <a:pt x="4565" y="607"/>
                  </a:lnTo>
                  <a:lnTo>
                    <a:pt x="2509" y="2063"/>
                  </a:lnTo>
                  <a:lnTo>
                    <a:pt x="1029" y="3438"/>
                  </a:lnTo>
                  <a:lnTo>
                    <a:pt x="371" y="4248"/>
                  </a:lnTo>
                  <a:lnTo>
                    <a:pt x="1" y="5016"/>
                  </a:lnTo>
                  <a:lnTo>
                    <a:pt x="577" y="5299"/>
                  </a:lnTo>
                  <a:lnTo>
                    <a:pt x="1153" y="4085"/>
                  </a:lnTo>
                  <a:lnTo>
                    <a:pt x="2715" y="2387"/>
                  </a:lnTo>
                  <a:lnTo>
                    <a:pt x="4565" y="1093"/>
                  </a:lnTo>
                  <a:lnTo>
                    <a:pt x="5592" y="567"/>
                  </a:lnTo>
                  <a:lnTo>
                    <a:pt x="6949" y="283"/>
                  </a:lnTo>
                  <a:lnTo>
                    <a:pt x="68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8" name="Google Shape;13108;p80"/>
            <p:cNvSpPr/>
            <p:nvPr/>
          </p:nvSpPr>
          <p:spPr>
            <a:xfrm rot="-828189">
              <a:off x="1286252" y="1203348"/>
              <a:ext cx="493413" cy="55050"/>
            </a:xfrm>
            <a:custGeom>
              <a:avLst/>
              <a:gdLst/>
              <a:ahLst/>
              <a:cxnLst/>
              <a:rect l="l" t="t" r="r" b="b"/>
              <a:pathLst>
                <a:path w="10155" h="1133" extrusionOk="0">
                  <a:moveTo>
                    <a:pt x="4851" y="0"/>
                  </a:moveTo>
                  <a:lnTo>
                    <a:pt x="2960" y="122"/>
                  </a:lnTo>
                  <a:lnTo>
                    <a:pt x="0" y="606"/>
                  </a:lnTo>
                  <a:lnTo>
                    <a:pt x="123" y="971"/>
                  </a:lnTo>
                  <a:lnTo>
                    <a:pt x="1357" y="1011"/>
                  </a:lnTo>
                  <a:lnTo>
                    <a:pt x="3083" y="930"/>
                  </a:lnTo>
                  <a:lnTo>
                    <a:pt x="4974" y="1133"/>
                  </a:lnTo>
                  <a:lnTo>
                    <a:pt x="7195" y="1051"/>
                  </a:lnTo>
                  <a:lnTo>
                    <a:pt x="9045" y="809"/>
                  </a:lnTo>
                  <a:cubicBezTo>
                    <a:pt x="9045" y="809"/>
                    <a:pt x="10155" y="364"/>
                    <a:pt x="9990" y="202"/>
                  </a:cubicBezTo>
                  <a:lnTo>
                    <a:pt x="9990" y="202"/>
                  </a:lnTo>
                  <a:lnTo>
                    <a:pt x="9195" y="323"/>
                  </a:lnTo>
                  <a:lnTo>
                    <a:pt x="7771" y="364"/>
                  </a:lnTo>
                  <a:lnTo>
                    <a:pt x="6291" y="202"/>
                  </a:lnTo>
                  <a:lnTo>
                    <a:pt x="48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9" name="Google Shape;13109;p80"/>
            <p:cNvSpPr/>
            <p:nvPr/>
          </p:nvSpPr>
          <p:spPr>
            <a:xfrm rot="-828189">
              <a:off x="1302176" y="1251635"/>
              <a:ext cx="449489" cy="76721"/>
            </a:xfrm>
            <a:custGeom>
              <a:avLst/>
              <a:gdLst/>
              <a:ahLst/>
              <a:cxnLst/>
              <a:rect l="l" t="t" r="r" b="b"/>
              <a:pathLst>
                <a:path w="9251" h="1579" extrusionOk="0">
                  <a:moveTo>
                    <a:pt x="1562" y="1"/>
                  </a:moveTo>
                  <a:lnTo>
                    <a:pt x="453" y="82"/>
                  </a:lnTo>
                  <a:lnTo>
                    <a:pt x="0" y="729"/>
                  </a:lnTo>
                  <a:lnTo>
                    <a:pt x="0" y="729"/>
                  </a:lnTo>
                  <a:lnTo>
                    <a:pt x="1151" y="608"/>
                  </a:lnTo>
                  <a:lnTo>
                    <a:pt x="2795" y="568"/>
                  </a:lnTo>
                  <a:lnTo>
                    <a:pt x="4234" y="932"/>
                  </a:lnTo>
                  <a:lnTo>
                    <a:pt x="5674" y="1336"/>
                  </a:lnTo>
                  <a:lnTo>
                    <a:pt x="7236" y="1538"/>
                  </a:lnTo>
                  <a:lnTo>
                    <a:pt x="8181" y="1579"/>
                  </a:lnTo>
                  <a:lnTo>
                    <a:pt x="9210" y="1256"/>
                  </a:lnTo>
                  <a:lnTo>
                    <a:pt x="9251" y="1012"/>
                  </a:lnTo>
                  <a:lnTo>
                    <a:pt x="7730" y="1093"/>
                  </a:lnTo>
                  <a:lnTo>
                    <a:pt x="6290" y="810"/>
                  </a:lnTo>
                  <a:lnTo>
                    <a:pt x="4728" y="528"/>
                  </a:lnTo>
                  <a:lnTo>
                    <a:pt x="3166" y="12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0" name="Google Shape;13110;p80"/>
            <p:cNvSpPr/>
            <p:nvPr/>
          </p:nvSpPr>
          <p:spPr>
            <a:xfrm rot="-828189">
              <a:off x="1289414" y="1262458"/>
              <a:ext cx="539377" cy="108109"/>
            </a:xfrm>
            <a:custGeom>
              <a:avLst/>
              <a:gdLst/>
              <a:ahLst/>
              <a:cxnLst/>
              <a:rect l="l" t="t" r="r" b="b"/>
              <a:pathLst>
                <a:path w="11101" h="2225" extrusionOk="0">
                  <a:moveTo>
                    <a:pt x="2111" y="0"/>
                  </a:moveTo>
                  <a:lnTo>
                    <a:pt x="1" y="243"/>
                  </a:lnTo>
                  <a:lnTo>
                    <a:pt x="124" y="809"/>
                  </a:lnTo>
                  <a:lnTo>
                    <a:pt x="987" y="809"/>
                  </a:lnTo>
                  <a:lnTo>
                    <a:pt x="2345" y="1011"/>
                  </a:lnTo>
                  <a:lnTo>
                    <a:pt x="3701" y="1537"/>
                  </a:lnTo>
                  <a:lnTo>
                    <a:pt x="5880" y="2063"/>
                  </a:lnTo>
                  <a:lnTo>
                    <a:pt x="8305" y="2224"/>
                  </a:lnTo>
                  <a:lnTo>
                    <a:pt x="10361" y="2063"/>
                  </a:lnTo>
                  <a:lnTo>
                    <a:pt x="11100" y="1699"/>
                  </a:lnTo>
                  <a:lnTo>
                    <a:pt x="10855" y="1416"/>
                  </a:lnTo>
                  <a:lnTo>
                    <a:pt x="10238" y="1537"/>
                  </a:lnTo>
                  <a:lnTo>
                    <a:pt x="8922" y="1699"/>
                  </a:lnTo>
                  <a:lnTo>
                    <a:pt x="7484" y="1659"/>
                  </a:lnTo>
                  <a:lnTo>
                    <a:pt x="5675" y="1214"/>
                  </a:lnTo>
                  <a:lnTo>
                    <a:pt x="3989" y="445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1" name="Google Shape;13111;p80"/>
            <p:cNvSpPr/>
            <p:nvPr/>
          </p:nvSpPr>
          <p:spPr>
            <a:xfrm rot="-828189">
              <a:off x="1313997" y="1317218"/>
              <a:ext cx="553371" cy="96399"/>
            </a:xfrm>
            <a:custGeom>
              <a:avLst/>
              <a:gdLst/>
              <a:ahLst/>
              <a:cxnLst/>
              <a:rect l="l" t="t" r="r" b="b"/>
              <a:pathLst>
                <a:path w="11389" h="1984" extrusionOk="0">
                  <a:moveTo>
                    <a:pt x="42" y="1"/>
                  </a:moveTo>
                  <a:lnTo>
                    <a:pt x="1" y="850"/>
                  </a:lnTo>
                  <a:lnTo>
                    <a:pt x="1316" y="850"/>
                  </a:lnTo>
                  <a:lnTo>
                    <a:pt x="2796" y="1255"/>
                  </a:lnTo>
                  <a:lnTo>
                    <a:pt x="4688" y="1538"/>
                  </a:lnTo>
                  <a:lnTo>
                    <a:pt x="6661" y="1983"/>
                  </a:lnTo>
                  <a:lnTo>
                    <a:pt x="9456" y="1942"/>
                  </a:lnTo>
                  <a:lnTo>
                    <a:pt x="11224" y="1902"/>
                  </a:lnTo>
                  <a:lnTo>
                    <a:pt x="11388" y="1376"/>
                  </a:lnTo>
                  <a:lnTo>
                    <a:pt x="10937" y="1255"/>
                  </a:lnTo>
                  <a:lnTo>
                    <a:pt x="9416" y="1134"/>
                  </a:lnTo>
                  <a:lnTo>
                    <a:pt x="8141" y="1134"/>
                  </a:lnTo>
                  <a:lnTo>
                    <a:pt x="6537" y="971"/>
                  </a:lnTo>
                  <a:lnTo>
                    <a:pt x="5181" y="931"/>
                  </a:lnTo>
                  <a:lnTo>
                    <a:pt x="3331" y="284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2" name="Google Shape;13112;p80"/>
            <p:cNvSpPr/>
            <p:nvPr/>
          </p:nvSpPr>
          <p:spPr>
            <a:xfrm rot="-828189">
              <a:off x="1298630" y="1340209"/>
              <a:ext cx="567364" cy="141537"/>
            </a:xfrm>
            <a:custGeom>
              <a:avLst/>
              <a:gdLst/>
              <a:ahLst/>
              <a:cxnLst/>
              <a:rect l="l" t="t" r="r" b="b"/>
              <a:pathLst>
                <a:path w="11677" h="2913" extrusionOk="0">
                  <a:moveTo>
                    <a:pt x="1" y="1"/>
                  </a:moveTo>
                  <a:lnTo>
                    <a:pt x="1" y="688"/>
                  </a:lnTo>
                  <a:lnTo>
                    <a:pt x="1522" y="850"/>
                  </a:lnTo>
                  <a:lnTo>
                    <a:pt x="3290" y="1295"/>
                  </a:lnTo>
                  <a:lnTo>
                    <a:pt x="4934" y="1942"/>
                  </a:lnTo>
                  <a:lnTo>
                    <a:pt x="6825" y="2549"/>
                  </a:lnTo>
                  <a:lnTo>
                    <a:pt x="8634" y="2832"/>
                  </a:lnTo>
                  <a:lnTo>
                    <a:pt x="10197" y="2912"/>
                  </a:lnTo>
                  <a:lnTo>
                    <a:pt x="11472" y="2832"/>
                  </a:lnTo>
                  <a:lnTo>
                    <a:pt x="11676" y="2711"/>
                  </a:lnTo>
                  <a:lnTo>
                    <a:pt x="11347" y="2549"/>
                  </a:lnTo>
                  <a:lnTo>
                    <a:pt x="9704" y="2549"/>
                  </a:lnTo>
                  <a:lnTo>
                    <a:pt x="8142" y="2265"/>
                  </a:lnTo>
                  <a:lnTo>
                    <a:pt x="5963" y="1821"/>
                  </a:lnTo>
                  <a:lnTo>
                    <a:pt x="4277" y="1012"/>
                  </a:lnTo>
                  <a:lnTo>
                    <a:pt x="2509" y="3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3" name="Google Shape;13113;p80"/>
            <p:cNvSpPr/>
            <p:nvPr/>
          </p:nvSpPr>
          <p:spPr>
            <a:xfrm rot="-828189">
              <a:off x="1309319" y="1376881"/>
              <a:ext cx="517415" cy="194644"/>
            </a:xfrm>
            <a:custGeom>
              <a:avLst/>
              <a:gdLst/>
              <a:ahLst/>
              <a:cxnLst/>
              <a:rect l="l" t="t" r="r" b="b"/>
              <a:pathLst>
                <a:path w="10649" h="4006" extrusionOk="0">
                  <a:moveTo>
                    <a:pt x="659" y="1"/>
                  </a:moveTo>
                  <a:lnTo>
                    <a:pt x="1" y="567"/>
                  </a:lnTo>
                  <a:lnTo>
                    <a:pt x="1933" y="850"/>
                  </a:lnTo>
                  <a:lnTo>
                    <a:pt x="4153" y="1660"/>
                  </a:lnTo>
                  <a:lnTo>
                    <a:pt x="5757" y="2711"/>
                  </a:lnTo>
                  <a:lnTo>
                    <a:pt x="7072" y="3317"/>
                  </a:lnTo>
                  <a:lnTo>
                    <a:pt x="8140" y="3803"/>
                  </a:lnTo>
                  <a:lnTo>
                    <a:pt x="10566" y="4005"/>
                  </a:lnTo>
                  <a:lnTo>
                    <a:pt x="10649" y="3479"/>
                  </a:lnTo>
                  <a:lnTo>
                    <a:pt x="8634" y="3075"/>
                  </a:lnTo>
                  <a:lnTo>
                    <a:pt x="6333" y="2145"/>
                  </a:lnTo>
                  <a:lnTo>
                    <a:pt x="5098" y="1497"/>
                  </a:lnTo>
                  <a:lnTo>
                    <a:pt x="3701" y="769"/>
                  </a:lnTo>
                  <a:lnTo>
                    <a:pt x="1974" y="162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4" name="Google Shape;13114;p80"/>
            <p:cNvSpPr/>
            <p:nvPr/>
          </p:nvSpPr>
          <p:spPr>
            <a:xfrm rot="-828189">
              <a:off x="1315502" y="1409240"/>
              <a:ext cx="483501" cy="284970"/>
            </a:xfrm>
            <a:custGeom>
              <a:avLst/>
              <a:gdLst/>
              <a:ahLst/>
              <a:cxnLst/>
              <a:rect l="l" t="t" r="r" b="b"/>
              <a:pathLst>
                <a:path w="9951" h="5865" extrusionOk="0">
                  <a:moveTo>
                    <a:pt x="1" y="0"/>
                  </a:moveTo>
                  <a:lnTo>
                    <a:pt x="83" y="364"/>
                  </a:lnTo>
                  <a:lnTo>
                    <a:pt x="1686" y="1051"/>
                  </a:lnTo>
                  <a:lnTo>
                    <a:pt x="3126" y="2103"/>
                  </a:lnTo>
                  <a:lnTo>
                    <a:pt x="4606" y="3519"/>
                  </a:lnTo>
                  <a:lnTo>
                    <a:pt x="6127" y="4813"/>
                  </a:lnTo>
                  <a:lnTo>
                    <a:pt x="8881" y="5864"/>
                  </a:lnTo>
                  <a:lnTo>
                    <a:pt x="9951" y="5824"/>
                  </a:lnTo>
                  <a:lnTo>
                    <a:pt x="9951" y="5622"/>
                  </a:lnTo>
                  <a:lnTo>
                    <a:pt x="8759" y="5460"/>
                  </a:lnTo>
                  <a:lnTo>
                    <a:pt x="7566" y="5015"/>
                  </a:lnTo>
                  <a:lnTo>
                    <a:pt x="6415" y="4125"/>
                  </a:lnTo>
                  <a:lnTo>
                    <a:pt x="5223" y="2912"/>
                  </a:lnTo>
                  <a:lnTo>
                    <a:pt x="4030" y="1739"/>
                  </a:lnTo>
                  <a:cubicBezTo>
                    <a:pt x="4030" y="1739"/>
                    <a:pt x="2427" y="809"/>
                    <a:pt x="2303" y="769"/>
                  </a:cubicBezTo>
                  <a:cubicBezTo>
                    <a:pt x="2180" y="728"/>
                    <a:pt x="1029" y="323"/>
                    <a:pt x="1029" y="32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5" name="Google Shape;13115;p80"/>
            <p:cNvSpPr/>
            <p:nvPr/>
          </p:nvSpPr>
          <p:spPr>
            <a:xfrm rot="-828189">
              <a:off x="1327859" y="1427550"/>
              <a:ext cx="451530" cy="369513"/>
            </a:xfrm>
            <a:custGeom>
              <a:avLst/>
              <a:gdLst/>
              <a:ahLst/>
              <a:cxnLst/>
              <a:rect l="l" t="t" r="r" b="b"/>
              <a:pathLst>
                <a:path w="9293" h="7605" extrusionOk="0">
                  <a:moveTo>
                    <a:pt x="1" y="0"/>
                  </a:moveTo>
                  <a:lnTo>
                    <a:pt x="42" y="567"/>
                  </a:lnTo>
                  <a:lnTo>
                    <a:pt x="1852" y="1821"/>
                  </a:lnTo>
                  <a:lnTo>
                    <a:pt x="3044" y="3074"/>
                  </a:lnTo>
                  <a:lnTo>
                    <a:pt x="4359" y="4248"/>
                  </a:lnTo>
                  <a:lnTo>
                    <a:pt x="5428" y="5340"/>
                  </a:lnTo>
                  <a:lnTo>
                    <a:pt x="6415" y="6269"/>
                  </a:lnTo>
                  <a:lnTo>
                    <a:pt x="7648" y="7039"/>
                  </a:lnTo>
                  <a:lnTo>
                    <a:pt x="8716" y="7604"/>
                  </a:lnTo>
                  <a:lnTo>
                    <a:pt x="9251" y="7524"/>
                  </a:lnTo>
                  <a:lnTo>
                    <a:pt x="9292" y="7200"/>
                  </a:lnTo>
                  <a:lnTo>
                    <a:pt x="8553" y="6999"/>
                  </a:lnTo>
                  <a:lnTo>
                    <a:pt x="7360" y="6189"/>
                  </a:lnTo>
                  <a:lnTo>
                    <a:pt x="6127" y="5016"/>
                  </a:lnTo>
                  <a:lnTo>
                    <a:pt x="5058" y="3884"/>
                  </a:lnTo>
                  <a:lnTo>
                    <a:pt x="3948" y="2833"/>
                  </a:lnTo>
                  <a:lnTo>
                    <a:pt x="2756" y="1578"/>
                  </a:lnTo>
                  <a:lnTo>
                    <a:pt x="1358" y="4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6" name="Google Shape;13116;p80"/>
            <p:cNvSpPr/>
            <p:nvPr/>
          </p:nvSpPr>
          <p:spPr>
            <a:xfrm rot="-828189">
              <a:off x="1331829" y="1491061"/>
              <a:ext cx="277730" cy="279139"/>
            </a:xfrm>
            <a:custGeom>
              <a:avLst/>
              <a:gdLst/>
              <a:ahLst/>
              <a:cxnLst/>
              <a:rect l="l" t="t" r="r" b="b"/>
              <a:pathLst>
                <a:path w="5716" h="5745" extrusionOk="0">
                  <a:moveTo>
                    <a:pt x="1" y="1"/>
                  </a:moveTo>
                  <a:lnTo>
                    <a:pt x="84" y="689"/>
                  </a:lnTo>
                  <a:lnTo>
                    <a:pt x="1153" y="1417"/>
                  </a:lnTo>
                  <a:lnTo>
                    <a:pt x="2139" y="2873"/>
                  </a:lnTo>
                  <a:lnTo>
                    <a:pt x="3495" y="4208"/>
                  </a:lnTo>
                  <a:lnTo>
                    <a:pt x="4976" y="5380"/>
                  </a:lnTo>
                  <a:lnTo>
                    <a:pt x="5716" y="5745"/>
                  </a:lnTo>
                  <a:lnTo>
                    <a:pt x="5716" y="5422"/>
                  </a:lnTo>
                  <a:lnTo>
                    <a:pt x="5017" y="4855"/>
                  </a:lnTo>
                  <a:lnTo>
                    <a:pt x="4071" y="3925"/>
                  </a:lnTo>
                  <a:lnTo>
                    <a:pt x="3166" y="2752"/>
                  </a:lnTo>
                  <a:lnTo>
                    <a:pt x="2221" y="1660"/>
                  </a:lnTo>
                  <a:lnTo>
                    <a:pt x="1276" y="6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7" name="Google Shape;13117;p80"/>
            <p:cNvSpPr/>
            <p:nvPr/>
          </p:nvSpPr>
          <p:spPr>
            <a:xfrm rot="-828189">
              <a:off x="786523" y="899728"/>
              <a:ext cx="1154261" cy="1576686"/>
            </a:xfrm>
            <a:custGeom>
              <a:avLst/>
              <a:gdLst/>
              <a:ahLst/>
              <a:cxnLst/>
              <a:rect l="l" t="t" r="r" b="b"/>
              <a:pathLst>
                <a:path w="23756" h="32450" extrusionOk="0">
                  <a:moveTo>
                    <a:pt x="129" y="0"/>
                  </a:moveTo>
                  <a:lnTo>
                    <a:pt x="1" y="222"/>
                  </a:lnTo>
                  <a:lnTo>
                    <a:pt x="386" y="791"/>
                  </a:lnTo>
                  <a:lnTo>
                    <a:pt x="1158" y="1265"/>
                  </a:lnTo>
                  <a:cubicBezTo>
                    <a:pt x="1158" y="1265"/>
                    <a:pt x="2283" y="1740"/>
                    <a:pt x="2347" y="2024"/>
                  </a:cubicBezTo>
                  <a:cubicBezTo>
                    <a:pt x="2411" y="2309"/>
                    <a:pt x="3119" y="7180"/>
                    <a:pt x="3246" y="7559"/>
                  </a:cubicBezTo>
                  <a:cubicBezTo>
                    <a:pt x="3665" y="7970"/>
                    <a:pt x="7426" y="8508"/>
                    <a:pt x="7748" y="8793"/>
                  </a:cubicBezTo>
                  <a:cubicBezTo>
                    <a:pt x="8069" y="9077"/>
                    <a:pt x="8390" y="10279"/>
                    <a:pt x="8551" y="10817"/>
                  </a:cubicBezTo>
                  <a:cubicBezTo>
                    <a:pt x="8711" y="11355"/>
                    <a:pt x="9258" y="12430"/>
                    <a:pt x="9194" y="13283"/>
                  </a:cubicBezTo>
                  <a:cubicBezTo>
                    <a:pt x="9130" y="14138"/>
                    <a:pt x="8840" y="15339"/>
                    <a:pt x="8808" y="15941"/>
                  </a:cubicBezTo>
                  <a:cubicBezTo>
                    <a:pt x="8776" y="16541"/>
                    <a:pt x="6140" y="20083"/>
                    <a:pt x="5658" y="21221"/>
                  </a:cubicBezTo>
                  <a:cubicBezTo>
                    <a:pt x="5176" y="22360"/>
                    <a:pt x="5079" y="22424"/>
                    <a:pt x="5047" y="22645"/>
                  </a:cubicBezTo>
                  <a:cubicBezTo>
                    <a:pt x="5015" y="22867"/>
                    <a:pt x="5240" y="23436"/>
                    <a:pt x="5240" y="23436"/>
                  </a:cubicBezTo>
                  <a:lnTo>
                    <a:pt x="6590" y="25997"/>
                  </a:lnTo>
                  <a:cubicBezTo>
                    <a:pt x="6590" y="25997"/>
                    <a:pt x="7908" y="28812"/>
                    <a:pt x="7940" y="29065"/>
                  </a:cubicBezTo>
                  <a:cubicBezTo>
                    <a:pt x="7973" y="29318"/>
                    <a:pt x="8069" y="29919"/>
                    <a:pt x="8005" y="30077"/>
                  </a:cubicBezTo>
                  <a:cubicBezTo>
                    <a:pt x="7940" y="30235"/>
                    <a:pt x="7491" y="30994"/>
                    <a:pt x="7329" y="31216"/>
                  </a:cubicBezTo>
                  <a:cubicBezTo>
                    <a:pt x="7169" y="31438"/>
                    <a:pt x="6890" y="31885"/>
                    <a:pt x="6730" y="32012"/>
                  </a:cubicBezTo>
                  <a:cubicBezTo>
                    <a:pt x="6569" y="32138"/>
                    <a:pt x="7040" y="32450"/>
                    <a:pt x="7040" y="32450"/>
                  </a:cubicBezTo>
                  <a:lnTo>
                    <a:pt x="8616" y="31153"/>
                  </a:lnTo>
                  <a:lnTo>
                    <a:pt x="9709" y="30552"/>
                  </a:lnTo>
                  <a:cubicBezTo>
                    <a:pt x="9709" y="30552"/>
                    <a:pt x="9709" y="30109"/>
                    <a:pt x="9644" y="29761"/>
                  </a:cubicBezTo>
                  <a:cubicBezTo>
                    <a:pt x="9580" y="29413"/>
                    <a:pt x="9290" y="29223"/>
                    <a:pt x="9162" y="29002"/>
                  </a:cubicBezTo>
                  <a:cubicBezTo>
                    <a:pt x="9033" y="28780"/>
                    <a:pt x="8905" y="28370"/>
                    <a:pt x="8873" y="28148"/>
                  </a:cubicBezTo>
                  <a:cubicBezTo>
                    <a:pt x="8841" y="27927"/>
                    <a:pt x="8905" y="25903"/>
                    <a:pt x="8776" y="25618"/>
                  </a:cubicBezTo>
                  <a:cubicBezTo>
                    <a:pt x="8648" y="25333"/>
                    <a:pt x="7684" y="23499"/>
                    <a:pt x="7716" y="23372"/>
                  </a:cubicBezTo>
                  <a:cubicBezTo>
                    <a:pt x="7748" y="23245"/>
                    <a:pt x="9066" y="22107"/>
                    <a:pt x="9130" y="21980"/>
                  </a:cubicBezTo>
                  <a:cubicBezTo>
                    <a:pt x="9195" y="21854"/>
                    <a:pt x="13534" y="15244"/>
                    <a:pt x="13534" y="15244"/>
                  </a:cubicBezTo>
                  <a:cubicBezTo>
                    <a:pt x="13534" y="15244"/>
                    <a:pt x="12826" y="14580"/>
                    <a:pt x="12666" y="14138"/>
                  </a:cubicBezTo>
                  <a:cubicBezTo>
                    <a:pt x="12505" y="13694"/>
                    <a:pt x="12441" y="12620"/>
                    <a:pt x="12441" y="12367"/>
                  </a:cubicBezTo>
                  <a:cubicBezTo>
                    <a:pt x="12441" y="12114"/>
                    <a:pt x="12923" y="11165"/>
                    <a:pt x="12956" y="10943"/>
                  </a:cubicBezTo>
                  <a:cubicBezTo>
                    <a:pt x="12987" y="10722"/>
                    <a:pt x="13534" y="8982"/>
                    <a:pt x="13727" y="8761"/>
                  </a:cubicBezTo>
                  <a:cubicBezTo>
                    <a:pt x="13761" y="8722"/>
                    <a:pt x="13830" y="8705"/>
                    <a:pt x="13923" y="8705"/>
                  </a:cubicBezTo>
                  <a:cubicBezTo>
                    <a:pt x="14352" y="8705"/>
                    <a:pt x="15286" y="9052"/>
                    <a:pt x="15655" y="9077"/>
                  </a:cubicBezTo>
                  <a:cubicBezTo>
                    <a:pt x="16106" y="9109"/>
                    <a:pt x="17167" y="9204"/>
                    <a:pt x="17359" y="9235"/>
                  </a:cubicBezTo>
                  <a:cubicBezTo>
                    <a:pt x="17360" y="9235"/>
                    <a:pt x="17362" y="9236"/>
                    <a:pt x="17363" y="9236"/>
                  </a:cubicBezTo>
                  <a:cubicBezTo>
                    <a:pt x="17582" y="9236"/>
                    <a:pt x="20028" y="6671"/>
                    <a:pt x="20220" y="6231"/>
                  </a:cubicBezTo>
                  <a:cubicBezTo>
                    <a:pt x="20409" y="5798"/>
                    <a:pt x="20844" y="5092"/>
                    <a:pt x="21013" y="5092"/>
                  </a:cubicBezTo>
                  <a:cubicBezTo>
                    <a:pt x="21017" y="5092"/>
                    <a:pt x="21020" y="5092"/>
                    <a:pt x="21023" y="5093"/>
                  </a:cubicBezTo>
                  <a:cubicBezTo>
                    <a:pt x="21184" y="5124"/>
                    <a:pt x="21988" y="5346"/>
                    <a:pt x="21988" y="5346"/>
                  </a:cubicBezTo>
                  <a:lnTo>
                    <a:pt x="22888" y="5567"/>
                  </a:lnTo>
                  <a:lnTo>
                    <a:pt x="23499" y="4966"/>
                  </a:lnTo>
                  <a:lnTo>
                    <a:pt x="23756" y="4491"/>
                  </a:lnTo>
                  <a:lnTo>
                    <a:pt x="23402" y="4555"/>
                  </a:lnTo>
                  <a:lnTo>
                    <a:pt x="22920" y="4744"/>
                  </a:lnTo>
                  <a:lnTo>
                    <a:pt x="21795" y="4523"/>
                  </a:lnTo>
                  <a:lnTo>
                    <a:pt x="21634" y="4334"/>
                  </a:lnTo>
                  <a:lnTo>
                    <a:pt x="22052" y="3701"/>
                  </a:lnTo>
                  <a:cubicBezTo>
                    <a:pt x="22052" y="3701"/>
                    <a:pt x="22099" y="3382"/>
                    <a:pt x="22015" y="3382"/>
                  </a:cubicBezTo>
                  <a:cubicBezTo>
                    <a:pt x="22000" y="3382"/>
                    <a:pt x="21981" y="3393"/>
                    <a:pt x="21956" y="3417"/>
                  </a:cubicBezTo>
                  <a:cubicBezTo>
                    <a:pt x="21795" y="3575"/>
                    <a:pt x="21538" y="3923"/>
                    <a:pt x="21442" y="3923"/>
                  </a:cubicBezTo>
                  <a:cubicBezTo>
                    <a:pt x="21345" y="3923"/>
                    <a:pt x="20638" y="4176"/>
                    <a:pt x="20638" y="4176"/>
                  </a:cubicBezTo>
                  <a:lnTo>
                    <a:pt x="20220" y="4776"/>
                  </a:lnTo>
                  <a:cubicBezTo>
                    <a:pt x="20220" y="4776"/>
                    <a:pt x="17456" y="7528"/>
                    <a:pt x="17294" y="7623"/>
                  </a:cubicBezTo>
                  <a:cubicBezTo>
                    <a:pt x="17284" y="7629"/>
                    <a:pt x="17268" y="7632"/>
                    <a:pt x="17245" y="7632"/>
                  </a:cubicBezTo>
                  <a:cubicBezTo>
                    <a:pt x="16917" y="7632"/>
                    <a:pt x="15345" y="7018"/>
                    <a:pt x="14562" y="6958"/>
                  </a:cubicBezTo>
                  <a:cubicBezTo>
                    <a:pt x="13972" y="6914"/>
                    <a:pt x="13156" y="6869"/>
                    <a:pt x="12661" y="6869"/>
                  </a:cubicBezTo>
                  <a:cubicBezTo>
                    <a:pt x="12455" y="6869"/>
                    <a:pt x="12304" y="6877"/>
                    <a:pt x="12248" y="6896"/>
                  </a:cubicBezTo>
                  <a:cubicBezTo>
                    <a:pt x="12239" y="6899"/>
                    <a:pt x="12229" y="6900"/>
                    <a:pt x="12219" y="6900"/>
                  </a:cubicBezTo>
                  <a:cubicBezTo>
                    <a:pt x="12014" y="6900"/>
                    <a:pt x="11605" y="6326"/>
                    <a:pt x="11605" y="6326"/>
                  </a:cubicBezTo>
                  <a:cubicBezTo>
                    <a:pt x="11605" y="6326"/>
                    <a:pt x="11543" y="4964"/>
                    <a:pt x="11390" y="4964"/>
                  </a:cubicBezTo>
                  <a:cubicBezTo>
                    <a:pt x="11387" y="4964"/>
                    <a:pt x="11384" y="4965"/>
                    <a:pt x="11380" y="4966"/>
                  </a:cubicBezTo>
                  <a:cubicBezTo>
                    <a:pt x="11219" y="5029"/>
                    <a:pt x="9773" y="5061"/>
                    <a:pt x="9773" y="5061"/>
                  </a:cubicBezTo>
                  <a:cubicBezTo>
                    <a:pt x="9773" y="5250"/>
                    <a:pt x="9773" y="6168"/>
                    <a:pt x="9676" y="6326"/>
                  </a:cubicBezTo>
                  <a:cubicBezTo>
                    <a:pt x="9579" y="6484"/>
                    <a:pt x="8679" y="6769"/>
                    <a:pt x="8551" y="6864"/>
                  </a:cubicBezTo>
                  <a:cubicBezTo>
                    <a:pt x="8542" y="6870"/>
                    <a:pt x="8528" y="6873"/>
                    <a:pt x="8509" y="6873"/>
                  </a:cubicBezTo>
                  <a:cubicBezTo>
                    <a:pt x="8256" y="6873"/>
                    <a:pt x="7167" y="6324"/>
                    <a:pt x="6718" y="6294"/>
                  </a:cubicBezTo>
                  <a:cubicBezTo>
                    <a:pt x="6662" y="6290"/>
                    <a:pt x="6591" y="6289"/>
                    <a:pt x="6511" y="6289"/>
                  </a:cubicBezTo>
                  <a:cubicBezTo>
                    <a:pt x="6185" y="6289"/>
                    <a:pt x="5694" y="6313"/>
                    <a:pt x="5289" y="6313"/>
                  </a:cubicBezTo>
                  <a:cubicBezTo>
                    <a:pt x="4944" y="6313"/>
                    <a:pt x="4662" y="6296"/>
                    <a:pt x="4597" y="6231"/>
                  </a:cubicBezTo>
                  <a:cubicBezTo>
                    <a:pt x="4436" y="6073"/>
                    <a:pt x="3440" y="1772"/>
                    <a:pt x="3119" y="1393"/>
                  </a:cubicBezTo>
                  <a:cubicBezTo>
                    <a:pt x="2797" y="1013"/>
                    <a:pt x="2572" y="791"/>
                    <a:pt x="2378" y="759"/>
                  </a:cubicBezTo>
                  <a:cubicBezTo>
                    <a:pt x="2186" y="728"/>
                    <a:pt x="836" y="665"/>
                    <a:pt x="836" y="66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4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8" name="Google Shape;13118;p80"/>
            <p:cNvSpPr/>
            <p:nvPr/>
          </p:nvSpPr>
          <p:spPr>
            <a:xfrm rot="-828189">
              <a:off x="1186031" y="1275979"/>
              <a:ext cx="39065" cy="21379"/>
            </a:xfrm>
            <a:custGeom>
              <a:avLst/>
              <a:gdLst/>
              <a:ahLst/>
              <a:cxnLst/>
              <a:rect l="l" t="t" r="r" b="b"/>
              <a:pathLst>
                <a:path w="804" h="440" extrusionOk="0">
                  <a:moveTo>
                    <a:pt x="744" y="0"/>
                  </a:moveTo>
                  <a:lnTo>
                    <a:pt x="447" y="88"/>
                  </a:lnTo>
                  <a:lnTo>
                    <a:pt x="1" y="0"/>
                  </a:lnTo>
                  <a:lnTo>
                    <a:pt x="1" y="0"/>
                  </a:lnTo>
                  <a:lnTo>
                    <a:pt x="209" y="293"/>
                  </a:lnTo>
                  <a:lnTo>
                    <a:pt x="506" y="439"/>
                  </a:lnTo>
                  <a:lnTo>
                    <a:pt x="803" y="205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9" name="Google Shape;13119;p80"/>
            <p:cNvSpPr/>
            <p:nvPr/>
          </p:nvSpPr>
          <p:spPr>
            <a:xfrm rot="-828189">
              <a:off x="1208160" y="1351574"/>
              <a:ext cx="32554" cy="29930"/>
            </a:xfrm>
            <a:custGeom>
              <a:avLst/>
              <a:gdLst/>
              <a:ahLst/>
              <a:cxnLst/>
              <a:rect l="l" t="t" r="r" b="b"/>
              <a:pathLst>
                <a:path w="670" h="616" extrusionOk="0">
                  <a:moveTo>
                    <a:pt x="380" y="0"/>
                  </a:moveTo>
                  <a:lnTo>
                    <a:pt x="0" y="45"/>
                  </a:lnTo>
                  <a:lnTo>
                    <a:pt x="157" y="440"/>
                  </a:lnTo>
                  <a:lnTo>
                    <a:pt x="268" y="615"/>
                  </a:lnTo>
                  <a:lnTo>
                    <a:pt x="536" y="550"/>
                  </a:lnTo>
                  <a:lnTo>
                    <a:pt x="670" y="66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0" name="Google Shape;13120;p80"/>
            <p:cNvSpPr/>
            <p:nvPr/>
          </p:nvSpPr>
          <p:spPr>
            <a:xfrm rot="-828189">
              <a:off x="1113446" y="1361743"/>
              <a:ext cx="84543" cy="22448"/>
            </a:xfrm>
            <a:custGeom>
              <a:avLst/>
              <a:gdLst/>
              <a:ahLst/>
              <a:cxnLst/>
              <a:rect l="l" t="t" r="r" b="b"/>
              <a:pathLst>
                <a:path w="1740" h="462" extrusionOk="0">
                  <a:moveTo>
                    <a:pt x="447" y="1"/>
                  </a:moveTo>
                  <a:lnTo>
                    <a:pt x="1" y="243"/>
                  </a:lnTo>
                  <a:lnTo>
                    <a:pt x="313" y="374"/>
                  </a:lnTo>
                  <a:cubicBezTo>
                    <a:pt x="313" y="374"/>
                    <a:pt x="681" y="346"/>
                    <a:pt x="864" y="346"/>
                  </a:cubicBezTo>
                  <a:cubicBezTo>
                    <a:pt x="911" y="346"/>
                    <a:pt x="946" y="348"/>
                    <a:pt x="959" y="353"/>
                  </a:cubicBezTo>
                  <a:cubicBezTo>
                    <a:pt x="1027" y="374"/>
                    <a:pt x="1629" y="462"/>
                    <a:pt x="1629" y="462"/>
                  </a:cubicBezTo>
                  <a:lnTo>
                    <a:pt x="1740" y="353"/>
                  </a:lnTo>
                  <a:lnTo>
                    <a:pt x="1539" y="111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1" name="Google Shape;13121;p80"/>
            <p:cNvSpPr/>
            <p:nvPr/>
          </p:nvSpPr>
          <p:spPr>
            <a:xfrm rot="-828189">
              <a:off x="1254525" y="1318862"/>
              <a:ext cx="90277" cy="32020"/>
            </a:xfrm>
            <a:custGeom>
              <a:avLst/>
              <a:gdLst/>
              <a:ahLst/>
              <a:cxnLst/>
              <a:rect l="l" t="t" r="r" b="b"/>
              <a:pathLst>
                <a:path w="1858" h="659" extrusionOk="0">
                  <a:moveTo>
                    <a:pt x="496" y="1"/>
                  </a:moveTo>
                  <a:lnTo>
                    <a:pt x="6" y="351"/>
                  </a:lnTo>
                  <a:cubicBezTo>
                    <a:pt x="5" y="349"/>
                    <a:pt x="4" y="348"/>
                    <a:pt x="4" y="348"/>
                  </a:cubicBezTo>
                  <a:lnTo>
                    <a:pt x="4" y="348"/>
                  </a:lnTo>
                  <a:cubicBezTo>
                    <a:pt x="1" y="348"/>
                    <a:pt x="140" y="659"/>
                    <a:pt x="140" y="659"/>
                  </a:cubicBezTo>
                  <a:lnTo>
                    <a:pt x="586" y="549"/>
                  </a:lnTo>
                  <a:lnTo>
                    <a:pt x="1254" y="505"/>
                  </a:lnTo>
                  <a:lnTo>
                    <a:pt x="1812" y="527"/>
                  </a:lnTo>
                  <a:lnTo>
                    <a:pt x="1857" y="285"/>
                  </a:lnTo>
                  <a:cubicBezTo>
                    <a:pt x="1857" y="285"/>
                    <a:pt x="1611" y="154"/>
                    <a:pt x="1544" y="111"/>
                  </a:cubicBezTo>
                  <a:cubicBezTo>
                    <a:pt x="1478" y="66"/>
                    <a:pt x="987" y="1"/>
                    <a:pt x="987" y="1"/>
                  </a:cubicBez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2" name="Google Shape;13122;p80"/>
            <p:cNvSpPr/>
            <p:nvPr/>
          </p:nvSpPr>
          <p:spPr>
            <a:xfrm rot="-828189">
              <a:off x="1223006" y="1594091"/>
              <a:ext cx="131139" cy="53350"/>
            </a:xfrm>
            <a:custGeom>
              <a:avLst/>
              <a:gdLst/>
              <a:ahLst/>
              <a:cxnLst/>
              <a:rect l="l" t="t" r="r" b="b"/>
              <a:pathLst>
                <a:path w="2699" h="1098" extrusionOk="0">
                  <a:moveTo>
                    <a:pt x="2052" y="1"/>
                  </a:moveTo>
                  <a:lnTo>
                    <a:pt x="1383" y="88"/>
                  </a:lnTo>
                  <a:lnTo>
                    <a:pt x="670" y="133"/>
                  </a:lnTo>
                  <a:lnTo>
                    <a:pt x="246" y="243"/>
                  </a:lnTo>
                  <a:lnTo>
                    <a:pt x="0" y="483"/>
                  </a:lnTo>
                  <a:lnTo>
                    <a:pt x="23" y="769"/>
                  </a:lnTo>
                  <a:lnTo>
                    <a:pt x="647" y="1097"/>
                  </a:lnTo>
                  <a:lnTo>
                    <a:pt x="1517" y="1054"/>
                  </a:lnTo>
                  <a:lnTo>
                    <a:pt x="2252" y="835"/>
                  </a:lnTo>
                  <a:lnTo>
                    <a:pt x="2699" y="396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3" name="Google Shape;13123;p80"/>
            <p:cNvSpPr/>
            <p:nvPr/>
          </p:nvSpPr>
          <p:spPr>
            <a:xfrm rot="-828189">
              <a:off x="1262605" y="1613810"/>
              <a:ext cx="21670" cy="22448"/>
            </a:xfrm>
            <a:custGeom>
              <a:avLst/>
              <a:gdLst/>
              <a:ahLst/>
              <a:cxnLst/>
              <a:rect l="l" t="t" r="r" b="b"/>
              <a:pathLst>
                <a:path w="446" h="462" extrusionOk="0">
                  <a:moveTo>
                    <a:pt x="268" y="1"/>
                  </a:moveTo>
                  <a:lnTo>
                    <a:pt x="23" y="133"/>
                  </a:lnTo>
                  <a:lnTo>
                    <a:pt x="0" y="396"/>
                  </a:lnTo>
                  <a:lnTo>
                    <a:pt x="134" y="462"/>
                  </a:lnTo>
                  <a:lnTo>
                    <a:pt x="290" y="418"/>
                  </a:lnTo>
                  <a:lnTo>
                    <a:pt x="446" y="88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4" name="Google Shape;13124;p80"/>
            <p:cNvSpPr/>
            <p:nvPr/>
          </p:nvSpPr>
          <p:spPr>
            <a:xfrm rot="-828189">
              <a:off x="1136556" y="1169279"/>
              <a:ext cx="101258" cy="86001"/>
            </a:xfrm>
            <a:custGeom>
              <a:avLst/>
              <a:gdLst/>
              <a:ahLst/>
              <a:cxnLst/>
              <a:rect l="l" t="t" r="r" b="b"/>
              <a:pathLst>
                <a:path w="2084" h="1770" extrusionOk="0">
                  <a:moveTo>
                    <a:pt x="1745" y="0"/>
                  </a:moveTo>
                  <a:cubicBezTo>
                    <a:pt x="1741" y="0"/>
                    <a:pt x="1738" y="1"/>
                    <a:pt x="1734" y="2"/>
                  </a:cubicBezTo>
                  <a:cubicBezTo>
                    <a:pt x="1574" y="65"/>
                    <a:pt x="128" y="97"/>
                    <a:pt x="128" y="97"/>
                  </a:cubicBezTo>
                  <a:cubicBezTo>
                    <a:pt x="128" y="286"/>
                    <a:pt x="128" y="1204"/>
                    <a:pt x="31" y="1362"/>
                  </a:cubicBezTo>
                  <a:cubicBezTo>
                    <a:pt x="25" y="1372"/>
                    <a:pt x="14" y="1384"/>
                    <a:pt x="0" y="1396"/>
                  </a:cubicBezTo>
                  <a:lnTo>
                    <a:pt x="380" y="1630"/>
                  </a:lnTo>
                  <a:lnTo>
                    <a:pt x="1263" y="1769"/>
                  </a:lnTo>
                  <a:cubicBezTo>
                    <a:pt x="1263" y="1769"/>
                    <a:pt x="1830" y="1769"/>
                    <a:pt x="1900" y="1665"/>
                  </a:cubicBezTo>
                  <a:cubicBezTo>
                    <a:pt x="1917" y="1641"/>
                    <a:pt x="1987" y="1588"/>
                    <a:pt x="2084" y="1524"/>
                  </a:cubicBezTo>
                  <a:cubicBezTo>
                    <a:pt x="2010" y="1433"/>
                    <a:pt x="1959" y="1362"/>
                    <a:pt x="1959" y="1362"/>
                  </a:cubicBezTo>
                  <a:cubicBezTo>
                    <a:pt x="1959" y="1362"/>
                    <a:pt x="1898" y="0"/>
                    <a:pt x="1745" y="0"/>
                  </a:cubicBez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5" name="Google Shape;13125;p80"/>
            <p:cNvSpPr/>
            <p:nvPr/>
          </p:nvSpPr>
          <p:spPr>
            <a:xfrm rot="-828189">
              <a:off x="1275807" y="1213843"/>
              <a:ext cx="230842" cy="44361"/>
            </a:xfrm>
            <a:custGeom>
              <a:avLst/>
              <a:gdLst/>
              <a:ahLst/>
              <a:cxnLst/>
              <a:rect l="l" t="t" r="r" b="b"/>
              <a:pathLst>
                <a:path w="4751" h="913" extrusionOk="0">
                  <a:moveTo>
                    <a:pt x="388" y="1"/>
                  </a:moveTo>
                  <a:cubicBezTo>
                    <a:pt x="208" y="1"/>
                    <a:pt x="70" y="6"/>
                    <a:pt x="1" y="20"/>
                  </a:cubicBezTo>
                  <a:lnTo>
                    <a:pt x="274" y="322"/>
                  </a:lnTo>
                  <a:lnTo>
                    <a:pt x="1324" y="448"/>
                  </a:lnTo>
                  <a:lnTo>
                    <a:pt x="2868" y="595"/>
                  </a:lnTo>
                  <a:lnTo>
                    <a:pt x="3639" y="764"/>
                  </a:lnTo>
                  <a:lnTo>
                    <a:pt x="4518" y="912"/>
                  </a:lnTo>
                  <a:lnTo>
                    <a:pt x="4751" y="726"/>
                  </a:lnTo>
                  <a:cubicBezTo>
                    <a:pt x="4196" y="593"/>
                    <a:pt x="2956" y="140"/>
                    <a:pt x="2289" y="89"/>
                  </a:cubicBezTo>
                  <a:cubicBezTo>
                    <a:pt x="1698" y="45"/>
                    <a:pt x="883" y="1"/>
                    <a:pt x="388" y="1"/>
                  </a:cubicBez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6" name="Google Shape;13126;p80"/>
            <p:cNvSpPr/>
            <p:nvPr/>
          </p:nvSpPr>
          <p:spPr>
            <a:xfrm rot="-828189">
              <a:off x="1320795" y="1074538"/>
              <a:ext cx="476164" cy="239588"/>
            </a:xfrm>
            <a:custGeom>
              <a:avLst/>
              <a:gdLst/>
              <a:ahLst/>
              <a:cxnLst/>
              <a:rect l="l" t="t" r="r" b="b"/>
              <a:pathLst>
                <a:path w="9800" h="4931" extrusionOk="0">
                  <a:moveTo>
                    <a:pt x="7666" y="0"/>
                  </a:moveTo>
                  <a:lnTo>
                    <a:pt x="7173" y="189"/>
                  </a:lnTo>
                  <a:lnTo>
                    <a:pt x="6745" y="1159"/>
                  </a:lnTo>
                  <a:lnTo>
                    <a:pt x="6187" y="2088"/>
                  </a:lnTo>
                  <a:cubicBezTo>
                    <a:pt x="6187" y="2088"/>
                    <a:pt x="4494" y="3732"/>
                    <a:pt x="4408" y="3817"/>
                  </a:cubicBezTo>
                  <a:cubicBezTo>
                    <a:pt x="4323" y="3900"/>
                    <a:pt x="3787" y="4006"/>
                    <a:pt x="3787" y="4006"/>
                  </a:cubicBezTo>
                  <a:cubicBezTo>
                    <a:pt x="3787" y="4006"/>
                    <a:pt x="2308" y="3795"/>
                    <a:pt x="2158" y="3795"/>
                  </a:cubicBezTo>
                  <a:cubicBezTo>
                    <a:pt x="2008" y="3795"/>
                    <a:pt x="1108" y="3458"/>
                    <a:pt x="1108" y="3458"/>
                  </a:cubicBezTo>
                  <a:lnTo>
                    <a:pt x="380" y="3500"/>
                  </a:lnTo>
                  <a:lnTo>
                    <a:pt x="58" y="4279"/>
                  </a:lnTo>
                  <a:lnTo>
                    <a:pt x="0" y="4930"/>
                  </a:lnTo>
                  <a:cubicBezTo>
                    <a:pt x="159" y="4464"/>
                    <a:pt x="330" y="4016"/>
                    <a:pt x="422" y="3911"/>
                  </a:cubicBezTo>
                  <a:cubicBezTo>
                    <a:pt x="456" y="3872"/>
                    <a:pt x="526" y="3855"/>
                    <a:pt x="619" y="3855"/>
                  </a:cubicBezTo>
                  <a:cubicBezTo>
                    <a:pt x="1048" y="3855"/>
                    <a:pt x="1981" y="4202"/>
                    <a:pt x="2351" y="4227"/>
                  </a:cubicBezTo>
                  <a:cubicBezTo>
                    <a:pt x="2801" y="4259"/>
                    <a:pt x="3862" y="4353"/>
                    <a:pt x="4054" y="4385"/>
                  </a:cubicBezTo>
                  <a:cubicBezTo>
                    <a:pt x="4055" y="4385"/>
                    <a:pt x="4057" y="4386"/>
                    <a:pt x="4058" y="4386"/>
                  </a:cubicBezTo>
                  <a:cubicBezTo>
                    <a:pt x="4278" y="4386"/>
                    <a:pt x="6724" y="1821"/>
                    <a:pt x="6915" y="1381"/>
                  </a:cubicBezTo>
                  <a:cubicBezTo>
                    <a:pt x="7105" y="947"/>
                    <a:pt x="7541" y="241"/>
                    <a:pt x="7709" y="241"/>
                  </a:cubicBezTo>
                  <a:cubicBezTo>
                    <a:pt x="7713" y="241"/>
                    <a:pt x="7716" y="241"/>
                    <a:pt x="7719" y="242"/>
                  </a:cubicBezTo>
                  <a:cubicBezTo>
                    <a:pt x="7880" y="274"/>
                    <a:pt x="8684" y="495"/>
                    <a:pt x="8684" y="495"/>
                  </a:cubicBezTo>
                  <a:lnTo>
                    <a:pt x="9584" y="717"/>
                  </a:lnTo>
                  <a:lnTo>
                    <a:pt x="9800" y="503"/>
                  </a:lnTo>
                  <a:lnTo>
                    <a:pt x="8823" y="358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7" name="Google Shape;13127;p80"/>
            <p:cNvSpPr/>
            <p:nvPr/>
          </p:nvSpPr>
          <p:spPr>
            <a:xfrm rot="-828189">
              <a:off x="906618" y="1273442"/>
              <a:ext cx="224915" cy="46547"/>
            </a:xfrm>
            <a:custGeom>
              <a:avLst/>
              <a:gdLst/>
              <a:ahLst/>
              <a:cxnLst/>
              <a:rect l="l" t="t" r="r" b="b"/>
              <a:pathLst>
                <a:path w="4629" h="958" extrusionOk="0">
                  <a:moveTo>
                    <a:pt x="1" y="0"/>
                  </a:moveTo>
                  <a:lnTo>
                    <a:pt x="20" y="220"/>
                  </a:lnTo>
                  <a:lnTo>
                    <a:pt x="728" y="367"/>
                  </a:lnTo>
                  <a:lnTo>
                    <a:pt x="2485" y="516"/>
                  </a:lnTo>
                  <a:lnTo>
                    <a:pt x="3407" y="958"/>
                  </a:lnTo>
                  <a:lnTo>
                    <a:pt x="4050" y="853"/>
                  </a:lnTo>
                  <a:lnTo>
                    <a:pt x="4629" y="536"/>
                  </a:lnTo>
                  <a:lnTo>
                    <a:pt x="4629" y="345"/>
                  </a:lnTo>
                  <a:cubicBezTo>
                    <a:pt x="4347" y="463"/>
                    <a:pt x="4026" y="577"/>
                    <a:pt x="3953" y="632"/>
                  </a:cubicBezTo>
                  <a:cubicBezTo>
                    <a:pt x="3944" y="638"/>
                    <a:pt x="3930" y="641"/>
                    <a:pt x="3911" y="641"/>
                  </a:cubicBezTo>
                  <a:cubicBezTo>
                    <a:pt x="3658" y="641"/>
                    <a:pt x="2569" y="92"/>
                    <a:pt x="2120" y="62"/>
                  </a:cubicBezTo>
                  <a:cubicBezTo>
                    <a:pt x="2063" y="58"/>
                    <a:pt x="1993" y="57"/>
                    <a:pt x="1912" y="57"/>
                  </a:cubicBezTo>
                  <a:cubicBezTo>
                    <a:pt x="1587" y="57"/>
                    <a:pt x="1097" y="81"/>
                    <a:pt x="693" y="81"/>
                  </a:cubicBezTo>
                  <a:cubicBezTo>
                    <a:pt x="350" y="81"/>
                    <a:pt x="69" y="64"/>
                    <a:pt x="1" y="0"/>
                  </a:cubicBez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8" name="Google Shape;13128;p80"/>
            <p:cNvSpPr/>
            <p:nvPr/>
          </p:nvSpPr>
          <p:spPr>
            <a:xfrm rot="-828189">
              <a:off x="809141" y="1145463"/>
              <a:ext cx="289343" cy="338222"/>
            </a:xfrm>
            <a:custGeom>
              <a:avLst/>
              <a:gdLst/>
              <a:ahLst/>
              <a:cxnLst/>
              <a:rect l="l" t="t" r="r" b="b"/>
              <a:pathLst>
                <a:path w="5955" h="6961" extrusionOk="0">
                  <a:moveTo>
                    <a:pt x="1" y="0"/>
                  </a:moveTo>
                  <a:lnTo>
                    <a:pt x="1" y="0"/>
                  </a:lnTo>
                  <a:cubicBezTo>
                    <a:pt x="240" y="1554"/>
                    <a:pt x="614" y="4026"/>
                    <a:pt x="703" y="4292"/>
                  </a:cubicBezTo>
                  <a:cubicBezTo>
                    <a:pt x="1122" y="4703"/>
                    <a:pt x="4883" y="5241"/>
                    <a:pt x="5204" y="5525"/>
                  </a:cubicBezTo>
                  <a:cubicBezTo>
                    <a:pt x="5434" y="5729"/>
                    <a:pt x="5662" y="6398"/>
                    <a:pt x="5834" y="6961"/>
                  </a:cubicBezTo>
                  <a:lnTo>
                    <a:pt x="5954" y="6843"/>
                  </a:lnTo>
                  <a:lnTo>
                    <a:pt x="5826" y="6116"/>
                  </a:lnTo>
                  <a:lnTo>
                    <a:pt x="5407" y="5326"/>
                  </a:lnTo>
                  <a:lnTo>
                    <a:pt x="3993" y="4788"/>
                  </a:lnTo>
                  <a:lnTo>
                    <a:pt x="2065" y="4503"/>
                  </a:lnTo>
                  <a:lnTo>
                    <a:pt x="1068" y="3997"/>
                  </a:lnTo>
                  <a:lnTo>
                    <a:pt x="843" y="2764"/>
                  </a:lnTo>
                  <a:lnTo>
                    <a:pt x="361" y="8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9" name="Google Shape;13129;p80"/>
            <p:cNvSpPr/>
            <p:nvPr/>
          </p:nvSpPr>
          <p:spPr>
            <a:xfrm rot="-828189">
              <a:off x="1084204" y="1759036"/>
              <a:ext cx="176521" cy="270199"/>
            </a:xfrm>
            <a:custGeom>
              <a:avLst/>
              <a:gdLst/>
              <a:ahLst/>
              <a:cxnLst/>
              <a:rect l="l" t="t" r="r" b="b"/>
              <a:pathLst>
                <a:path w="3633" h="5561" extrusionOk="0">
                  <a:moveTo>
                    <a:pt x="3632" y="0"/>
                  </a:moveTo>
                  <a:lnTo>
                    <a:pt x="3231" y="322"/>
                  </a:lnTo>
                  <a:lnTo>
                    <a:pt x="2367" y="1463"/>
                  </a:lnTo>
                  <a:lnTo>
                    <a:pt x="2360" y="1469"/>
                  </a:lnTo>
                  <a:cubicBezTo>
                    <a:pt x="1590" y="2651"/>
                    <a:pt x="692" y="3979"/>
                    <a:pt x="430" y="4598"/>
                  </a:cubicBezTo>
                  <a:cubicBezTo>
                    <a:pt x="225" y="5081"/>
                    <a:pt x="91" y="5370"/>
                    <a:pt x="0" y="5560"/>
                  </a:cubicBezTo>
                  <a:lnTo>
                    <a:pt x="296" y="5295"/>
                  </a:lnTo>
                  <a:cubicBezTo>
                    <a:pt x="296" y="5295"/>
                    <a:pt x="1315" y="3715"/>
                    <a:pt x="1347" y="3628"/>
                  </a:cubicBezTo>
                  <a:cubicBezTo>
                    <a:pt x="1377" y="3540"/>
                    <a:pt x="2860" y="1288"/>
                    <a:pt x="2860" y="1288"/>
                  </a:cubicBezTo>
                  <a:lnTo>
                    <a:pt x="3571" y="498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0" name="Google Shape;13130;p80"/>
            <p:cNvSpPr/>
            <p:nvPr/>
          </p:nvSpPr>
          <p:spPr>
            <a:xfrm rot="-828189">
              <a:off x="1217593" y="1943323"/>
              <a:ext cx="154316" cy="461053"/>
            </a:xfrm>
            <a:custGeom>
              <a:avLst/>
              <a:gdLst/>
              <a:ahLst/>
              <a:cxnLst/>
              <a:rect l="l" t="t" r="r" b="b"/>
              <a:pathLst>
                <a:path w="3176" h="9489" extrusionOk="0">
                  <a:moveTo>
                    <a:pt x="3146" y="0"/>
                  </a:moveTo>
                  <a:lnTo>
                    <a:pt x="2215" y="131"/>
                  </a:lnTo>
                  <a:lnTo>
                    <a:pt x="1196" y="1360"/>
                  </a:lnTo>
                  <a:lnTo>
                    <a:pt x="620" y="2237"/>
                  </a:lnTo>
                  <a:lnTo>
                    <a:pt x="44" y="2413"/>
                  </a:lnTo>
                  <a:lnTo>
                    <a:pt x="0" y="2720"/>
                  </a:lnTo>
                  <a:lnTo>
                    <a:pt x="399" y="3203"/>
                  </a:lnTo>
                  <a:lnTo>
                    <a:pt x="1286" y="4299"/>
                  </a:lnTo>
                  <a:lnTo>
                    <a:pt x="1994" y="6625"/>
                  </a:lnTo>
                  <a:lnTo>
                    <a:pt x="2481" y="8028"/>
                  </a:lnTo>
                  <a:lnTo>
                    <a:pt x="2747" y="8906"/>
                  </a:lnTo>
                  <a:lnTo>
                    <a:pt x="3146" y="9390"/>
                  </a:lnTo>
                  <a:lnTo>
                    <a:pt x="3176" y="9488"/>
                  </a:lnTo>
                  <a:cubicBezTo>
                    <a:pt x="3169" y="9329"/>
                    <a:pt x="3153" y="9105"/>
                    <a:pt x="3117" y="8910"/>
                  </a:cubicBezTo>
                  <a:cubicBezTo>
                    <a:pt x="3052" y="8562"/>
                    <a:pt x="2763" y="8372"/>
                    <a:pt x="2635" y="8151"/>
                  </a:cubicBezTo>
                  <a:cubicBezTo>
                    <a:pt x="2506" y="7929"/>
                    <a:pt x="2378" y="7519"/>
                    <a:pt x="2346" y="7297"/>
                  </a:cubicBezTo>
                  <a:cubicBezTo>
                    <a:pt x="2313" y="7076"/>
                    <a:pt x="2378" y="5052"/>
                    <a:pt x="2249" y="4767"/>
                  </a:cubicBezTo>
                  <a:cubicBezTo>
                    <a:pt x="2121" y="4482"/>
                    <a:pt x="1156" y="2647"/>
                    <a:pt x="1188" y="2521"/>
                  </a:cubicBezTo>
                  <a:cubicBezTo>
                    <a:pt x="1215" y="2417"/>
                    <a:pt x="2122" y="1619"/>
                    <a:pt x="2470" y="1275"/>
                  </a:cubicBezTo>
                  <a:cubicBezTo>
                    <a:pt x="2476" y="1219"/>
                    <a:pt x="2493" y="1173"/>
                    <a:pt x="2526" y="1141"/>
                  </a:cubicBezTo>
                  <a:cubicBezTo>
                    <a:pt x="2533" y="1132"/>
                    <a:pt x="2544" y="1119"/>
                    <a:pt x="2559" y="1102"/>
                  </a:cubicBezTo>
                  <a:cubicBezTo>
                    <a:pt x="2562" y="1099"/>
                    <a:pt x="2566" y="1093"/>
                    <a:pt x="2569" y="1089"/>
                  </a:cubicBezTo>
                  <a:cubicBezTo>
                    <a:pt x="2581" y="1074"/>
                    <a:pt x="2595" y="1056"/>
                    <a:pt x="2611" y="1035"/>
                  </a:cubicBezTo>
                  <a:cubicBezTo>
                    <a:pt x="2615" y="1030"/>
                    <a:pt x="2619" y="1023"/>
                    <a:pt x="2623" y="1017"/>
                  </a:cubicBezTo>
                  <a:cubicBezTo>
                    <a:pt x="2642" y="994"/>
                    <a:pt x="2662" y="967"/>
                    <a:pt x="2684" y="936"/>
                  </a:cubicBezTo>
                  <a:cubicBezTo>
                    <a:pt x="2687" y="933"/>
                    <a:pt x="2689" y="929"/>
                    <a:pt x="2692" y="926"/>
                  </a:cubicBezTo>
                  <a:cubicBezTo>
                    <a:pt x="2798" y="780"/>
                    <a:pt x="2946" y="569"/>
                    <a:pt x="3124" y="313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1" name="Google Shape;13131;p80"/>
            <p:cNvSpPr/>
            <p:nvPr/>
          </p:nvSpPr>
          <p:spPr>
            <a:xfrm rot="-828189">
              <a:off x="1125794" y="2085557"/>
              <a:ext cx="25995" cy="19921"/>
            </a:xfrm>
            <a:custGeom>
              <a:avLst/>
              <a:gdLst/>
              <a:ahLst/>
              <a:cxnLst/>
              <a:rect l="l" t="t" r="r" b="b"/>
              <a:pathLst>
                <a:path w="535" h="410" extrusionOk="0">
                  <a:moveTo>
                    <a:pt x="505" y="0"/>
                  </a:moveTo>
                  <a:lnTo>
                    <a:pt x="208" y="89"/>
                  </a:lnTo>
                  <a:lnTo>
                    <a:pt x="0" y="9"/>
                  </a:lnTo>
                  <a:lnTo>
                    <a:pt x="0" y="9"/>
                  </a:lnTo>
                  <a:cubicBezTo>
                    <a:pt x="42" y="155"/>
                    <a:pt x="93" y="291"/>
                    <a:pt x="114" y="348"/>
                  </a:cubicBezTo>
                  <a:lnTo>
                    <a:pt x="208" y="410"/>
                  </a:lnTo>
                  <a:lnTo>
                    <a:pt x="535" y="29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2" name="Google Shape;13132;p80"/>
            <p:cNvSpPr/>
            <p:nvPr/>
          </p:nvSpPr>
          <p:spPr>
            <a:xfrm rot="-828189">
              <a:off x="1298368" y="1621188"/>
              <a:ext cx="299983" cy="938821"/>
            </a:xfrm>
            <a:custGeom>
              <a:avLst/>
              <a:gdLst/>
              <a:ahLst/>
              <a:cxnLst/>
              <a:rect l="l" t="t" r="r" b="b"/>
              <a:pathLst>
                <a:path w="6174" h="19322" extrusionOk="0">
                  <a:moveTo>
                    <a:pt x="4393" y="1"/>
                  </a:moveTo>
                  <a:cubicBezTo>
                    <a:pt x="3805" y="1"/>
                    <a:pt x="2891" y="242"/>
                    <a:pt x="2316" y="1326"/>
                  </a:cubicBezTo>
                  <a:cubicBezTo>
                    <a:pt x="1544" y="2781"/>
                    <a:pt x="162" y="6070"/>
                    <a:pt x="129" y="7810"/>
                  </a:cubicBezTo>
                  <a:cubicBezTo>
                    <a:pt x="1" y="9107"/>
                    <a:pt x="129" y="9454"/>
                    <a:pt x="129" y="9454"/>
                  </a:cubicBezTo>
                  <a:lnTo>
                    <a:pt x="451" y="9992"/>
                  </a:lnTo>
                  <a:cubicBezTo>
                    <a:pt x="451" y="9992"/>
                    <a:pt x="3762" y="15463"/>
                    <a:pt x="3858" y="15875"/>
                  </a:cubicBezTo>
                  <a:cubicBezTo>
                    <a:pt x="3955" y="16285"/>
                    <a:pt x="3987" y="16792"/>
                    <a:pt x="3955" y="16887"/>
                  </a:cubicBezTo>
                  <a:cubicBezTo>
                    <a:pt x="3923" y="16981"/>
                    <a:pt x="3599" y="17543"/>
                    <a:pt x="2995" y="17951"/>
                  </a:cubicBezTo>
                  <a:cubicBezTo>
                    <a:pt x="2653" y="18183"/>
                    <a:pt x="2197" y="18605"/>
                    <a:pt x="2197" y="18605"/>
                  </a:cubicBezTo>
                  <a:lnTo>
                    <a:pt x="2476" y="19321"/>
                  </a:lnTo>
                  <a:cubicBezTo>
                    <a:pt x="2476" y="19321"/>
                    <a:pt x="3441" y="19195"/>
                    <a:pt x="3569" y="19005"/>
                  </a:cubicBezTo>
                  <a:cubicBezTo>
                    <a:pt x="3698" y="18815"/>
                    <a:pt x="4566" y="17772"/>
                    <a:pt x="4566" y="17772"/>
                  </a:cubicBezTo>
                  <a:lnTo>
                    <a:pt x="5048" y="17519"/>
                  </a:lnTo>
                  <a:cubicBezTo>
                    <a:pt x="5048" y="17519"/>
                    <a:pt x="5277" y="17599"/>
                    <a:pt x="5408" y="17599"/>
                  </a:cubicBezTo>
                  <a:cubicBezTo>
                    <a:pt x="5461" y="17599"/>
                    <a:pt x="5498" y="17586"/>
                    <a:pt x="5498" y="17550"/>
                  </a:cubicBezTo>
                  <a:cubicBezTo>
                    <a:pt x="5498" y="17425"/>
                    <a:pt x="5691" y="17202"/>
                    <a:pt x="5594" y="16792"/>
                  </a:cubicBezTo>
                  <a:cubicBezTo>
                    <a:pt x="5498" y="16381"/>
                    <a:pt x="4952" y="15558"/>
                    <a:pt x="4920" y="15273"/>
                  </a:cubicBezTo>
                  <a:cubicBezTo>
                    <a:pt x="4887" y="14989"/>
                    <a:pt x="4598" y="13724"/>
                    <a:pt x="4566" y="13313"/>
                  </a:cubicBezTo>
                  <a:cubicBezTo>
                    <a:pt x="4534" y="12902"/>
                    <a:pt x="4180" y="11510"/>
                    <a:pt x="3890" y="10846"/>
                  </a:cubicBezTo>
                  <a:cubicBezTo>
                    <a:pt x="3601" y="10182"/>
                    <a:pt x="2379" y="9075"/>
                    <a:pt x="2379" y="9075"/>
                  </a:cubicBezTo>
                  <a:cubicBezTo>
                    <a:pt x="2379" y="9075"/>
                    <a:pt x="2444" y="8347"/>
                    <a:pt x="2476" y="8189"/>
                  </a:cubicBezTo>
                  <a:cubicBezTo>
                    <a:pt x="2509" y="8031"/>
                    <a:pt x="4115" y="6323"/>
                    <a:pt x="4244" y="6070"/>
                  </a:cubicBezTo>
                  <a:cubicBezTo>
                    <a:pt x="4373" y="5817"/>
                    <a:pt x="5420" y="3905"/>
                    <a:pt x="5530" y="3508"/>
                  </a:cubicBezTo>
                  <a:cubicBezTo>
                    <a:pt x="6173" y="1169"/>
                    <a:pt x="5240" y="187"/>
                    <a:pt x="4855" y="61"/>
                  </a:cubicBezTo>
                  <a:cubicBezTo>
                    <a:pt x="4757" y="29"/>
                    <a:pt x="4594" y="1"/>
                    <a:pt x="4393" y="1"/>
                  </a:cubicBezTo>
                  <a:close/>
                </a:path>
              </a:pathLst>
            </a:custGeom>
            <a:solidFill>
              <a:srgbClr val="A04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3" name="Google Shape;13133;p80"/>
            <p:cNvSpPr/>
            <p:nvPr/>
          </p:nvSpPr>
          <p:spPr>
            <a:xfrm rot="-828189">
              <a:off x="1347779" y="1698326"/>
              <a:ext cx="180845" cy="362954"/>
            </a:xfrm>
            <a:custGeom>
              <a:avLst/>
              <a:gdLst/>
              <a:ahLst/>
              <a:cxnLst/>
              <a:rect l="l" t="t" r="r" b="b"/>
              <a:pathLst>
                <a:path w="3722" h="7470" extrusionOk="0">
                  <a:moveTo>
                    <a:pt x="3674" y="0"/>
                  </a:moveTo>
                  <a:lnTo>
                    <a:pt x="3674" y="0"/>
                  </a:lnTo>
                  <a:cubicBezTo>
                    <a:pt x="3584" y="634"/>
                    <a:pt x="3490" y="1208"/>
                    <a:pt x="3430" y="1324"/>
                  </a:cubicBezTo>
                  <a:cubicBezTo>
                    <a:pt x="3297" y="1587"/>
                    <a:pt x="2583" y="3035"/>
                    <a:pt x="2404" y="3298"/>
                  </a:cubicBezTo>
                  <a:cubicBezTo>
                    <a:pt x="2226" y="3562"/>
                    <a:pt x="754" y="5580"/>
                    <a:pt x="665" y="5755"/>
                  </a:cubicBezTo>
                  <a:cubicBezTo>
                    <a:pt x="585" y="5913"/>
                    <a:pt x="40" y="6846"/>
                    <a:pt x="57" y="7067"/>
                  </a:cubicBezTo>
                  <a:cubicBezTo>
                    <a:pt x="1" y="7212"/>
                    <a:pt x="59" y="7408"/>
                    <a:pt x="237" y="7445"/>
                  </a:cubicBezTo>
                  <a:cubicBezTo>
                    <a:pt x="283" y="7455"/>
                    <a:pt x="333" y="7463"/>
                    <a:pt x="384" y="7470"/>
                  </a:cubicBezTo>
                  <a:cubicBezTo>
                    <a:pt x="345" y="7434"/>
                    <a:pt x="321" y="7412"/>
                    <a:pt x="321" y="7412"/>
                  </a:cubicBezTo>
                  <a:cubicBezTo>
                    <a:pt x="321" y="7412"/>
                    <a:pt x="386" y="6685"/>
                    <a:pt x="418" y="6526"/>
                  </a:cubicBezTo>
                  <a:cubicBezTo>
                    <a:pt x="451" y="6368"/>
                    <a:pt x="2057" y="4661"/>
                    <a:pt x="2186" y="4407"/>
                  </a:cubicBezTo>
                  <a:cubicBezTo>
                    <a:pt x="2315" y="4154"/>
                    <a:pt x="3362" y="2243"/>
                    <a:pt x="3472" y="1845"/>
                  </a:cubicBezTo>
                  <a:cubicBezTo>
                    <a:pt x="3678" y="1096"/>
                    <a:pt x="3721" y="488"/>
                    <a:pt x="3674" y="0"/>
                  </a:cubicBez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4" name="Google Shape;13134;p80"/>
            <p:cNvSpPr/>
            <p:nvPr/>
          </p:nvSpPr>
          <p:spPr>
            <a:xfrm rot="-828189">
              <a:off x="1346103" y="2067205"/>
              <a:ext cx="188814" cy="359164"/>
            </a:xfrm>
            <a:custGeom>
              <a:avLst/>
              <a:gdLst/>
              <a:ahLst/>
              <a:cxnLst/>
              <a:rect l="l" t="t" r="r" b="b"/>
              <a:pathLst>
                <a:path w="3886" h="7392" extrusionOk="0">
                  <a:moveTo>
                    <a:pt x="794" y="0"/>
                  </a:moveTo>
                  <a:cubicBezTo>
                    <a:pt x="794" y="0"/>
                    <a:pt x="394" y="439"/>
                    <a:pt x="171" y="527"/>
                  </a:cubicBezTo>
                  <a:cubicBezTo>
                    <a:pt x="128" y="543"/>
                    <a:pt x="69" y="553"/>
                    <a:pt x="1" y="559"/>
                  </a:cubicBezTo>
                  <a:lnTo>
                    <a:pt x="231" y="944"/>
                  </a:lnTo>
                  <a:cubicBezTo>
                    <a:pt x="231" y="944"/>
                    <a:pt x="3542" y="6415"/>
                    <a:pt x="3638" y="6827"/>
                  </a:cubicBezTo>
                  <a:cubicBezTo>
                    <a:pt x="3681" y="7011"/>
                    <a:pt x="3712" y="7215"/>
                    <a:pt x="3729" y="7391"/>
                  </a:cubicBezTo>
                  <a:cubicBezTo>
                    <a:pt x="3745" y="7356"/>
                    <a:pt x="3760" y="7321"/>
                    <a:pt x="3773" y="7287"/>
                  </a:cubicBezTo>
                  <a:cubicBezTo>
                    <a:pt x="3841" y="7208"/>
                    <a:pt x="3885" y="7130"/>
                    <a:pt x="3872" y="7064"/>
                  </a:cubicBezTo>
                  <a:cubicBezTo>
                    <a:pt x="3860" y="7012"/>
                    <a:pt x="3850" y="6934"/>
                    <a:pt x="3840" y="6845"/>
                  </a:cubicBezTo>
                  <a:cubicBezTo>
                    <a:pt x="3837" y="6744"/>
                    <a:pt x="3825" y="6641"/>
                    <a:pt x="3806" y="6537"/>
                  </a:cubicBezTo>
                  <a:cubicBezTo>
                    <a:pt x="3783" y="6318"/>
                    <a:pt x="3761" y="6101"/>
                    <a:pt x="3738" y="6011"/>
                  </a:cubicBezTo>
                  <a:cubicBezTo>
                    <a:pt x="3693" y="5835"/>
                    <a:pt x="3425" y="4870"/>
                    <a:pt x="3292" y="4651"/>
                  </a:cubicBezTo>
                  <a:cubicBezTo>
                    <a:pt x="3158" y="4432"/>
                    <a:pt x="1999" y="2370"/>
                    <a:pt x="1910" y="2238"/>
                  </a:cubicBezTo>
                  <a:cubicBezTo>
                    <a:pt x="1820" y="2106"/>
                    <a:pt x="1106" y="1009"/>
                    <a:pt x="973" y="834"/>
                  </a:cubicBezTo>
                  <a:cubicBezTo>
                    <a:pt x="839" y="658"/>
                    <a:pt x="794" y="0"/>
                    <a:pt x="794" y="0"/>
                  </a:cubicBez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5" name="Google Shape;13135;p80"/>
            <p:cNvSpPr/>
            <p:nvPr/>
          </p:nvSpPr>
          <p:spPr>
            <a:xfrm rot="-828189">
              <a:off x="1255100" y="1682417"/>
              <a:ext cx="153927" cy="362468"/>
            </a:xfrm>
            <a:custGeom>
              <a:avLst/>
              <a:gdLst/>
              <a:ahLst/>
              <a:cxnLst/>
              <a:rect l="l" t="t" r="r" b="b"/>
              <a:pathLst>
                <a:path w="3168" h="7460" extrusionOk="0">
                  <a:moveTo>
                    <a:pt x="2900" y="0"/>
                  </a:moveTo>
                  <a:lnTo>
                    <a:pt x="1883" y="1251"/>
                  </a:lnTo>
                  <a:lnTo>
                    <a:pt x="759" y="3730"/>
                  </a:lnTo>
                  <a:lnTo>
                    <a:pt x="180" y="5792"/>
                  </a:lnTo>
                  <a:lnTo>
                    <a:pt x="1" y="7064"/>
                  </a:lnTo>
                  <a:lnTo>
                    <a:pt x="46" y="7459"/>
                  </a:lnTo>
                  <a:cubicBezTo>
                    <a:pt x="46" y="7459"/>
                    <a:pt x="491" y="7020"/>
                    <a:pt x="536" y="6888"/>
                  </a:cubicBezTo>
                  <a:cubicBezTo>
                    <a:pt x="581" y="6757"/>
                    <a:pt x="1071" y="4739"/>
                    <a:pt x="1071" y="4739"/>
                  </a:cubicBezTo>
                  <a:cubicBezTo>
                    <a:pt x="1071" y="4739"/>
                    <a:pt x="2053" y="2545"/>
                    <a:pt x="2097" y="2414"/>
                  </a:cubicBezTo>
                  <a:cubicBezTo>
                    <a:pt x="2141" y="2282"/>
                    <a:pt x="3167" y="747"/>
                    <a:pt x="3167" y="747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6" name="Google Shape;13136;p80"/>
            <p:cNvSpPr/>
            <p:nvPr/>
          </p:nvSpPr>
          <p:spPr>
            <a:xfrm rot="-828189">
              <a:off x="1299839" y="2078674"/>
              <a:ext cx="31825" cy="21379"/>
            </a:xfrm>
            <a:custGeom>
              <a:avLst/>
              <a:gdLst/>
              <a:ahLst/>
              <a:cxnLst/>
              <a:rect l="l" t="t" r="r" b="b"/>
              <a:pathLst>
                <a:path w="655" h="440" extrusionOk="0">
                  <a:moveTo>
                    <a:pt x="655" y="0"/>
                  </a:moveTo>
                  <a:lnTo>
                    <a:pt x="1" y="264"/>
                  </a:lnTo>
                  <a:lnTo>
                    <a:pt x="268" y="440"/>
                  </a:lnTo>
                  <a:lnTo>
                    <a:pt x="506" y="322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7" name="Google Shape;13137;p80"/>
            <p:cNvSpPr/>
            <p:nvPr/>
          </p:nvSpPr>
          <p:spPr>
            <a:xfrm rot="-828189">
              <a:off x="547531" y="874654"/>
              <a:ext cx="411056" cy="101598"/>
            </a:xfrm>
            <a:custGeom>
              <a:avLst/>
              <a:gdLst/>
              <a:ahLst/>
              <a:cxnLst/>
              <a:rect l="l" t="t" r="r" b="b"/>
              <a:pathLst>
                <a:path w="8460" h="2091" extrusionOk="0">
                  <a:moveTo>
                    <a:pt x="4153" y="1"/>
                  </a:moveTo>
                  <a:cubicBezTo>
                    <a:pt x="4153" y="1"/>
                    <a:pt x="2785" y="93"/>
                    <a:pt x="2596" y="139"/>
                  </a:cubicBezTo>
                  <a:cubicBezTo>
                    <a:pt x="2408" y="186"/>
                    <a:pt x="1227" y="465"/>
                    <a:pt x="1039" y="512"/>
                  </a:cubicBezTo>
                  <a:cubicBezTo>
                    <a:pt x="976" y="527"/>
                    <a:pt x="839" y="532"/>
                    <a:pt x="686" y="532"/>
                  </a:cubicBezTo>
                  <a:cubicBezTo>
                    <a:pt x="378" y="532"/>
                    <a:pt x="0" y="512"/>
                    <a:pt x="0" y="512"/>
                  </a:cubicBezTo>
                  <a:lnTo>
                    <a:pt x="0" y="697"/>
                  </a:lnTo>
                  <a:lnTo>
                    <a:pt x="992" y="976"/>
                  </a:lnTo>
                  <a:lnTo>
                    <a:pt x="2219" y="976"/>
                  </a:lnTo>
                  <a:cubicBezTo>
                    <a:pt x="2219" y="976"/>
                    <a:pt x="3305" y="743"/>
                    <a:pt x="3445" y="743"/>
                  </a:cubicBezTo>
                  <a:cubicBezTo>
                    <a:pt x="3587" y="743"/>
                    <a:pt x="4672" y="929"/>
                    <a:pt x="4814" y="929"/>
                  </a:cubicBezTo>
                  <a:cubicBezTo>
                    <a:pt x="4955" y="929"/>
                    <a:pt x="6183" y="1301"/>
                    <a:pt x="6183" y="1301"/>
                  </a:cubicBezTo>
                  <a:lnTo>
                    <a:pt x="7882" y="2090"/>
                  </a:lnTo>
                  <a:lnTo>
                    <a:pt x="8460" y="1805"/>
                  </a:lnTo>
                  <a:lnTo>
                    <a:pt x="7080" y="883"/>
                  </a:lnTo>
                  <a:lnTo>
                    <a:pt x="5758" y="418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8" name="Google Shape;13138;p80"/>
            <p:cNvSpPr/>
            <p:nvPr/>
          </p:nvSpPr>
          <p:spPr>
            <a:xfrm rot="-828189">
              <a:off x="598679" y="735380"/>
              <a:ext cx="327970" cy="268547"/>
            </a:xfrm>
            <a:custGeom>
              <a:avLst/>
              <a:gdLst/>
              <a:ahLst/>
              <a:cxnLst/>
              <a:rect l="l" t="t" r="r" b="b"/>
              <a:pathLst>
                <a:path w="6750" h="5527" extrusionOk="0">
                  <a:moveTo>
                    <a:pt x="1" y="1"/>
                  </a:moveTo>
                  <a:lnTo>
                    <a:pt x="190" y="743"/>
                  </a:lnTo>
                  <a:lnTo>
                    <a:pt x="1040" y="1765"/>
                  </a:lnTo>
                  <a:cubicBezTo>
                    <a:pt x="1040" y="1765"/>
                    <a:pt x="2360" y="2647"/>
                    <a:pt x="2502" y="2694"/>
                  </a:cubicBezTo>
                  <a:cubicBezTo>
                    <a:pt x="2644" y="2740"/>
                    <a:pt x="4013" y="3344"/>
                    <a:pt x="4201" y="3390"/>
                  </a:cubicBezTo>
                  <a:cubicBezTo>
                    <a:pt x="4390" y="3437"/>
                    <a:pt x="5334" y="4273"/>
                    <a:pt x="5334" y="4273"/>
                  </a:cubicBezTo>
                  <a:lnTo>
                    <a:pt x="6184" y="5061"/>
                  </a:lnTo>
                  <a:lnTo>
                    <a:pt x="6608" y="5526"/>
                  </a:lnTo>
                  <a:lnTo>
                    <a:pt x="6749" y="5061"/>
                  </a:lnTo>
                  <a:lnTo>
                    <a:pt x="5570" y="3808"/>
                  </a:lnTo>
                  <a:cubicBezTo>
                    <a:pt x="5570" y="3808"/>
                    <a:pt x="5003" y="3019"/>
                    <a:pt x="4815" y="2925"/>
                  </a:cubicBezTo>
                  <a:cubicBezTo>
                    <a:pt x="4626" y="2833"/>
                    <a:pt x="3588" y="2369"/>
                    <a:pt x="3351" y="2322"/>
                  </a:cubicBezTo>
                  <a:cubicBezTo>
                    <a:pt x="3116" y="2276"/>
                    <a:pt x="2077" y="1812"/>
                    <a:pt x="1889" y="1718"/>
                  </a:cubicBezTo>
                  <a:cubicBezTo>
                    <a:pt x="1700" y="1626"/>
                    <a:pt x="850" y="883"/>
                    <a:pt x="850" y="883"/>
                  </a:cubicBezTo>
                  <a:lnTo>
                    <a:pt x="331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9" name="Google Shape;13139;p80"/>
            <p:cNvSpPr/>
            <p:nvPr/>
          </p:nvSpPr>
          <p:spPr>
            <a:xfrm rot="-828189">
              <a:off x="1295915" y="777022"/>
              <a:ext cx="353187" cy="110587"/>
            </a:xfrm>
            <a:custGeom>
              <a:avLst/>
              <a:gdLst/>
              <a:ahLst/>
              <a:cxnLst/>
              <a:rect l="l" t="t" r="r" b="b"/>
              <a:pathLst>
                <a:path w="7269" h="2276" extrusionOk="0">
                  <a:moveTo>
                    <a:pt x="1936" y="0"/>
                  </a:moveTo>
                  <a:lnTo>
                    <a:pt x="190" y="279"/>
                  </a:lnTo>
                  <a:lnTo>
                    <a:pt x="1" y="789"/>
                  </a:lnTo>
                  <a:lnTo>
                    <a:pt x="1276" y="418"/>
                  </a:lnTo>
                  <a:lnTo>
                    <a:pt x="3021" y="511"/>
                  </a:lnTo>
                  <a:lnTo>
                    <a:pt x="4296" y="975"/>
                  </a:lnTo>
                  <a:lnTo>
                    <a:pt x="5287" y="1719"/>
                  </a:lnTo>
                  <a:lnTo>
                    <a:pt x="6231" y="2183"/>
                  </a:lnTo>
                  <a:lnTo>
                    <a:pt x="7080" y="2275"/>
                  </a:lnTo>
                  <a:lnTo>
                    <a:pt x="7268" y="1904"/>
                  </a:lnTo>
                  <a:lnTo>
                    <a:pt x="6891" y="1950"/>
                  </a:lnTo>
                  <a:lnTo>
                    <a:pt x="6231" y="1671"/>
                  </a:lnTo>
                  <a:lnTo>
                    <a:pt x="5664" y="975"/>
                  </a:lnTo>
                  <a:lnTo>
                    <a:pt x="4626" y="418"/>
                  </a:lnTo>
                  <a:lnTo>
                    <a:pt x="3304" y="139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0" name="Google Shape;13140;p80"/>
            <p:cNvSpPr/>
            <p:nvPr/>
          </p:nvSpPr>
          <p:spPr>
            <a:xfrm rot="-828189">
              <a:off x="1203307" y="568659"/>
              <a:ext cx="320342" cy="232397"/>
            </a:xfrm>
            <a:custGeom>
              <a:avLst/>
              <a:gdLst/>
              <a:ahLst/>
              <a:cxnLst/>
              <a:rect l="l" t="t" r="r" b="b"/>
              <a:pathLst>
                <a:path w="6593" h="4783" extrusionOk="0">
                  <a:moveTo>
                    <a:pt x="6404" y="0"/>
                  </a:moveTo>
                  <a:lnTo>
                    <a:pt x="6121" y="464"/>
                  </a:lnTo>
                  <a:lnTo>
                    <a:pt x="5366" y="1068"/>
                  </a:lnTo>
                  <a:lnTo>
                    <a:pt x="4564" y="1161"/>
                  </a:lnTo>
                  <a:lnTo>
                    <a:pt x="3572" y="1625"/>
                  </a:lnTo>
                  <a:lnTo>
                    <a:pt x="1684" y="2739"/>
                  </a:lnTo>
                  <a:lnTo>
                    <a:pt x="1" y="4176"/>
                  </a:lnTo>
                  <a:lnTo>
                    <a:pt x="268" y="4783"/>
                  </a:lnTo>
                  <a:lnTo>
                    <a:pt x="977" y="4365"/>
                  </a:lnTo>
                  <a:cubicBezTo>
                    <a:pt x="1212" y="4226"/>
                    <a:pt x="1637" y="3761"/>
                    <a:pt x="1874" y="3622"/>
                  </a:cubicBezTo>
                  <a:cubicBezTo>
                    <a:pt x="2109" y="3483"/>
                    <a:pt x="2769" y="2879"/>
                    <a:pt x="2769" y="2879"/>
                  </a:cubicBezTo>
                  <a:cubicBezTo>
                    <a:pt x="2769" y="2879"/>
                    <a:pt x="3620" y="2647"/>
                    <a:pt x="3808" y="2554"/>
                  </a:cubicBezTo>
                  <a:cubicBezTo>
                    <a:pt x="3997" y="2461"/>
                    <a:pt x="4563" y="2322"/>
                    <a:pt x="4752" y="2229"/>
                  </a:cubicBezTo>
                  <a:cubicBezTo>
                    <a:pt x="4941" y="2136"/>
                    <a:pt x="5413" y="1858"/>
                    <a:pt x="5601" y="1718"/>
                  </a:cubicBezTo>
                  <a:cubicBezTo>
                    <a:pt x="5790" y="1579"/>
                    <a:pt x="6309" y="975"/>
                    <a:pt x="6309" y="975"/>
                  </a:cubicBezTo>
                  <a:cubicBezTo>
                    <a:pt x="6309" y="975"/>
                    <a:pt x="6593" y="232"/>
                    <a:pt x="6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1" name="Google Shape;13141;p80"/>
            <p:cNvSpPr/>
            <p:nvPr/>
          </p:nvSpPr>
          <p:spPr>
            <a:xfrm rot="-828189">
              <a:off x="1115361" y="363036"/>
              <a:ext cx="121568" cy="496377"/>
            </a:xfrm>
            <a:custGeom>
              <a:avLst/>
              <a:gdLst/>
              <a:ahLst/>
              <a:cxnLst/>
              <a:rect l="l" t="t" r="r" b="b"/>
              <a:pathLst>
                <a:path w="2502" h="10216" extrusionOk="0">
                  <a:moveTo>
                    <a:pt x="2502" y="0"/>
                  </a:moveTo>
                  <a:lnTo>
                    <a:pt x="1842" y="744"/>
                  </a:lnTo>
                  <a:cubicBezTo>
                    <a:pt x="1842" y="744"/>
                    <a:pt x="1087" y="2694"/>
                    <a:pt x="1087" y="2833"/>
                  </a:cubicBezTo>
                  <a:cubicBezTo>
                    <a:pt x="1087" y="2972"/>
                    <a:pt x="756" y="4783"/>
                    <a:pt x="708" y="4969"/>
                  </a:cubicBezTo>
                  <a:cubicBezTo>
                    <a:pt x="662" y="5155"/>
                    <a:pt x="615" y="7151"/>
                    <a:pt x="615" y="7151"/>
                  </a:cubicBezTo>
                  <a:lnTo>
                    <a:pt x="1" y="10077"/>
                  </a:lnTo>
                  <a:lnTo>
                    <a:pt x="331" y="10215"/>
                  </a:lnTo>
                  <a:cubicBezTo>
                    <a:pt x="331" y="10215"/>
                    <a:pt x="708" y="9333"/>
                    <a:pt x="756" y="9148"/>
                  </a:cubicBezTo>
                  <a:cubicBezTo>
                    <a:pt x="803" y="8962"/>
                    <a:pt x="1039" y="7847"/>
                    <a:pt x="1046" y="7693"/>
                  </a:cubicBezTo>
                  <a:cubicBezTo>
                    <a:pt x="1054" y="7539"/>
                    <a:pt x="1417" y="6083"/>
                    <a:pt x="1417" y="6083"/>
                  </a:cubicBezTo>
                  <a:cubicBezTo>
                    <a:pt x="1417" y="6083"/>
                    <a:pt x="1700" y="4551"/>
                    <a:pt x="1747" y="4411"/>
                  </a:cubicBezTo>
                  <a:cubicBezTo>
                    <a:pt x="1794" y="4272"/>
                    <a:pt x="1888" y="2601"/>
                    <a:pt x="1936" y="2461"/>
                  </a:cubicBezTo>
                  <a:cubicBezTo>
                    <a:pt x="1984" y="2322"/>
                    <a:pt x="2219" y="975"/>
                    <a:pt x="2219" y="975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2" name="Google Shape;13142;p80"/>
            <p:cNvSpPr/>
            <p:nvPr/>
          </p:nvSpPr>
          <p:spPr>
            <a:xfrm rot="-828189">
              <a:off x="1160291" y="432186"/>
              <a:ext cx="155968" cy="392592"/>
            </a:xfrm>
            <a:custGeom>
              <a:avLst/>
              <a:gdLst/>
              <a:ahLst/>
              <a:cxnLst/>
              <a:rect l="l" t="t" r="r" b="b"/>
              <a:pathLst>
                <a:path w="3210" h="8080" extrusionOk="0">
                  <a:moveTo>
                    <a:pt x="3210" y="1"/>
                  </a:moveTo>
                  <a:lnTo>
                    <a:pt x="2785" y="186"/>
                  </a:lnTo>
                  <a:cubicBezTo>
                    <a:pt x="2785" y="186"/>
                    <a:pt x="2313" y="743"/>
                    <a:pt x="2266" y="883"/>
                  </a:cubicBezTo>
                  <a:cubicBezTo>
                    <a:pt x="2218" y="1022"/>
                    <a:pt x="1511" y="2368"/>
                    <a:pt x="1463" y="2554"/>
                  </a:cubicBezTo>
                  <a:cubicBezTo>
                    <a:pt x="1416" y="2739"/>
                    <a:pt x="1086" y="4040"/>
                    <a:pt x="1086" y="4179"/>
                  </a:cubicBezTo>
                  <a:cubicBezTo>
                    <a:pt x="1086" y="4318"/>
                    <a:pt x="237" y="7244"/>
                    <a:pt x="189" y="7383"/>
                  </a:cubicBezTo>
                  <a:lnTo>
                    <a:pt x="0" y="8080"/>
                  </a:lnTo>
                  <a:lnTo>
                    <a:pt x="1227" y="6269"/>
                  </a:lnTo>
                  <a:lnTo>
                    <a:pt x="1699" y="4922"/>
                  </a:lnTo>
                  <a:cubicBezTo>
                    <a:pt x="1699" y="4922"/>
                    <a:pt x="2218" y="3158"/>
                    <a:pt x="2266" y="2972"/>
                  </a:cubicBezTo>
                  <a:cubicBezTo>
                    <a:pt x="2313" y="2787"/>
                    <a:pt x="2785" y="1254"/>
                    <a:pt x="2832" y="1115"/>
                  </a:cubicBezTo>
                  <a:cubicBezTo>
                    <a:pt x="2880" y="976"/>
                    <a:pt x="3210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3" name="Google Shape;13143;p80"/>
            <p:cNvSpPr/>
            <p:nvPr/>
          </p:nvSpPr>
          <p:spPr>
            <a:xfrm rot="-828189">
              <a:off x="858593" y="406498"/>
              <a:ext cx="201884" cy="462511"/>
            </a:xfrm>
            <a:custGeom>
              <a:avLst/>
              <a:gdLst/>
              <a:ahLst/>
              <a:cxnLst/>
              <a:rect l="l" t="t" r="r" b="b"/>
              <a:pathLst>
                <a:path w="4155" h="9519" extrusionOk="0">
                  <a:moveTo>
                    <a:pt x="284" y="0"/>
                  </a:moveTo>
                  <a:lnTo>
                    <a:pt x="1" y="185"/>
                  </a:lnTo>
                  <a:cubicBezTo>
                    <a:pt x="1" y="185"/>
                    <a:pt x="48" y="1068"/>
                    <a:pt x="48" y="1206"/>
                  </a:cubicBezTo>
                  <a:cubicBezTo>
                    <a:pt x="48" y="1346"/>
                    <a:pt x="332" y="2554"/>
                    <a:pt x="378" y="2693"/>
                  </a:cubicBezTo>
                  <a:cubicBezTo>
                    <a:pt x="426" y="2832"/>
                    <a:pt x="1180" y="4411"/>
                    <a:pt x="1180" y="4411"/>
                  </a:cubicBezTo>
                  <a:cubicBezTo>
                    <a:pt x="1180" y="4411"/>
                    <a:pt x="1936" y="5572"/>
                    <a:pt x="2077" y="5757"/>
                  </a:cubicBezTo>
                  <a:cubicBezTo>
                    <a:pt x="2219" y="5943"/>
                    <a:pt x="2879" y="7290"/>
                    <a:pt x="2879" y="7290"/>
                  </a:cubicBezTo>
                  <a:lnTo>
                    <a:pt x="3493" y="9239"/>
                  </a:lnTo>
                  <a:lnTo>
                    <a:pt x="4155" y="9518"/>
                  </a:lnTo>
                  <a:cubicBezTo>
                    <a:pt x="4155" y="9518"/>
                    <a:pt x="4013" y="8589"/>
                    <a:pt x="4034" y="8535"/>
                  </a:cubicBezTo>
                  <a:cubicBezTo>
                    <a:pt x="4056" y="8479"/>
                    <a:pt x="3493" y="7057"/>
                    <a:pt x="3493" y="6872"/>
                  </a:cubicBezTo>
                  <a:cubicBezTo>
                    <a:pt x="3493" y="6686"/>
                    <a:pt x="2786" y="5340"/>
                    <a:pt x="2786" y="5340"/>
                  </a:cubicBezTo>
                  <a:lnTo>
                    <a:pt x="2031" y="4086"/>
                  </a:lnTo>
                  <a:lnTo>
                    <a:pt x="1228" y="2693"/>
                  </a:lnTo>
                  <a:lnTo>
                    <a:pt x="567" y="120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4" name="Google Shape;13144;p80"/>
            <p:cNvSpPr/>
            <p:nvPr/>
          </p:nvSpPr>
          <p:spPr>
            <a:xfrm rot="-828189">
              <a:off x="943521" y="386548"/>
              <a:ext cx="84884" cy="496377"/>
            </a:xfrm>
            <a:custGeom>
              <a:avLst/>
              <a:gdLst/>
              <a:ahLst/>
              <a:cxnLst/>
              <a:rect l="l" t="t" r="r" b="b"/>
              <a:pathLst>
                <a:path w="1747" h="10216" extrusionOk="0">
                  <a:moveTo>
                    <a:pt x="284" y="0"/>
                  </a:moveTo>
                  <a:lnTo>
                    <a:pt x="0" y="418"/>
                  </a:lnTo>
                  <a:cubicBezTo>
                    <a:pt x="0" y="418"/>
                    <a:pt x="142" y="1068"/>
                    <a:pt x="189" y="1208"/>
                  </a:cubicBezTo>
                  <a:cubicBezTo>
                    <a:pt x="237" y="1347"/>
                    <a:pt x="330" y="2508"/>
                    <a:pt x="330" y="2739"/>
                  </a:cubicBezTo>
                  <a:cubicBezTo>
                    <a:pt x="330" y="2972"/>
                    <a:pt x="330" y="4086"/>
                    <a:pt x="284" y="4365"/>
                  </a:cubicBezTo>
                  <a:cubicBezTo>
                    <a:pt x="237" y="4644"/>
                    <a:pt x="360" y="5756"/>
                    <a:pt x="330" y="5897"/>
                  </a:cubicBezTo>
                  <a:cubicBezTo>
                    <a:pt x="301" y="6038"/>
                    <a:pt x="567" y="7290"/>
                    <a:pt x="567" y="7290"/>
                  </a:cubicBezTo>
                  <a:lnTo>
                    <a:pt x="1132" y="9565"/>
                  </a:lnTo>
                  <a:lnTo>
                    <a:pt x="1746" y="10216"/>
                  </a:lnTo>
                  <a:lnTo>
                    <a:pt x="1746" y="8543"/>
                  </a:lnTo>
                  <a:cubicBezTo>
                    <a:pt x="1746" y="8357"/>
                    <a:pt x="1557" y="6407"/>
                    <a:pt x="1557" y="6407"/>
                  </a:cubicBezTo>
                  <a:cubicBezTo>
                    <a:pt x="1557" y="6407"/>
                    <a:pt x="1416" y="4644"/>
                    <a:pt x="1369" y="4504"/>
                  </a:cubicBezTo>
                  <a:cubicBezTo>
                    <a:pt x="1322" y="4365"/>
                    <a:pt x="1086" y="2693"/>
                    <a:pt x="1086" y="2554"/>
                  </a:cubicBezTo>
                  <a:cubicBezTo>
                    <a:pt x="1086" y="2414"/>
                    <a:pt x="567" y="836"/>
                    <a:pt x="567" y="836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5" name="Google Shape;13145;p80"/>
            <p:cNvSpPr/>
            <p:nvPr/>
          </p:nvSpPr>
          <p:spPr>
            <a:xfrm rot="-828189">
              <a:off x="645907" y="594113"/>
              <a:ext cx="307272" cy="284338"/>
            </a:xfrm>
            <a:custGeom>
              <a:avLst/>
              <a:gdLst/>
              <a:ahLst/>
              <a:cxnLst/>
              <a:rect l="l" t="t" r="r" b="b"/>
              <a:pathLst>
                <a:path w="6324" h="5852" extrusionOk="0">
                  <a:moveTo>
                    <a:pt x="0" y="1"/>
                  </a:moveTo>
                  <a:lnTo>
                    <a:pt x="236" y="744"/>
                  </a:lnTo>
                  <a:lnTo>
                    <a:pt x="1746" y="2183"/>
                  </a:lnTo>
                  <a:lnTo>
                    <a:pt x="3540" y="3576"/>
                  </a:lnTo>
                  <a:cubicBezTo>
                    <a:pt x="3540" y="3576"/>
                    <a:pt x="4734" y="4637"/>
                    <a:pt x="4916" y="4641"/>
                  </a:cubicBezTo>
                  <a:cubicBezTo>
                    <a:pt x="5097" y="4644"/>
                    <a:pt x="5616" y="5851"/>
                    <a:pt x="5616" y="5851"/>
                  </a:cubicBezTo>
                  <a:lnTo>
                    <a:pt x="6230" y="5851"/>
                  </a:lnTo>
                  <a:lnTo>
                    <a:pt x="6324" y="4969"/>
                  </a:lnTo>
                  <a:lnTo>
                    <a:pt x="5239" y="3344"/>
                  </a:lnTo>
                  <a:lnTo>
                    <a:pt x="3635" y="2276"/>
                  </a:lnTo>
                  <a:cubicBezTo>
                    <a:pt x="3635" y="2276"/>
                    <a:pt x="2596" y="1487"/>
                    <a:pt x="2313" y="1487"/>
                  </a:cubicBezTo>
                  <a:cubicBezTo>
                    <a:pt x="2029" y="1487"/>
                    <a:pt x="850" y="790"/>
                    <a:pt x="850" y="790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6" name="Google Shape;13146;p80"/>
            <p:cNvSpPr/>
            <p:nvPr/>
          </p:nvSpPr>
          <p:spPr>
            <a:xfrm rot="-828189">
              <a:off x="1104277" y="452943"/>
              <a:ext cx="309798" cy="434475"/>
            </a:xfrm>
            <a:custGeom>
              <a:avLst/>
              <a:gdLst/>
              <a:ahLst/>
              <a:cxnLst/>
              <a:rect l="l" t="t" r="r" b="b"/>
              <a:pathLst>
                <a:path w="6376" h="8942" extrusionOk="0">
                  <a:moveTo>
                    <a:pt x="5826" y="1"/>
                  </a:moveTo>
                  <a:lnTo>
                    <a:pt x="5604" y="144"/>
                  </a:lnTo>
                  <a:lnTo>
                    <a:pt x="5012" y="461"/>
                  </a:lnTo>
                  <a:lnTo>
                    <a:pt x="4757" y="1340"/>
                  </a:lnTo>
                  <a:lnTo>
                    <a:pt x="4079" y="2423"/>
                  </a:lnTo>
                  <a:lnTo>
                    <a:pt x="3039" y="3716"/>
                  </a:lnTo>
                  <a:lnTo>
                    <a:pt x="1558" y="4950"/>
                  </a:lnTo>
                  <a:lnTo>
                    <a:pt x="531" y="6127"/>
                  </a:lnTo>
                  <a:lnTo>
                    <a:pt x="0" y="7523"/>
                  </a:lnTo>
                  <a:lnTo>
                    <a:pt x="164" y="8887"/>
                  </a:lnTo>
                  <a:lnTo>
                    <a:pt x="449" y="8942"/>
                  </a:lnTo>
                  <a:lnTo>
                    <a:pt x="584" y="8587"/>
                  </a:lnTo>
                  <a:lnTo>
                    <a:pt x="821" y="7980"/>
                  </a:lnTo>
                  <a:lnTo>
                    <a:pt x="1905" y="7061"/>
                  </a:lnTo>
                  <a:lnTo>
                    <a:pt x="3827" y="5885"/>
                  </a:lnTo>
                  <a:lnTo>
                    <a:pt x="5299" y="4520"/>
                  </a:lnTo>
                  <a:lnTo>
                    <a:pt x="6196" y="2221"/>
                  </a:lnTo>
                  <a:lnTo>
                    <a:pt x="6375" y="1264"/>
                  </a:lnTo>
                  <a:lnTo>
                    <a:pt x="5955" y="587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7" name="Google Shape;13147;p80"/>
            <p:cNvSpPr/>
            <p:nvPr/>
          </p:nvSpPr>
          <p:spPr>
            <a:xfrm rot="-828189">
              <a:off x="1161179" y="708217"/>
              <a:ext cx="56217" cy="104173"/>
            </a:xfrm>
            <a:custGeom>
              <a:avLst/>
              <a:gdLst/>
              <a:ahLst/>
              <a:cxnLst/>
              <a:rect l="l" t="t" r="r" b="b"/>
              <a:pathLst>
                <a:path w="1157" h="2144" extrusionOk="0">
                  <a:moveTo>
                    <a:pt x="898" y="1"/>
                  </a:moveTo>
                  <a:lnTo>
                    <a:pt x="788" y="93"/>
                  </a:lnTo>
                  <a:lnTo>
                    <a:pt x="64" y="921"/>
                  </a:lnTo>
                  <a:lnTo>
                    <a:pt x="0" y="1296"/>
                  </a:lnTo>
                  <a:lnTo>
                    <a:pt x="245" y="2143"/>
                  </a:lnTo>
                  <a:lnTo>
                    <a:pt x="1156" y="1241"/>
                  </a:lnTo>
                  <a:lnTo>
                    <a:pt x="1070" y="934"/>
                  </a:lnTo>
                  <a:lnTo>
                    <a:pt x="904" y="357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8" name="Google Shape;13148;p80"/>
            <p:cNvSpPr/>
            <p:nvPr/>
          </p:nvSpPr>
          <p:spPr>
            <a:xfrm rot="-828189">
              <a:off x="1231482" y="636091"/>
              <a:ext cx="46936" cy="60201"/>
            </a:xfrm>
            <a:custGeom>
              <a:avLst/>
              <a:gdLst/>
              <a:ahLst/>
              <a:cxnLst/>
              <a:rect l="l" t="t" r="r" b="b"/>
              <a:pathLst>
                <a:path w="966" h="1239" extrusionOk="0">
                  <a:moveTo>
                    <a:pt x="356" y="0"/>
                  </a:moveTo>
                  <a:lnTo>
                    <a:pt x="0" y="299"/>
                  </a:lnTo>
                  <a:lnTo>
                    <a:pt x="104" y="660"/>
                  </a:lnTo>
                  <a:lnTo>
                    <a:pt x="718" y="1239"/>
                  </a:lnTo>
                  <a:lnTo>
                    <a:pt x="966" y="860"/>
                  </a:lnTo>
                  <a:lnTo>
                    <a:pt x="509" y="28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9" name="Google Shape;13149;p80"/>
            <p:cNvSpPr/>
            <p:nvPr/>
          </p:nvSpPr>
          <p:spPr>
            <a:xfrm rot="-828189">
              <a:off x="1284138" y="522479"/>
              <a:ext cx="45381" cy="50337"/>
            </a:xfrm>
            <a:custGeom>
              <a:avLst/>
              <a:gdLst/>
              <a:ahLst/>
              <a:cxnLst/>
              <a:rect l="l" t="t" r="r" b="b"/>
              <a:pathLst>
                <a:path w="934" h="1036" extrusionOk="0">
                  <a:moveTo>
                    <a:pt x="232" y="1"/>
                  </a:moveTo>
                  <a:lnTo>
                    <a:pt x="0" y="371"/>
                  </a:lnTo>
                  <a:lnTo>
                    <a:pt x="855" y="1035"/>
                  </a:lnTo>
                  <a:lnTo>
                    <a:pt x="933" y="770"/>
                  </a:lnTo>
                  <a:lnTo>
                    <a:pt x="395" y="27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0" name="Google Shape;13150;p80"/>
            <p:cNvSpPr/>
            <p:nvPr/>
          </p:nvSpPr>
          <p:spPr>
            <a:xfrm rot="-828189">
              <a:off x="1294609" y="483629"/>
              <a:ext cx="43389" cy="64039"/>
            </a:xfrm>
            <a:custGeom>
              <a:avLst/>
              <a:gdLst/>
              <a:ahLst/>
              <a:cxnLst/>
              <a:rect l="l" t="t" r="r" b="b"/>
              <a:pathLst>
                <a:path w="893" h="1318" extrusionOk="0">
                  <a:moveTo>
                    <a:pt x="212" y="0"/>
                  </a:moveTo>
                  <a:lnTo>
                    <a:pt x="115" y="336"/>
                  </a:lnTo>
                  <a:lnTo>
                    <a:pt x="0" y="519"/>
                  </a:lnTo>
                  <a:lnTo>
                    <a:pt x="720" y="1318"/>
                  </a:lnTo>
                  <a:lnTo>
                    <a:pt x="892" y="86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1" name="Google Shape;13151;p80"/>
            <p:cNvSpPr/>
            <p:nvPr/>
          </p:nvSpPr>
          <p:spPr>
            <a:xfrm rot="-828189">
              <a:off x="1117210" y="455021"/>
              <a:ext cx="297117" cy="430831"/>
            </a:xfrm>
            <a:custGeom>
              <a:avLst/>
              <a:gdLst/>
              <a:ahLst/>
              <a:cxnLst/>
              <a:rect l="l" t="t" r="r" b="b"/>
              <a:pathLst>
                <a:path w="6115" h="8867" extrusionOk="0">
                  <a:moveTo>
                    <a:pt x="5582" y="1"/>
                  </a:moveTo>
                  <a:lnTo>
                    <a:pt x="5353" y="297"/>
                  </a:lnTo>
                  <a:lnTo>
                    <a:pt x="5243" y="1298"/>
                  </a:lnTo>
                  <a:lnTo>
                    <a:pt x="4593" y="2776"/>
                  </a:lnTo>
                  <a:lnTo>
                    <a:pt x="2939" y="4814"/>
                  </a:lnTo>
                  <a:lnTo>
                    <a:pt x="1579" y="5716"/>
                  </a:lnTo>
                  <a:lnTo>
                    <a:pt x="525" y="7032"/>
                  </a:lnTo>
                  <a:lnTo>
                    <a:pt x="187" y="7890"/>
                  </a:lnTo>
                  <a:lnTo>
                    <a:pt x="0" y="8831"/>
                  </a:lnTo>
                  <a:lnTo>
                    <a:pt x="188" y="8867"/>
                  </a:lnTo>
                  <a:lnTo>
                    <a:pt x="323" y="8512"/>
                  </a:lnTo>
                  <a:lnTo>
                    <a:pt x="560" y="7905"/>
                  </a:lnTo>
                  <a:lnTo>
                    <a:pt x="1644" y="6986"/>
                  </a:lnTo>
                  <a:lnTo>
                    <a:pt x="3566" y="5810"/>
                  </a:lnTo>
                  <a:lnTo>
                    <a:pt x="5038" y="4445"/>
                  </a:lnTo>
                  <a:lnTo>
                    <a:pt x="5935" y="2146"/>
                  </a:lnTo>
                  <a:lnTo>
                    <a:pt x="6114" y="1189"/>
                  </a:lnTo>
                  <a:lnTo>
                    <a:pt x="5694" y="512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2" name="Google Shape;13152;p80"/>
            <p:cNvSpPr/>
            <p:nvPr/>
          </p:nvSpPr>
          <p:spPr>
            <a:xfrm rot="-828189">
              <a:off x="1222535" y="717153"/>
              <a:ext cx="68169" cy="51163"/>
            </a:xfrm>
            <a:custGeom>
              <a:avLst/>
              <a:gdLst/>
              <a:ahLst/>
              <a:cxnLst/>
              <a:rect l="l" t="t" r="r" b="b"/>
              <a:pathLst>
                <a:path w="1403" h="1053" extrusionOk="0">
                  <a:moveTo>
                    <a:pt x="376" y="0"/>
                  </a:moveTo>
                  <a:lnTo>
                    <a:pt x="1" y="250"/>
                  </a:lnTo>
                  <a:lnTo>
                    <a:pt x="191" y="681"/>
                  </a:lnTo>
                  <a:lnTo>
                    <a:pt x="851" y="1052"/>
                  </a:lnTo>
                  <a:lnTo>
                    <a:pt x="1402" y="715"/>
                  </a:lnTo>
                  <a:lnTo>
                    <a:pt x="1272" y="643"/>
                  </a:lnTo>
                  <a:lnTo>
                    <a:pt x="738" y="336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3" name="Google Shape;13153;p80"/>
            <p:cNvSpPr/>
            <p:nvPr/>
          </p:nvSpPr>
          <p:spPr>
            <a:xfrm rot="-828189">
              <a:off x="1292413" y="610940"/>
              <a:ext cx="72591" cy="41737"/>
            </a:xfrm>
            <a:custGeom>
              <a:avLst/>
              <a:gdLst/>
              <a:ahLst/>
              <a:cxnLst/>
              <a:rect l="l" t="t" r="r" b="b"/>
              <a:pathLst>
                <a:path w="1494" h="859" extrusionOk="0">
                  <a:moveTo>
                    <a:pt x="214" y="1"/>
                  </a:moveTo>
                  <a:lnTo>
                    <a:pt x="0" y="265"/>
                  </a:lnTo>
                  <a:lnTo>
                    <a:pt x="724" y="677"/>
                  </a:lnTo>
                  <a:lnTo>
                    <a:pt x="1297" y="858"/>
                  </a:lnTo>
                  <a:lnTo>
                    <a:pt x="1493" y="356"/>
                  </a:lnTo>
                  <a:lnTo>
                    <a:pt x="1137" y="340"/>
                  </a:lnTo>
                  <a:lnTo>
                    <a:pt x="672" y="17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4" name="Google Shape;13154;p80"/>
            <p:cNvSpPr/>
            <p:nvPr/>
          </p:nvSpPr>
          <p:spPr>
            <a:xfrm rot="-828189">
              <a:off x="1303035" y="576218"/>
              <a:ext cx="68072" cy="32020"/>
            </a:xfrm>
            <a:custGeom>
              <a:avLst/>
              <a:gdLst/>
              <a:ahLst/>
              <a:cxnLst/>
              <a:rect l="l" t="t" r="r" b="b"/>
              <a:pathLst>
                <a:path w="1401" h="659" extrusionOk="0">
                  <a:moveTo>
                    <a:pt x="335" y="1"/>
                  </a:moveTo>
                  <a:lnTo>
                    <a:pt x="0" y="412"/>
                  </a:lnTo>
                  <a:lnTo>
                    <a:pt x="655" y="565"/>
                  </a:lnTo>
                  <a:lnTo>
                    <a:pt x="1221" y="659"/>
                  </a:lnTo>
                  <a:lnTo>
                    <a:pt x="1400" y="201"/>
                  </a:lnTo>
                  <a:lnTo>
                    <a:pt x="1180" y="204"/>
                  </a:lnTo>
                  <a:lnTo>
                    <a:pt x="693" y="1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5" name="Google Shape;13155;p80"/>
            <p:cNvSpPr/>
            <p:nvPr/>
          </p:nvSpPr>
          <p:spPr>
            <a:xfrm rot="-828189">
              <a:off x="1328820" y="477214"/>
              <a:ext cx="44895" cy="25266"/>
            </a:xfrm>
            <a:custGeom>
              <a:avLst/>
              <a:gdLst/>
              <a:ahLst/>
              <a:cxnLst/>
              <a:rect l="l" t="t" r="r" b="b"/>
              <a:pathLst>
                <a:path w="924" h="520" extrusionOk="0">
                  <a:moveTo>
                    <a:pt x="797" y="1"/>
                  </a:moveTo>
                  <a:lnTo>
                    <a:pt x="429" y="80"/>
                  </a:lnTo>
                  <a:lnTo>
                    <a:pt x="79" y="64"/>
                  </a:lnTo>
                  <a:lnTo>
                    <a:pt x="52" y="314"/>
                  </a:lnTo>
                  <a:lnTo>
                    <a:pt x="1" y="429"/>
                  </a:lnTo>
                  <a:lnTo>
                    <a:pt x="525" y="519"/>
                  </a:lnTo>
                  <a:lnTo>
                    <a:pt x="877" y="452"/>
                  </a:lnTo>
                  <a:lnTo>
                    <a:pt x="923" y="205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6" name="Google Shape;13156;p80"/>
            <p:cNvSpPr/>
            <p:nvPr/>
          </p:nvSpPr>
          <p:spPr>
            <a:xfrm rot="-828189">
              <a:off x="993318" y="410091"/>
              <a:ext cx="200135" cy="614252"/>
            </a:xfrm>
            <a:custGeom>
              <a:avLst/>
              <a:gdLst/>
              <a:ahLst/>
              <a:cxnLst/>
              <a:rect l="l" t="t" r="r" b="b"/>
              <a:pathLst>
                <a:path w="4119" h="12642" extrusionOk="0">
                  <a:moveTo>
                    <a:pt x="2096" y="0"/>
                  </a:moveTo>
                  <a:lnTo>
                    <a:pt x="1716" y="417"/>
                  </a:lnTo>
                  <a:lnTo>
                    <a:pt x="464" y="1487"/>
                  </a:lnTo>
                  <a:lnTo>
                    <a:pt x="0" y="3029"/>
                  </a:lnTo>
                  <a:lnTo>
                    <a:pt x="191" y="4814"/>
                  </a:lnTo>
                  <a:lnTo>
                    <a:pt x="704" y="7103"/>
                  </a:lnTo>
                  <a:lnTo>
                    <a:pt x="1044" y="7276"/>
                  </a:lnTo>
                  <a:lnTo>
                    <a:pt x="1731" y="7851"/>
                  </a:lnTo>
                  <a:lnTo>
                    <a:pt x="1443" y="7753"/>
                  </a:lnTo>
                  <a:lnTo>
                    <a:pt x="738" y="7537"/>
                  </a:lnTo>
                  <a:lnTo>
                    <a:pt x="993" y="8580"/>
                  </a:lnTo>
                  <a:cubicBezTo>
                    <a:pt x="993" y="8580"/>
                    <a:pt x="1059" y="10648"/>
                    <a:pt x="1035" y="10751"/>
                  </a:cubicBezTo>
                  <a:cubicBezTo>
                    <a:pt x="1010" y="10853"/>
                    <a:pt x="706" y="12520"/>
                    <a:pt x="706" y="12520"/>
                  </a:cubicBezTo>
                  <a:lnTo>
                    <a:pt x="1020" y="12641"/>
                  </a:lnTo>
                  <a:lnTo>
                    <a:pt x="1142" y="12231"/>
                  </a:lnTo>
                  <a:lnTo>
                    <a:pt x="2080" y="11088"/>
                  </a:lnTo>
                  <a:lnTo>
                    <a:pt x="2942" y="10025"/>
                  </a:lnTo>
                  <a:lnTo>
                    <a:pt x="3766" y="8349"/>
                  </a:lnTo>
                  <a:lnTo>
                    <a:pt x="4029" y="7194"/>
                  </a:lnTo>
                  <a:lnTo>
                    <a:pt x="4070" y="6631"/>
                  </a:lnTo>
                  <a:lnTo>
                    <a:pt x="3737" y="6842"/>
                  </a:lnTo>
                  <a:lnTo>
                    <a:pt x="3452" y="6873"/>
                  </a:lnTo>
                  <a:lnTo>
                    <a:pt x="3452" y="6873"/>
                  </a:lnTo>
                  <a:lnTo>
                    <a:pt x="3886" y="6507"/>
                  </a:lnTo>
                  <a:lnTo>
                    <a:pt x="4114" y="6195"/>
                  </a:lnTo>
                  <a:lnTo>
                    <a:pt x="4118" y="5097"/>
                  </a:lnTo>
                  <a:lnTo>
                    <a:pt x="4043" y="3923"/>
                  </a:lnTo>
                  <a:lnTo>
                    <a:pt x="3899" y="3185"/>
                  </a:lnTo>
                  <a:lnTo>
                    <a:pt x="3569" y="3600"/>
                  </a:lnTo>
                  <a:lnTo>
                    <a:pt x="3842" y="2905"/>
                  </a:lnTo>
                  <a:lnTo>
                    <a:pt x="2943" y="75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7" name="Google Shape;13157;p80"/>
            <p:cNvSpPr/>
            <p:nvPr/>
          </p:nvSpPr>
          <p:spPr>
            <a:xfrm rot="-828189">
              <a:off x="962507" y="477362"/>
              <a:ext cx="137796" cy="150478"/>
            </a:xfrm>
            <a:custGeom>
              <a:avLst/>
              <a:gdLst/>
              <a:ahLst/>
              <a:cxnLst/>
              <a:rect l="l" t="t" r="r" b="b"/>
              <a:pathLst>
                <a:path w="2836" h="3097" extrusionOk="0">
                  <a:moveTo>
                    <a:pt x="614" y="1"/>
                  </a:moveTo>
                  <a:lnTo>
                    <a:pt x="253" y="310"/>
                  </a:lnTo>
                  <a:lnTo>
                    <a:pt x="0" y="1151"/>
                  </a:lnTo>
                  <a:lnTo>
                    <a:pt x="376" y="1252"/>
                  </a:lnTo>
                  <a:lnTo>
                    <a:pt x="953" y="1574"/>
                  </a:lnTo>
                  <a:lnTo>
                    <a:pt x="2004" y="2167"/>
                  </a:lnTo>
                  <a:lnTo>
                    <a:pt x="2826" y="3096"/>
                  </a:lnTo>
                  <a:lnTo>
                    <a:pt x="2836" y="2254"/>
                  </a:lnTo>
                  <a:lnTo>
                    <a:pt x="2298" y="1293"/>
                  </a:lnTo>
                  <a:lnTo>
                    <a:pt x="1376" y="621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8" name="Google Shape;13158;p80"/>
            <p:cNvSpPr/>
            <p:nvPr/>
          </p:nvSpPr>
          <p:spPr>
            <a:xfrm rot="-828189">
              <a:off x="966849" y="545887"/>
              <a:ext cx="152421" cy="132937"/>
            </a:xfrm>
            <a:custGeom>
              <a:avLst/>
              <a:gdLst/>
              <a:ahLst/>
              <a:cxnLst/>
              <a:rect l="l" t="t" r="r" b="b"/>
              <a:pathLst>
                <a:path w="3137" h="2736" extrusionOk="0">
                  <a:moveTo>
                    <a:pt x="127" y="0"/>
                  </a:moveTo>
                  <a:lnTo>
                    <a:pt x="0" y="419"/>
                  </a:lnTo>
                  <a:lnTo>
                    <a:pt x="19" y="584"/>
                  </a:lnTo>
                  <a:lnTo>
                    <a:pt x="629" y="688"/>
                  </a:lnTo>
                  <a:lnTo>
                    <a:pt x="1573" y="1156"/>
                  </a:lnTo>
                  <a:lnTo>
                    <a:pt x="2525" y="2032"/>
                  </a:lnTo>
                  <a:lnTo>
                    <a:pt x="3136" y="2736"/>
                  </a:lnTo>
                  <a:lnTo>
                    <a:pt x="3130" y="2404"/>
                  </a:lnTo>
                  <a:lnTo>
                    <a:pt x="2730" y="1875"/>
                  </a:lnTo>
                  <a:lnTo>
                    <a:pt x="2068" y="1197"/>
                  </a:lnTo>
                  <a:cubicBezTo>
                    <a:pt x="2068" y="1197"/>
                    <a:pt x="1644" y="797"/>
                    <a:pt x="805" y="353"/>
                  </a:cubicBezTo>
                  <a:cubicBezTo>
                    <a:pt x="475" y="178"/>
                    <a:pt x="263" y="69"/>
                    <a:pt x="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9" name="Google Shape;13159;p80"/>
            <p:cNvSpPr/>
            <p:nvPr/>
          </p:nvSpPr>
          <p:spPr>
            <a:xfrm rot="-828189">
              <a:off x="1009926" y="678471"/>
              <a:ext cx="131577" cy="86536"/>
            </a:xfrm>
            <a:custGeom>
              <a:avLst/>
              <a:gdLst/>
              <a:ahLst/>
              <a:cxnLst/>
              <a:rect l="l" t="t" r="r" b="b"/>
              <a:pathLst>
                <a:path w="2708" h="1781" extrusionOk="0">
                  <a:moveTo>
                    <a:pt x="1" y="0"/>
                  </a:moveTo>
                  <a:lnTo>
                    <a:pt x="78" y="348"/>
                  </a:lnTo>
                  <a:lnTo>
                    <a:pt x="638" y="592"/>
                  </a:lnTo>
                  <a:lnTo>
                    <a:pt x="1503" y="984"/>
                  </a:lnTo>
                  <a:lnTo>
                    <a:pt x="2081" y="1357"/>
                  </a:lnTo>
                  <a:lnTo>
                    <a:pt x="2635" y="1780"/>
                  </a:lnTo>
                  <a:lnTo>
                    <a:pt x="2707" y="1472"/>
                  </a:lnTo>
                  <a:lnTo>
                    <a:pt x="1681" y="802"/>
                  </a:lnTo>
                  <a:lnTo>
                    <a:pt x="892" y="2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0" name="Google Shape;13160;p80"/>
            <p:cNvSpPr/>
            <p:nvPr/>
          </p:nvSpPr>
          <p:spPr>
            <a:xfrm rot="-828189">
              <a:off x="1035123" y="730704"/>
              <a:ext cx="110732" cy="88285"/>
            </a:xfrm>
            <a:custGeom>
              <a:avLst/>
              <a:gdLst/>
              <a:ahLst/>
              <a:cxnLst/>
              <a:rect l="l" t="t" r="r" b="b"/>
              <a:pathLst>
                <a:path w="2279" h="1817" extrusionOk="0">
                  <a:moveTo>
                    <a:pt x="0" y="0"/>
                  </a:moveTo>
                  <a:lnTo>
                    <a:pt x="60" y="263"/>
                  </a:lnTo>
                  <a:lnTo>
                    <a:pt x="249" y="270"/>
                  </a:lnTo>
                  <a:lnTo>
                    <a:pt x="773" y="516"/>
                  </a:lnTo>
                  <a:lnTo>
                    <a:pt x="1456" y="887"/>
                  </a:lnTo>
                  <a:lnTo>
                    <a:pt x="1907" y="1388"/>
                  </a:lnTo>
                  <a:lnTo>
                    <a:pt x="2278" y="1816"/>
                  </a:lnTo>
                  <a:lnTo>
                    <a:pt x="2274" y="1586"/>
                  </a:lnTo>
                  <a:lnTo>
                    <a:pt x="1873" y="1006"/>
                  </a:lnTo>
                  <a:lnTo>
                    <a:pt x="1243" y="609"/>
                  </a:lnTo>
                  <a:lnTo>
                    <a:pt x="455" y="165"/>
                  </a:lnTo>
                  <a:cubicBezTo>
                    <a:pt x="455" y="165"/>
                    <a:pt x="203" y="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1" name="Google Shape;13161;p80"/>
            <p:cNvSpPr/>
            <p:nvPr/>
          </p:nvSpPr>
          <p:spPr>
            <a:xfrm rot="-828189">
              <a:off x="1036423" y="404921"/>
              <a:ext cx="156405" cy="614203"/>
            </a:xfrm>
            <a:custGeom>
              <a:avLst/>
              <a:gdLst/>
              <a:ahLst/>
              <a:cxnLst/>
              <a:rect l="l" t="t" r="r" b="b"/>
              <a:pathLst>
                <a:path w="3219" h="12641" extrusionOk="0">
                  <a:moveTo>
                    <a:pt x="1196" y="0"/>
                  </a:moveTo>
                  <a:lnTo>
                    <a:pt x="1178" y="21"/>
                  </a:lnTo>
                  <a:lnTo>
                    <a:pt x="1256" y="356"/>
                  </a:lnTo>
                  <a:lnTo>
                    <a:pt x="1592" y="1601"/>
                  </a:lnTo>
                  <a:lnTo>
                    <a:pt x="2006" y="2846"/>
                  </a:lnTo>
                  <a:lnTo>
                    <a:pt x="2082" y="5399"/>
                  </a:lnTo>
                  <a:lnTo>
                    <a:pt x="1828" y="8342"/>
                  </a:lnTo>
                  <a:lnTo>
                    <a:pt x="1110" y="10143"/>
                  </a:lnTo>
                  <a:lnTo>
                    <a:pt x="359" y="11589"/>
                  </a:lnTo>
                  <a:lnTo>
                    <a:pt x="0" y="12594"/>
                  </a:lnTo>
                  <a:lnTo>
                    <a:pt x="120" y="12640"/>
                  </a:lnTo>
                  <a:lnTo>
                    <a:pt x="242" y="12230"/>
                  </a:lnTo>
                  <a:lnTo>
                    <a:pt x="1180" y="11087"/>
                  </a:lnTo>
                  <a:lnTo>
                    <a:pt x="2042" y="10024"/>
                  </a:lnTo>
                  <a:lnTo>
                    <a:pt x="2866" y="8348"/>
                  </a:lnTo>
                  <a:lnTo>
                    <a:pt x="3129" y="7193"/>
                  </a:lnTo>
                  <a:lnTo>
                    <a:pt x="3171" y="6630"/>
                  </a:lnTo>
                  <a:lnTo>
                    <a:pt x="2837" y="6841"/>
                  </a:lnTo>
                  <a:lnTo>
                    <a:pt x="2552" y="6872"/>
                  </a:lnTo>
                  <a:lnTo>
                    <a:pt x="2552" y="6872"/>
                  </a:lnTo>
                  <a:lnTo>
                    <a:pt x="2986" y="6506"/>
                  </a:lnTo>
                  <a:lnTo>
                    <a:pt x="3214" y="6195"/>
                  </a:lnTo>
                  <a:lnTo>
                    <a:pt x="3218" y="5097"/>
                  </a:lnTo>
                  <a:lnTo>
                    <a:pt x="3143" y="3922"/>
                  </a:lnTo>
                  <a:lnTo>
                    <a:pt x="2999" y="3185"/>
                  </a:lnTo>
                  <a:lnTo>
                    <a:pt x="2670" y="3600"/>
                  </a:lnTo>
                  <a:lnTo>
                    <a:pt x="2942" y="2904"/>
                  </a:lnTo>
                  <a:lnTo>
                    <a:pt x="2043" y="750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2" name="Google Shape;13162;p80"/>
            <p:cNvSpPr/>
            <p:nvPr/>
          </p:nvSpPr>
          <p:spPr>
            <a:xfrm rot="-828189">
              <a:off x="1046132" y="504793"/>
              <a:ext cx="103541" cy="519845"/>
            </a:xfrm>
            <a:custGeom>
              <a:avLst/>
              <a:gdLst/>
              <a:ahLst/>
              <a:cxnLst/>
              <a:rect l="l" t="t" r="r" b="b"/>
              <a:pathLst>
                <a:path w="2131" h="10699" extrusionOk="0">
                  <a:moveTo>
                    <a:pt x="1754" y="1"/>
                  </a:moveTo>
                  <a:lnTo>
                    <a:pt x="1896" y="779"/>
                  </a:lnTo>
                  <a:lnTo>
                    <a:pt x="1919" y="1954"/>
                  </a:lnTo>
                  <a:lnTo>
                    <a:pt x="1914" y="4329"/>
                  </a:lnTo>
                  <a:lnTo>
                    <a:pt x="1694" y="6327"/>
                  </a:lnTo>
                  <a:lnTo>
                    <a:pt x="1076" y="7948"/>
                  </a:lnTo>
                  <a:lnTo>
                    <a:pt x="451" y="9211"/>
                  </a:lnTo>
                  <a:lnTo>
                    <a:pt x="228" y="9752"/>
                  </a:lnTo>
                  <a:lnTo>
                    <a:pt x="106" y="10164"/>
                  </a:lnTo>
                  <a:lnTo>
                    <a:pt x="1" y="10634"/>
                  </a:lnTo>
                  <a:lnTo>
                    <a:pt x="169" y="10698"/>
                  </a:lnTo>
                  <a:lnTo>
                    <a:pt x="49" y="10652"/>
                  </a:lnTo>
                  <a:lnTo>
                    <a:pt x="408" y="9647"/>
                  </a:lnTo>
                  <a:lnTo>
                    <a:pt x="1159" y="8201"/>
                  </a:lnTo>
                  <a:lnTo>
                    <a:pt x="1877" y="6400"/>
                  </a:lnTo>
                  <a:lnTo>
                    <a:pt x="2131" y="3457"/>
                  </a:lnTo>
                  <a:lnTo>
                    <a:pt x="2055" y="904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3" name="Google Shape;13163;p80"/>
            <p:cNvSpPr/>
            <p:nvPr/>
          </p:nvSpPr>
          <p:spPr>
            <a:xfrm rot="-828189">
              <a:off x="1048327" y="440982"/>
              <a:ext cx="34741" cy="47228"/>
            </a:xfrm>
            <a:custGeom>
              <a:avLst/>
              <a:gdLst/>
              <a:ahLst/>
              <a:cxnLst/>
              <a:rect l="l" t="t" r="r" b="b"/>
              <a:pathLst>
                <a:path w="715" h="972" extrusionOk="0">
                  <a:moveTo>
                    <a:pt x="441" y="0"/>
                  </a:moveTo>
                  <a:lnTo>
                    <a:pt x="143" y="415"/>
                  </a:lnTo>
                  <a:lnTo>
                    <a:pt x="0" y="574"/>
                  </a:lnTo>
                  <a:lnTo>
                    <a:pt x="103" y="952"/>
                  </a:lnTo>
                  <a:lnTo>
                    <a:pt x="109" y="972"/>
                  </a:lnTo>
                  <a:lnTo>
                    <a:pt x="514" y="715"/>
                  </a:lnTo>
                  <a:lnTo>
                    <a:pt x="714" y="485"/>
                  </a:lnTo>
                  <a:lnTo>
                    <a:pt x="554" y="10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4" name="Google Shape;13164;p80"/>
            <p:cNvSpPr/>
            <p:nvPr/>
          </p:nvSpPr>
          <p:spPr>
            <a:xfrm rot="-828189">
              <a:off x="1062829" y="472559"/>
              <a:ext cx="36878" cy="28959"/>
            </a:xfrm>
            <a:custGeom>
              <a:avLst/>
              <a:gdLst/>
              <a:ahLst/>
              <a:cxnLst/>
              <a:rect l="l" t="t" r="r" b="b"/>
              <a:pathLst>
                <a:path w="759" h="596" extrusionOk="0">
                  <a:moveTo>
                    <a:pt x="630" y="1"/>
                  </a:moveTo>
                  <a:lnTo>
                    <a:pt x="108" y="415"/>
                  </a:lnTo>
                  <a:lnTo>
                    <a:pt x="0" y="471"/>
                  </a:lnTo>
                  <a:lnTo>
                    <a:pt x="43" y="595"/>
                  </a:lnTo>
                  <a:cubicBezTo>
                    <a:pt x="230" y="588"/>
                    <a:pt x="474" y="510"/>
                    <a:pt x="474" y="510"/>
                  </a:cubicBezTo>
                  <a:lnTo>
                    <a:pt x="758" y="30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5" name="Google Shape;13165;p80"/>
            <p:cNvSpPr/>
            <p:nvPr/>
          </p:nvSpPr>
          <p:spPr>
            <a:xfrm rot="-828189">
              <a:off x="1123892" y="627948"/>
              <a:ext cx="60104" cy="84543"/>
            </a:xfrm>
            <a:custGeom>
              <a:avLst/>
              <a:gdLst/>
              <a:ahLst/>
              <a:cxnLst/>
              <a:rect l="l" t="t" r="r" b="b"/>
              <a:pathLst>
                <a:path w="1237" h="1740" extrusionOk="0">
                  <a:moveTo>
                    <a:pt x="1218" y="1"/>
                  </a:moveTo>
                  <a:lnTo>
                    <a:pt x="874" y="397"/>
                  </a:lnTo>
                  <a:lnTo>
                    <a:pt x="419" y="942"/>
                  </a:lnTo>
                  <a:lnTo>
                    <a:pt x="50" y="1170"/>
                  </a:lnTo>
                  <a:lnTo>
                    <a:pt x="0" y="1740"/>
                  </a:lnTo>
                  <a:lnTo>
                    <a:pt x="224" y="1662"/>
                  </a:lnTo>
                  <a:lnTo>
                    <a:pt x="763" y="1345"/>
                  </a:lnTo>
                  <a:lnTo>
                    <a:pt x="1233" y="913"/>
                  </a:lnTo>
                  <a:lnTo>
                    <a:pt x="1236" y="289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6" name="Google Shape;13166;p80"/>
            <p:cNvSpPr/>
            <p:nvPr/>
          </p:nvSpPr>
          <p:spPr>
            <a:xfrm rot="-828189">
              <a:off x="1113215" y="833180"/>
              <a:ext cx="90568" cy="98683"/>
            </a:xfrm>
            <a:custGeom>
              <a:avLst/>
              <a:gdLst/>
              <a:ahLst/>
              <a:cxnLst/>
              <a:rect l="l" t="t" r="r" b="b"/>
              <a:pathLst>
                <a:path w="1864" h="2031" extrusionOk="0">
                  <a:moveTo>
                    <a:pt x="1864" y="1"/>
                  </a:moveTo>
                  <a:lnTo>
                    <a:pt x="1772" y="40"/>
                  </a:lnTo>
                  <a:lnTo>
                    <a:pt x="1232" y="331"/>
                  </a:lnTo>
                  <a:lnTo>
                    <a:pt x="696" y="453"/>
                  </a:lnTo>
                  <a:lnTo>
                    <a:pt x="393" y="1215"/>
                  </a:lnTo>
                  <a:lnTo>
                    <a:pt x="0" y="1972"/>
                  </a:lnTo>
                  <a:lnTo>
                    <a:pt x="512" y="2031"/>
                  </a:lnTo>
                  <a:lnTo>
                    <a:pt x="599" y="1992"/>
                  </a:lnTo>
                  <a:lnTo>
                    <a:pt x="1325" y="1096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0E9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7" name="Google Shape;13167;p80"/>
            <p:cNvSpPr/>
            <p:nvPr/>
          </p:nvSpPr>
          <p:spPr>
            <a:xfrm rot="-828189">
              <a:off x="753816" y="522507"/>
              <a:ext cx="310964" cy="563040"/>
            </a:xfrm>
            <a:custGeom>
              <a:avLst/>
              <a:gdLst/>
              <a:ahLst/>
              <a:cxnLst/>
              <a:rect l="l" t="t" r="r" b="b"/>
              <a:pathLst>
                <a:path w="6400" h="11588" extrusionOk="0">
                  <a:moveTo>
                    <a:pt x="1" y="1"/>
                  </a:moveTo>
                  <a:cubicBezTo>
                    <a:pt x="32" y="146"/>
                    <a:pt x="143" y="1252"/>
                    <a:pt x="146" y="1340"/>
                  </a:cubicBezTo>
                  <a:cubicBezTo>
                    <a:pt x="148" y="1427"/>
                    <a:pt x="1009" y="3046"/>
                    <a:pt x="1009" y="3046"/>
                  </a:cubicBezTo>
                  <a:lnTo>
                    <a:pt x="2335" y="4129"/>
                  </a:lnTo>
                  <a:cubicBezTo>
                    <a:pt x="2335" y="4129"/>
                    <a:pt x="4031" y="5935"/>
                    <a:pt x="4094" y="6080"/>
                  </a:cubicBezTo>
                  <a:cubicBezTo>
                    <a:pt x="4155" y="6224"/>
                    <a:pt x="5333" y="8769"/>
                    <a:pt x="5364" y="8885"/>
                  </a:cubicBezTo>
                  <a:cubicBezTo>
                    <a:pt x="5397" y="9001"/>
                    <a:pt x="5783" y="10598"/>
                    <a:pt x="5783" y="10598"/>
                  </a:cubicBezTo>
                  <a:lnTo>
                    <a:pt x="5921" y="11588"/>
                  </a:lnTo>
                  <a:lnTo>
                    <a:pt x="6217" y="11583"/>
                  </a:lnTo>
                  <a:lnTo>
                    <a:pt x="6312" y="10326"/>
                  </a:lnTo>
                  <a:lnTo>
                    <a:pt x="6399" y="8719"/>
                  </a:lnTo>
                  <a:lnTo>
                    <a:pt x="6292" y="6329"/>
                  </a:lnTo>
                  <a:lnTo>
                    <a:pt x="5049" y="3434"/>
                  </a:lnTo>
                  <a:lnTo>
                    <a:pt x="3230" y="1368"/>
                  </a:lnTo>
                  <a:lnTo>
                    <a:pt x="1641" y="465"/>
                  </a:lnTo>
                  <a:lnTo>
                    <a:pt x="837" y="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8" name="Google Shape;13168;p80"/>
            <p:cNvSpPr/>
            <p:nvPr/>
          </p:nvSpPr>
          <p:spPr>
            <a:xfrm rot="-828189">
              <a:off x="804654" y="685138"/>
              <a:ext cx="101695" cy="28910"/>
            </a:xfrm>
            <a:custGeom>
              <a:avLst/>
              <a:gdLst/>
              <a:ahLst/>
              <a:cxnLst/>
              <a:rect l="l" t="t" r="r" b="b"/>
              <a:pathLst>
                <a:path w="2093" h="595" extrusionOk="0">
                  <a:moveTo>
                    <a:pt x="1793" y="0"/>
                  </a:moveTo>
                  <a:lnTo>
                    <a:pt x="1231" y="157"/>
                  </a:lnTo>
                  <a:lnTo>
                    <a:pt x="375" y="290"/>
                  </a:lnTo>
                  <a:lnTo>
                    <a:pt x="0" y="375"/>
                  </a:lnTo>
                  <a:lnTo>
                    <a:pt x="268" y="595"/>
                  </a:lnTo>
                  <a:lnTo>
                    <a:pt x="854" y="543"/>
                  </a:lnTo>
                  <a:lnTo>
                    <a:pt x="1681" y="382"/>
                  </a:lnTo>
                  <a:lnTo>
                    <a:pt x="2092" y="199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9" name="Google Shape;13169;p80"/>
            <p:cNvSpPr/>
            <p:nvPr/>
          </p:nvSpPr>
          <p:spPr>
            <a:xfrm rot="-828189">
              <a:off x="933690" y="770212"/>
              <a:ext cx="116077" cy="90374"/>
            </a:xfrm>
            <a:custGeom>
              <a:avLst/>
              <a:gdLst/>
              <a:ahLst/>
              <a:cxnLst/>
              <a:rect l="l" t="t" r="r" b="b"/>
              <a:pathLst>
                <a:path w="2389" h="1860" extrusionOk="0">
                  <a:moveTo>
                    <a:pt x="1" y="0"/>
                  </a:moveTo>
                  <a:cubicBezTo>
                    <a:pt x="267" y="296"/>
                    <a:pt x="475" y="534"/>
                    <a:pt x="496" y="584"/>
                  </a:cubicBezTo>
                  <a:cubicBezTo>
                    <a:pt x="523" y="647"/>
                    <a:pt x="767" y="1177"/>
                    <a:pt x="1034" y="1760"/>
                  </a:cubicBezTo>
                  <a:lnTo>
                    <a:pt x="1529" y="1847"/>
                  </a:lnTo>
                  <a:lnTo>
                    <a:pt x="2389" y="1860"/>
                  </a:lnTo>
                  <a:lnTo>
                    <a:pt x="1615" y="211"/>
                  </a:lnTo>
                  <a:lnTo>
                    <a:pt x="873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0" name="Google Shape;13170;p80"/>
            <p:cNvSpPr/>
            <p:nvPr/>
          </p:nvSpPr>
          <p:spPr>
            <a:xfrm rot="-828189">
              <a:off x="756954" y="661636"/>
              <a:ext cx="120159" cy="36878"/>
            </a:xfrm>
            <a:custGeom>
              <a:avLst/>
              <a:gdLst/>
              <a:ahLst/>
              <a:cxnLst/>
              <a:rect l="l" t="t" r="r" b="b"/>
              <a:pathLst>
                <a:path w="2473" h="759" extrusionOk="0">
                  <a:moveTo>
                    <a:pt x="2167" y="0"/>
                  </a:moveTo>
                  <a:lnTo>
                    <a:pt x="1013" y="80"/>
                  </a:lnTo>
                  <a:lnTo>
                    <a:pt x="300" y="35"/>
                  </a:lnTo>
                  <a:lnTo>
                    <a:pt x="1" y="30"/>
                  </a:lnTo>
                  <a:lnTo>
                    <a:pt x="1" y="30"/>
                  </a:lnTo>
                  <a:cubicBezTo>
                    <a:pt x="156" y="325"/>
                    <a:pt x="281" y="561"/>
                    <a:pt x="281" y="561"/>
                  </a:cubicBezTo>
                  <a:lnTo>
                    <a:pt x="522" y="758"/>
                  </a:lnTo>
                  <a:lnTo>
                    <a:pt x="1261" y="658"/>
                  </a:lnTo>
                  <a:lnTo>
                    <a:pt x="2473" y="431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1" name="Google Shape;13171;p80"/>
            <p:cNvSpPr/>
            <p:nvPr/>
          </p:nvSpPr>
          <p:spPr>
            <a:xfrm rot="-828189">
              <a:off x="711959" y="605299"/>
              <a:ext cx="90860" cy="34060"/>
            </a:xfrm>
            <a:custGeom>
              <a:avLst/>
              <a:gdLst/>
              <a:ahLst/>
              <a:cxnLst/>
              <a:rect l="l" t="t" r="r" b="b"/>
              <a:pathLst>
                <a:path w="1870" h="701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143"/>
                    <a:pt x="25" y="249"/>
                    <a:pt x="25" y="274"/>
                  </a:cubicBezTo>
                  <a:cubicBezTo>
                    <a:pt x="25" y="295"/>
                    <a:pt x="78" y="412"/>
                    <a:pt x="159" y="576"/>
                  </a:cubicBezTo>
                  <a:lnTo>
                    <a:pt x="596" y="700"/>
                  </a:lnTo>
                  <a:lnTo>
                    <a:pt x="1337" y="686"/>
                  </a:lnTo>
                  <a:lnTo>
                    <a:pt x="1869" y="589"/>
                  </a:lnTo>
                  <a:lnTo>
                    <a:pt x="1566" y="245"/>
                  </a:lnTo>
                  <a:lnTo>
                    <a:pt x="67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2" name="Google Shape;13172;p80"/>
            <p:cNvSpPr/>
            <p:nvPr/>
          </p:nvSpPr>
          <p:spPr>
            <a:xfrm rot="-828189">
              <a:off x="759352" y="523829"/>
              <a:ext cx="305571" cy="560902"/>
            </a:xfrm>
            <a:custGeom>
              <a:avLst/>
              <a:gdLst/>
              <a:ahLst/>
              <a:cxnLst/>
              <a:rect l="l" t="t" r="r" b="b"/>
              <a:pathLst>
                <a:path w="6289" h="11544" extrusionOk="0">
                  <a:moveTo>
                    <a:pt x="1" y="1"/>
                  </a:moveTo>
                  <a:lnTo>
                    <a:pt x="194" y="363"/>
                  </a:lnTo>
                  <a:lnTo>
                    <a:pt x="1644" y="1736"/>
                  </a:lnTo>
                  <a:lnTo>
                    <a:pt x="2822" y="2793"/>
                  </a:lnTo>
                  <a:lnTo>
                    <a:pt x="4585" y="5035"/>
                  </a:lnTo>
                  <a:lnTo>
                    <a:pt x="5452" y="6886"/>
                  </a:lnTo>
                  <a:lnTo>
                    <a:pt x="5849" y="9008"/>
                  </a:lnTo>
                  <a:lnTo>
                    <a:pt x="5937" y="10436"/>
                  </a:lnTo>
                  <a:lnTo>
                    <a:pt x="6005" y="11544"/>
                  </a:lnTo>
                  <a:lnTo>
                    <a:pt x="6106" y="11542"/>
                  </a:lnTo>
                  <a:lnTo>
                    <a:pt x="6201" y="10285"/>
                  </a:lnTo>
                  <a:lnTo>
                    <a:pt x="6288" y="8678"/>
                  </a:lnTo>
                  <a:lnTo>
                    <a:pt x="6181" y="6288"/>
                  </a:lnTo>
                  <a:lnTo>
                    <a:pt x="4938" y="3394"/>
                  </a:lnTo>
                  <a:lnTo>
                    <a:pt x="3119" y="1328"/>
                  </a:lnTo>
                  <a:lnTo>
                    <a:pt x="1530" y="424"/>
                  </a:lnTo>
                  <a:lnTo>
                    <a:pt x="72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3" name="Google Shape;13173;p80"/>
            <p:cNvSpPr/>
            <p:nvPr/>
          </p:nvSpPr>
          <p:spPr>
            <a:xfrm rot="-828189">
              <a:off x="811158" y="584097"/>
              <a:ext cx="35809" cy="65060"/>
            </a:xfrm>
            <a:custGeom>
              <a:avLst/>
              <a:gdLst/>
              <a:ahLst/>
              <a:cxnLst/>
              <a:rect l="l" t="t" r="r" b="b"/>
              <a:pathLst>
                <a:path w="737" h="1339" extrusionOk="0">
                  <a:moveTo>
                    <a:pt x="407" y="1"/>
                  </a:moveTo>
                  <a:lnTo>
                    <a:pt x="338" y="282"/>
                  </a:lnTo>
                  <a:lnTo>
                    <a:pt x="141" y="781"/>
                  </a:lnTo>
                  <a:lnTo>
                    <a:pt x="1" y="1144"/>
                  </a:lnTo>
                  <a:lnTo>
                    <a:pt x="217" y="1339"/>
                  </a:lnTo>
                  <a:lnTo>
                    <a:pt x="469" y="891"/>
                  </a:lnTo>
                  <a:lnTo>
                    <a:pt x="736" y="187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4" name="Google Shape;13174;p80"/>
            <p:cNvSpPr/>
            <p:nvPr/>
          </p:nvSpPr>
          <p:spPr>
            <a:xfrm rot="-828189">
              <a:off x="928827" y="649869"/>
              <a:ext cx="38385" cy="84203"/>
            </a:xfrm>
            <a:custGeom>
              <a:avLst/>
              <a:gdLst/>
              <a:ahLst/>
              <a:cxnLst/>
              <a:rect l="l" t="t" r="r" b="b"/>
              <a:pathLst>
                <a:path w="790" h="1733" extrusionOk="0">
                  <a:moveTo>
                    <a:pt x="429" y="0"/>
                  </a:moveTo>
                  <a:lnTo>
                    <a:pt x="302" y="744"/>
                  </a:lnTo>
                  <a:lnTo>
                    <a:pt x="161" y="1126"/>
                  </a:lnTo>
                  <a:lnTo>
                    <a:pt x="1" y="1478"/>
                  </a:lnTo>
                  <a:lnTo>
                    <a:pt x="201" y="1733"/>
                  </a:lnTo>
                  <a:lnTo>
                    <a:pt x="460" y="1266"/>
                  </a:lnTo>
                  <a:lnTo>
                    <a:pt x="789" y="40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5" name="Google Shape;13175;p80"/>
            <p:cNvSpPr/>
            <p:nvPr/>
          </p:nvSpPr>
          <p:spPr>
            <a:xfrm rot="-828189">
              <a:off x="956264" y="676431"/>
              <a:ext cx="40765" cy="79004"/>
            </a:xfrm>
            <a:custGeom>
              <a:avLst/>
              <a:gdLst/>
              <a:ahLst/>
              <a:cxnLst/>
              <a:rect l="l" t="t" r="r" b="b"/>
              <a:pathLst>
                <a:path w="839" h="1626" extrusionOk="0">
                  <a:moveTo>
                    <a:pt x="541" y="1"/>
                  </a:moveTo>
                  <a:lnTo>
                    <a:pt x="469" y="293"/>
                  </a:lnTo>
                  <a:lnTo>
                    <a:pt x="276" y="1026"/>
                  </a:lnTo>
                  <a:lnTo>
                    <a:pt x="0" y="1351"/>
                  </a:lnTo>
                  <a:lnTo>
                    <a:pt x="137" y="1525"/>
                  </a:lnTo>
                  <a:lnTo>
                    <a:pt x="185" y="1626"/>
                  </a:lnTo>
                  <a:lnTo>
                    <a:pt x="460" y="1344"/>
                  </a:lnTo>
                  <a:lnTo>
                    <a:pt x="839" y="69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6" name="Google Shape;13176;p80"/>
            <p:cNvSpPr/>
            <p:nvPr/>
          </p:nvSpPr>
          <p:spPr>
            <a:xfrm rot="-828189">
              <a:off x="1144511" y="813311"/>
              <a:ext cx="504540" cy="222923"/>
            </a:xfrm>
            <a:custGeom>
              <a:avLst/>
              <a:gdLst/>
              <a:ahLst/>
              <a:cxnLst/>
              <a:rect l="l" t="t" r="r" b="b"/>
              <a:pathLst>
                <a:path w="10384" h="4588" extrusionOk="0">
                  <a:moveTo>
                    <a:pt x="4085" y="0"/>
                  </a:moveTo>
                  <a:lnTo>
                    <a:pt x="2052" y="303"/>
                  </a:lnTo>
                  <a:lnTo>
                    <a:pt x="836" y="1224"/>
                  </a:lnTo>
                  <a:lnTo>
                    <a:pt x="0" y="2400"/>
                  </a:lnTo>
                  <a:lnTo>
                    <a:pt x="193" y="2635"/>
                  </a:lnTo>
                  <a:lnTo>
                    <a:pt x="905" y="2014"/>
                  </a:lnTo>
                  <a:lnTo>
                    <a:pt x="1924" y="2021"/>
                  </a:lnTo>
                  <a:lnTo>
                    <a:pt x="3007" y="2528"/>
                  </a:lnTo>
                  <a:lnTo>
                    <a:pt x="4821" y="3365"/>
                  </a:lnTo>
                  <a:lnTo>
                    <a:pt x="6421" y="4154"/>
                  </a:lnTo>
                  <a:lnTo>
                    <a:pt x="8574" y="4588"/>
                  </a:lnTo>
                  <a:lnTo>
                    <a:pt x="10014" y="4086"/>
                  </a:lnTo>
                  <a:lnTo>
                    <a:pt x="10383" y="3735"/>
                  </a:lnTo>
                  <a:lnTo>
                    <a:pt x="9978" y="3638"/>
                  </a:lnTo>
                  <a:lnTo>
                    <a:pt x="9187" y="2993"/>
                  </a:lnTo>
                  <a:lnTo>
                    <a:pt x="8579" y="2054"/>
                  </a:lnTo>
                  <a:lnTo>
                    <a:pt x="7872" y="1473"/>
                  </a:lnTo>
                  <a:lnTo>
                    <a:pt x="7711" y="1568"/>
                  </a:lnTo>
                  <a:lnTo>
                    <a:pt x="6988" y="1661"/>
                  </a:lnTo>
                  <a:lnTo>
                    <a:pt x="7411" y="1310"/>
                  </a:lnTo>
                  <a:lnTo>
                    <a:pt x="7527" y="1191"/>
                  </a:lnTo>
                  <a:lnTo>
                    <a:pt x="6724" y="532"/>
                  </a:lnTo>
                  <a:lnTo>
                    <a:pt x="5569" y="299"/>
                  </a:lnTo>
                  <a:lnTo>
                    <a:pt x="5170" y="587"/>
                  </a:lnTo>
                  <a:lnTo>
                    <a:pt x="4794" y="568"/>
                  </a:lnTo>
                  <a:lnTo>
                    <a:pt x="5006" y="432"/>
                  </a:lnTo>
                  <a:lnTo>
                    <a:pt x="5197" y="224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7" name="Google Shape;13177;p80"/>
            <p:cNvSpPr/>
            <p:nvPr/>
          </p:nvSpPr>
          <p:spPr>
            <a:xfrm rot="-828189">
              <a:off x="1374452" y="828869"/>
              <a:ext cx="94990" cy="83620"/>
            </a:xfrm>
            <a:custGeom>
              <a:avLst/>
              <a:gdLst/>
              <a:ahLst/>
              <a:cxnLst/>
              <a:rect l="l" t="t" r="r" b="b"/>
              <a:pathLst>
                <a:path w="1955" h="1721" extrusionOk="0">
                  <a:moveTo>
                    <a:pt x="1468" y="0"/>
                  </a:moveTo>
                  <a:lnTo>
                    <a:pt x="1026" y="492"/>
                  </a:lnTo>
                  <a:lnTo>
                    <a:pt x="580" y="1001"/>
                  </a:lnTo>
                  <a:lnTo>
                    <a:pt x="1" y="1566"/>
                  </a:lnTo>
                  <a:lnTo>
                    <a:pt x="246" y="1721"/>
                  </a:lnTo>
                  <a:lnTo>
                    <a:pt x="1117" y="991"/>
                  </a:lnTo>
                  <a:lnTo>
                    <a:pt x="1955" y="231"/>
                  </a:lnTo>
                  <a:lnTo>
                    <a:pt x="1741" y="56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8" name="Google Shape;13178;p80"/>
            <p:cNvSpPr/>
            <p:nvPr/>
          </p:nvSpPr>
          <p:spPr>
            <a:xfrm rot="-828189">
              <a:off x="1455961" y="869988"/>
              <a:ext cx="94358" cy="58500"/>
            </a:xfrm>
            <a:custGeom>
              <a:avLst/>
              <a:gdLst/>
              <a:ahLst/>
              <a:cxnLst/>
              <a:rect l="l" t="t" r="r" b="b"/>
              <a:pathLst>
                <a:path w="1942" h="1204" extrusionOk="0">
                  <a:moveTo>
                    <a:pt x="1680" y="0"/>
                  </a:moveTo>
                  <a:lnTo>
                    <a:pt x="1511" y="71"/>
                  </a:lnTo>
                  <a:lnTo>
                    <a:pt x="716" y="561"/>
                  </a:lnTo>
                  <a:lnTo>
                    <a:pt x="0" y="997"/>
                  </a:lnTo>
                  <a:lnTo>
                    <a:pt x="219" y="1203"/>
                  </a:lnTo>
                  <a:lnTo>
                    <a:pt x="644" y="959"/>
                  </a:lnTo>
                  <a:lnTo>
                    <a:pt x="1305" y="524"/>
                  </a:lnTo>
                  <a:lnTo>
                    <a:pt x="1942" y="21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9" name="Google Shape;13179;p80"/>
            <p:cNvSpPr/>
            <p:nvPr/>
          </p:nvSpPr>
          <p:spPr>
            <a:xfrm rot="-828189">
              <a:off x="1494325" y="884847"/>
              <a:ext cx="90908" cy="54759"/>
            </a:xfrm>
            <a:custGeom>
              <a:avLst/>
              <a:gdLst/>
              <a:ahLst/>
              <a:cxnLst/>
              <a:rect l="l" t="t" r="r" b="b"/>
              <a:pathLst>
                <a:path w="1871" h="1127" extrusionOk="0">
                  <a:moveTo>
                    <a:pt x="1487" y="0"/>
                  </a:moveTo>
                  <a:lnTo>
                    <a:pt x="1088" y="220"/>
                  </a:lnTo>
                  <a:lnTo>
                    <a:pt x="556" y="468"/>
                  </a:lnTo>
                  <a:lnTo>
                    <a:pt x="0" y="849"/>
                  </a:lnTo>
                  <a:lnTo>
                    <a:pt x="649" y="1126"/>
                  </a:lnTo>
                  <a:lnTo>
                    <a:pt x="1555" y="792"/>
                  </a:lnTo>
                  <a:lnTo>
                    <a:pt x="1870" y="592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0" name="Google Shape;13180;p80"/>
            <p:cNvSpPr/>
            <p:nvPr/>
          </p:nvSpPr>
          <p:spPr>
            <a:xfrm rot="-828189">
              <a:off x="1155574" y="865760"/>
              <a:ext cx="499827" cy="169135"/>
            </a:xfrm>
            <a:custGeom>
              <a:avLst/>
              <a:gdLst/>
              <a:ahLst/>
              <a:cxnLst/>
              <a:rect l="l" t="t" r="r" b="b"/>
              <a:pathLst>
                <a:path w="10287" h="3481" extrusionOk="0">
                  <a:moveTo>
                    <a:pt x="2669" y="1"/>
                  </a:moveTo>
                  <a:lnTo>
                    <a:pt x="1785" y="71"/>
                  </a:lnTo>
                  <a:lnTo>
                    <a:pt x="616" y="673"/>
                  </a:lnTo>
                  <a:lnTo>
                    <a:pt x="1" y="1413"/>
                  </a:lnTo>
                  <a:lnTo>
                    <a:pt x="96" y="1528"/>
                  </a:lnTo>
                  <a:lnTo>
                    <a:pt x="808" y="907"/>
                  </a:lnTo>
                  <a:lnTo>
                    <a:pt x="1827" y="914"/>
                  </a:lnTo>
                  <a:lnTo>
                    <a:pt x="2910" y="1421"/>
                  </a:lnTo>
                  <a:lnTo>
                    <a:pt x="4724" y="2258"/>
                  </a:lnTo>
                  <a:lnTo>
                    <a:pt x="6324" y="3047"/>
                  </a:lnTo>
                  <a:lnTo>
                    <a:pt x="8477" y="3481"/>
                  </a:lnTo>
                  <a:lnTo>
                    <a:pt x="9917" y="2979"/>
                  </a:lnTo>
                  <a:lnTo>
                    <a:pt x="10286" y="2628"/>
                  </a:lnTo>
                  <a:lnTo>
                    <a:pt x="10230" y="2615"/>
                  </a:lnTo>
                  <a:lnTo>
                    <a:pt x="10045" y="2686"/>
                  </a:lnTo>
                  <a:lnTo>
                    <a:pt x="9535" y="2668"/>
                  </a:lnTo>
                  <a:lnTo>
                    <a:pt x="7969" y="2144"/>
                  </a:lnTo>
                  <a:lnTo>
                    <a:pt x="6777" y="1560"/>
                  </a:lnTo>
                  <a:lnTo>
                    <a:pt x="5719" y="946"/>
                  </a:lnTo>
                  <a:lnTo>
                    <a:pt x="4393" y="390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1" name="Google Shape;13181;p80"/>
            <p:cNvSpPr/>
            <p:nvPr/>
          </p:nvSpPr>
          <p:spPr>
            <a:xfrm rot="-828189">
              <a:off x="1576785" y="933617"/>
              <a:ext cx="37461" cy="52913"/>
            </a:xfrm>
            <a:custGeom>
              <a:avLst/>
              <a:gdLst/>
              <a:ahLst/>
              <a:cxnLst/>
              <a:rect l="l" t="t" r="r" b="b"/>
              <a:pathLst>
                <a:path w="771" h="1089" extrusionOk="0">
                  <a:moveTo>
                    <a:pt x="1" y="1"/>
                  </a:moveTo>
                  <a:lnTo>
                    <a:pt x="10" y="496"/>
                  </a:lnTo>
                  <a:lnTo>
                    <a:pt x="156" y="1074"/>
                  </a:lnTo>
                  <a:lnTo>
                    <a:pt x="163" y="1089"/>
                  </a:lnTo>
                  <a:lnTo>
                    <a:pt x="770" y="877"/>
                  </a:lnTo>
                  <a:lnTo>
                    <a:pt x="626" y="405"/>
                  </a:lnTo>
                  <a:lnTo>
                    <a:pt x="610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2" name="Google Shape;13182;p80"/>
            <p:cNvSpPr/>
            <p:nvPr/>
          </p:nvSpPr>
          <p:spPr>
            <a:xfrm rot="-828189">
              <a:off x="1554173" y="935332"/>
              <a:ext cx="13945" cy="61318"/>
            </a:xfrm>
            <a:custGeom>
              <a:avLst/>
              <a:gdLst/>
              <a:ahLst/>
              <a:cxnLst/>
              <a:rect l="l" t="t" r="r" b="b"/>
              <a:pathLst>
                <a:path w="287" h="1262" extrusionOk="0">
                  <a:moveTo>
                    <a:pt x="63" y="0"/>
                  </a:moveTo>
                  <a:cubicBezTo>
                    <a:pt x="22" y="259"/>
                    <a:pt x="1" y="616"/>
                    <a:pt x="1" y="616"/>
                  </a:cubicBezTo>
                  <a:lnTo>
                    <a:pt x="61" y="1217"/>
                  </a:lnTo>
                  <a:lnTo>
                    <a:pt x="287" y="1262"/>
                  </a:lnTo>
                  <a:lnTo>
                    <a:pt x="287" y="1262"/>
                  </a:lnTo>
                  <a:lnTo>
                    <a:pt x="251" y="1059"/>
                  </a:lnTo>
                  <a:lnTo>
                    <a:pt x="211" y="348"/>
                  </a:lnTo>
                  <a:lnTo>
                    <a:pt x="271" y="7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3" name="Google Shape;13183;p80"/>
            <p:cNvSpPr/>
            <p:nvPr/>
          </p:nvSpPr>
          <p:spPr>
            <a:xfrm rot="-828189">
              <a:off x="1450900" y="904545"/>
              <a:ext cx="42126" cy="97468"/>
            </a:xfrm>
            <a:custGeom>
              <a:avLst/>
              <a:gdLst/>
              <a:ahLst/>
              <a:cxnLst/>
              <a:rect l="l" t="t" r="r" b="b"/>
              <a:pathLst>
                <a:path w="867" h="2006" extrusionOk="0">
                  <a:moveTo>
                    <a:pt x="0" y="1"/>
                  </a:moveTo>
                  <a:lnTo>
                    <a:pt x="164" y="501"/>
                  </a:lnTo>
                  <a:lnTo>
                    <a:pt x="204" y="1160"/>
                  </a:lnTo>
                  <a:lnTo>
                    <a:pt x="212" y="1608"/>
                  </a:lnTo>
                  <a:lnTo>
                    <a:pt x="153" y="1851"/>
                  </a:lnTo>
                  <a:lnTo>
                    <a:pt x="300" y="1924"/>
                  </a:lnTo>
                  <a:lnTo>
                    <a:pt x="704" y="2005"/>
                  </a:lnTo>
                  <a:lnTo>
                    <a:pt x="804" y="1650"/>
                  </a:lnTo>
                  <a:lnTo>
                    <a:pt x="866" y="725"/>
                  </a:lnTo>
                  <a:lnTo>
                    <a:pt x="802" y="461"/>
                  </a:lnTo>
                  <a:lnTo>
                    <a:pt x="753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4" name="Google Shape;13184;p80"/>
            <p:cNvSpPr/>
            <p:nvPr/>
          </p:nvSpPr>
          <p:spPr>
            <a:xfrm rot="-828189">
              <a:off x="1313252" y="890972"/>
              <a:ext cx="34012" cy="86876"/>
            </a:xfrm>
            <a:custGeom>
              <a:avLst/>
              <a:gdLst/>
              <a:ahLst/>
              <a:cxnLst/>
              <a:rect l="l" t="t" r="r" b="b"/>
              <a:pathLst>
                <a:path w="700" h="1788" extrusionOk="0">
                  <a:moveTo>
                    <a:pt x="1" y="0"/>
                  </a:moveTo>
                  <a:lnTo>
                    <a:pt x="254" y="564"/>
                  </a:lnTo>
                  <a:lnTo>
                    <a:pt x="426" y="1166"/>
                  </a:lnTo>
                  <a:lnTo>
                    <a:pt x="421" y="1667"/>
                  </a:lnTo>
                  <a:lnTo>
                    <a:pt x="681" y="1787"/>
                  </a:lnTo>
                  <a:lnTo>
                    <a:pt x="699" y="1400"/>
                  </a:lnTo>
                  <a:lnTo>
                    <a:pt x="576" y="610"/>
                  </a:lnTo>
                  <a:lnTo>
                    <a:pt x="357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5" name="Google Shape;13185;p80"/>
            <p:cNvSpPr/>
            <p:nvPr/>
          </p:nvSpPr>
          <p:spPr>
            <a:xfrm rot="-828189">
              <a:off x="1240865" y="896491"/>
              <a:ext cx="68023" cy="77935"/>
            </a:xfrm>
            <a:custGeom>
              <a:avLst/>
              <a:gdLst/>
              <a:ahLst/>
              <a:cxnLst/>
              <a:rect l="l" t="t" r="r" b="b"/>
              <a:pathLst>
                <a:path w="1400" h="1604" extrusionOk="0">
                  <a:moveTo>
                    <a:pt x="763" y="1"/>
                  </a:moveTo>
                  <a:lnTo>
                    <a:pt x="1" y="61"/>
                  </a:lnTo>
                  <a:lnTo>
                    <a:pt x="399" y="616"/>
                  </a:lnTo>
                  <a:lnTo>
                    <a:pt x="598" y="1218"/>
                  </a:lnTo>
                  <a:lnTo>
                    <a:pt x="602" y="1233"/>
                  </a:lnTo>
                  <a:lnTo>
                    <a:pt x="1004" y="1421"/>
                  </a:lnTo>
                  <a:lnTo>
                    <a:pt x="1399" y="1604"/>
                  </a:lnTo>
                  <a:lnTo>
                    <a:pt x="1379" y="1336"/>
                  </a:lnTo>
                  <a:lnTo>
                    <a:pt x="1124" y="601"/>
                  </a:lnTo>
                  <a:lnTo>
                    <a:pt x="767" y="2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6" name="Google Shape;13186;p80"/>
            <p:cNvSpPr/>
            <p:nvPr/>
          </p:nvSpPr>
          <p:spPr>
            <a:xfrm rot="-828189">
              <a:off x="1150132" y="876828"/>
              <a:ext cx="413825" cy="113113"/>
            </a:xfrm>
            <a:custGeom>
              <a:avLst/>
              <a:gdLst/>
              <a:ahLst/>
              <a:cxnLst/>
              <a:rect l="l" t="t" r="r" b="b"/>
              <a:pathLst>
                <a:path w="8517" h="2328" extrusionOk="0">
                  <a:moveTo>
                    <a:pt x="2669" y="1"/>
                  </a:moveTo>
                  <a:lnTo>
                    <a:pt x="1785" y="71"/>
                  </a:lnTo>
                  <a:lnTo>
                    <a:pt x="616" y="673"/>
                  </a:lnTo>
                  <a:lnTo>
                    <a:pt x="1" y="1413"/>
                  </a:lnTo>
                  <a:lnTo>
                    <a:pt x="96" y="1528"/>
                  </a:lnTo>
                  <a:lnTo>
                    <a:pt x="118" y="1508"/>
                  </a:lnTo>
                  <a:lnTo>
                    <a:pt x="462" y="1020"/>
                  </a:lnTo>
                  <a:lnTo>
                    <a:pt x="1043" y="586"/>
                  </a:lnTo>
                  <a:lnTo>
                    <a:pt x="2054" y="145"/>
                  </a:lnTo>
                  <a:lnTo>
                    <a:pt x="2779" y="157"/>
                  </a:lnTo>
                  <a:lnTo>
                    <a:pt x="4018" y="398"/>
                  </a:lnTo>
                  <a:lnTo>
                    <a:pt x="5179" y="824"/>
                  </a:lnTo>
                  <a:lnTo>
                    <a:pt x="6426" y="1461"/>
                  </a:lnTo>
                  <a:lnTo>
                    <a:pt x="7429" y="1996"/>
                  </a:lnTo>
                  <a:lnTo>
                    <a:pt x="8187" y="2325"/>
                  </a:lnTo>
                  <a:lnTo>
                    <a:pt x="8516" y="2328"/>
                  </a:lnTo>
                  <a:lnTo>
                    <a:pt x="7969" y="2144"/>
                  </a:lnTo>
                  <a:lnTo>
                    <a:pt x="6777" y="1560"/>
                  </a:lnTo>
                  <a:lnTo>
                    <a:pt x="5719" y="946"/>
                  </a:lnTo>
                  <a:lnTo>
                    <a:pt x="4393" y="390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7" name="Google Shape;13187;p80"/>
            <p:cNvSpPr/>
            <p:nvPr/>
          </p:nvSpPr>
          <p:spPr>
            <a:xfrm rot="-828189">
              <a:off x="667618" y="657622"/>
              <a:ext cx="415429" cy="454154"/>
            </a:xfrm>
            <a:custGeom>
              <a:avLst/>
              <a:gdLst/>
              <a:ahLst/>
              <a:cxnLst/>
              <a:rect l="l" t="t" r="r" b="b"/>
              <a:pathLst>
                <a:path w="8550" h="9347" extrusionOk="0">
                  <a:moveTo>
                    <a:pt x="0" y="0"/>
                  </a:moveTo>
                  <a:lnTo>
                    <a:pt x="8" y="433"/>
                  </a:lnTo>
                  <a:lnTo>
                    <a:pt x="142" y="1240"/>
                  </a:lnTo>
                  <a:cubicBezTo>
                    <a:pt x="142" y="1240"/>
                    <a:pt x="810" y="2382"/>
                    <a:pt x="871" y="2468"/>
                  </a:cubicBezTo>
                  <a:cubicBezTo>
                    <a:pt x="931" y="2553"/>
                    <a:pt x="2429" y="4113"/>
                    <a:pt x="2429" y="4113"/>
                  </a:cubicBezTo>
                  <a:lnTo>
                    <a:pt x="4802" y="5310"/>
                  </a:lnTo>
                  <a:lnTo>
                    <a:pt x="6496" y="6376"/>
                  </a:lnTo>
                  <a:lnTo>
                    <a:pt x="7824" y="8258"/>
                  </a:lnTo>
                  <a:lnTo>
                    <a:pt x="8227" y="9347"/>
                  </a:lnTo>
                  <a:lnTo>
                    <a:pt x="8549" y="9312"/>
                  </a:lnTo>
                  <a:lnTo>
                    <a:pt x="8319" y="8045"/>
                  </a:lnTo>
                  <a:lnTo>
                    <a:pt x="7450" y="5665"/>
                  </a:lnTo>
                  <a:lnTo>
                    <a:pt x="5735" y="3501"/>
                  </a:lnTo>
                  <a:lnTo>
                    <a:pt x="3583" y="1520"/>
                  </a:lnTo>
                  <a:lnTo>
                    <a:pt x="1623" y="403"/>
                  </a:lnTo>
                  <a:lnTo>
                    <a:pt x="565" y="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8" name="Google Shape;13188;p80"/>
            <p:cNvSpPr/>
            <p:nvPr/>
          </p:nvSpPr>
          <p:spPr>
            <a:xfrm rot="-828189">
              <a:off x="758431" y="724527"/>
              <a:ext cx="35178" cy="92658"/>
            </a:xfrm>
            <a:custGeom>
              <a:avLst/>
              <a:gdLst/>
              <a:ahLst/>
              <a:cxnLst/>
              <a:rect l="l" t="t" r="r" b="b"/>
              <a:pathLst>
                <a:path w="724" h="1907" extrusionOk="0">
                  <a:moveTo>
                    <a:pt x="109" y="1"/>
                  </a:moveTo>
                  <a:lnTo>
                    <a:pt x="152" y="351"/>
                  </a:lnTo>
                  <a:lnTo>
                    <a:pt x="133" y="871"/>
                  </a:lnTo>
                  <a:lnTo>
                    <a:pt x="1" y="1654"/>
                  </a:lnTo>
                  <a:lnTo>
                    <a:pt x="359" y="1907"/>
                  </a:lnTo>
                  <a:lnTo>
                    <a:pt x="608" y="1151"/>
                  </a:lnTo>
                  <a:lnTo>
                    <a:pt x="724" y="35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9" name="Google Shape;13189;p80"/>
            <p:cNvSpPr/>
            <p:nvPr/>
          </p:nvSpPr>
          <p:spPr>
            <a:xfrm rot="-828189">
              <a:off x="713884" y="708933"/>
              <a:ext cx="34789" cy="98100"/>
            </a:xfrm>
            <a:custGeom>
              <a:avLst/>
              <a:gdLst/>
              <a:ahLst/>
              <a:cxnLst/>
              <a:rect l="l" t="t" r="r" b="b"/>
              <a:pathLst>
                <a:path w="716" h="2019" extrusionOk="0">
                  <a:moveTo>
                    <a:pt x="1" y="0"/>
                  </a:moveTo>
                  <a:lnTo>
                    <a:pt x="86" y="294"/>
                  </a:lnTo>
                  <a:lnTo>
                    <a:pt x="127" y="871"/>
                  </a:lnTo>
                  <a:lnTo>
                    <a:pt x="142" y="1622"/>
                  </a:lnTo>
                  <a:lnTo>
                    <a:pt x="532" y="2019"/>
                  </a:lnTo>
                  <a:lnTo>
                    <a:pt x="716" y="918"/>
                  </a:lnTo>
                  <a:lnTo>
                    <a:pt x="691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0" name="Google Shape;13190;p80"/>
            <p:cNvSpPr/>
            <p:nvPr/>
          </p:nvSpPr>
          <p:spPr>
            <a:xfrm rot="-828189">
              <a:off x="908777" y="790008"/>
              <a:ext cx="56314" cy="115883"/>
            </a:xfrm>
            <a:custGeom>
              <a:avLst/>
              <a:gdLst/>
              <a:ahLst/>
              <a:cxnLst/>
              <a:rect l="l" t="t" r="r" b="b"/>
              <a:pathLst>
                <a:path w="1159" h="2385" extrusionOk="0">
                  <a:moveTo>
                    <a:pt x="136" y="1"/>
                  </a:moveTo>
                  <a:lnTo>
                    <a:pt x="130" y="491"/>
                  </a:lnTo>
                  <a:lnTo>
                    <a:pt x="0" y="1360"/>
                  </a:lnTo>
                  <a:lnTo>
                    <a:pt x="813" y="2385"/>
                  </a:lnTo>
                  <a:lnTo>
                    <a:pt x="1064" y="1715"/>
                  </a:lnTo>
                  <a:lnTo>
                    <a:pt x="1158" y="1122"/>
                  </a:lnTo>
                  <a:lnTo>
                    <a:pt x="628" y="453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1" name="Google Shape;13191;p80"/>
            <p:cNvSpPr/>
            <p:nvPr/>
          </p:nvSpPr>
          <p:spPr>
            <a:xfrm rot="-828189">
              <a:off x="667764" y="658828"/>
              <a:ext cx="405323" cy="454154"/>
            </a:xfrm>
            <a:custGeom>
              <a:avLst/>
              <a:gdLst/>
              <a:ahLst/>
              <a:cxnLst/>
              <a:rect l="l" t="t" r="r" b="b"/>
              <a:pathLst>
                <a:path w="8342" h="9347" extrusionOk="0">
                  <a:moveTo>
                    <a:pt x="0" y="0"/>
                  </a:moveTo>
                  <a:lnTo>
                    <a:pt x="8" y="433"/>
                  </a:lnTo>
                  <a:lnTo>
                    <a:pt x="142" y="1240"/>
                  </a:lnTo>
                  <a:cubicBezTo>
                    <a:pt x="142" y="1240"/>
                    <a:pt x="810" y="2382"/>
                    <a:pt x="870" y="2468"/>
                  </a:cubicBezTo>
                  <a:cubicBezTo>
                    <a:pt x="931" y="2553"/>
                    <a:pt x="2429" y="4113"/>
                    <a:pt x="2429" y="4113"/>
                  </a:cubicBezTo>
                  <a:lnTo>
                    <a:pt x="4802" y="5310"/>
                  </a:lnTo>
                  <a:lnTo>
                    <a:pt x="6496" y="6376"/>
                  </a:lnTo>
                  <a:lnTo>
                    <a:pt x="7824" y="8258"/>
                  </a:lnTo>
                  <a:lnTo>
                    <a:pt x="8227" y="9347"/>
                  </a:lnTo>
                  <a:lnTo>
                    <a:pt x="8342" y="9334"/>
                  </a:lnTo>
                  <a:lnTo>
                    <a:pt x="7963" y="7850"/>
                  </a:lnTo>
                  <a:lnTo>
                    <a:pt x="7294" y="6620"/>
                  </a:lnTo>
                  <a:lnTo>
                    <a:pt x="6150" y="5199"/>
                  </a:lnTo>
                  <a:lnTo>
                    <a:pt x="4802" y="3809"/>
                  </a:lnTo>
                  <a:lnTo>
                    <a:pt x="2897" y="2487"/>
                  </a:lnTo>
                  <a:lnTo>
                    <a:pt x="1380" y="1476"/>
                  </a:lnTo>
                  <a:lnTo>
                    <a:pt x="214" y="401"/>
                  </a:lnTo>
                  <a:lnTo>
                    <a:pt x="9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2" name="Google Shape;13192;p80"/>
            <p:cNvSpPr/>
            <p:nvPr/>
          </p:nvSpPr>
          <p:spPr>
            <a:xfrm rot="-828189">
              <a:off x="927344" y="896582"/>
              <a:ext cx="79782" cy="41251"/>
            </a:xfrm>
            <a:custGeom>
              <a:avLst/>
              <a:gdLst/>
              <a:ahLst/>
              <a:cxnLst/>
              <a:rect l="l" t="t" r="r" b="b"/>
              <a:pathLst>
                <a:path w="1642" h="849" extrusionOk="0">
                  <a:moveTo>
                    <a:pt x="1140" y="0"/>
                  </a:moveTo>
                  <a:lnTo>
                    <a:pt x="789" y="84"/>
                  </a:lnTo>
                  <a:lnTo>
                    <a:pt x="115" y="155"/>
                  </a:lnTo>
                  <a:lnTo>
                    <a:pt x="1" y="168"/>
                  </a:lnTo>
                  <a:lnTo>
                    <a:pt x="1084" y="849"/>
                  </a:lnTo>
                  <a:lnTo>
                    <a:pt x="1641" y="623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3" name="Google Shape;13193;p80"/>
            <p:cNvSpPr/>
            <p:nvPr/>
          </p:nvSpPr>
          <p:spPr>
            <a:xfrm rot="-828189">
              <a:off x="809431" y="835154"/>
              <a:ext cx="74729" cy="50823"/>
            </a:xfrm>
            <a:custGeom>
              <a:avLst/>
              <a:gdLst/>
              <a:ahLst/>
              <a:cxnLst/>
              <a:rect l="l" t="t" r="r" b="b"/>
              <a:pathLst>
                <a:path w="1538" h="1046" extrusionOk="0">
                  <a:moveTo>
                    <a:pt x="1345" y="1"/>
                  </a:moveTo>
                  <a:lnTo>
                    <a:pt x="1014" y="294"/>
                  </a:lnTo>
                  <a:lnTo>
                    <a:pt x="493" y="680"/>
                  </a:lnTo>
                  <a:lnTo>
                    <a:pt x="114" y="832"/>
                  </a:lnTo>
                  <a:lnTo>
                    <a:pt x="0" y="901"/>
                  </a:lnTo>
                  <a:lnTo>
                    <a:pt x="286" y="1046"/>
                  </a:lnTo>
                  <a:lnTo>
                    <a:pt x="789" y="819"/>
                  </a:lnTo>
                  <a:lnTo>
                    <a:pt x="1338" y="375"/>
                  </a:lnTo>
                  <a:lnTo>
                    <a:pt x="1538" y="135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4" name="Google Shape;13194;p80"/>
            <p:cNvSpPr/>
            <p:nvPr/>
          </p:nvSpPr>
          <p:spPr>
            <a:xfrm rot="-828189">
              <a:off x="742128" y="819576"/>
              <a:ext cx="117681" cy="59618"/>
            </a:xfrm>
            <a:custGeom>
              <a:avLst/>
              <a:gdLst/>
              <a:ahLst/>
              <a:cxnLst/>
              <a:rect l="l" t="t" r="r" b="b"/>
              <a:pathLst>
                <a:path w="2422" h="1227" extrusionOk="0">
                  <a:moveTo>
                    <a:pt x="1869" y="0"/>
                  </a:moveTo>
                  <a:lnTo>
                    <a:pt x="1511" y="184"/>
                  </a:lnTo>
                  <a:lnTo>
                    <a:pt x="693" y="344"/>
                  </a:lnTo>
                  <a:lnTo>
                    <a:pt x="0" y="416"/>
                  </a:lnTo>
                  <a:cubicBezTo>
                    <a:pt x="354" y="786"/>
                    <a:pt x="678" y="1124"/>
                    <a:pt x="678" y="1124"/>
                  </a:cubicBezTo>
                  <a:lnTo>
                    <a:pt x="881" y="1227"/>
                  </a:lnTo>
                  <a:lnTo>
                    <a:pt x="1441" y="1081"/>
                  </a:lnTo>
                  <a:lnTo>
                    <a:pt x="2225" y="634"/>
                  </a:lnTo>
                  <a:lnTo>
                    <a:pt x="2421" y="383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5" name="Google Shape;13195;p80"/>
            <p:cNvSpPr/>
            <p:nvPr/>
          </p:nvSpPr>
          <p:spPr>
            <a:xfrm rot="-828189">
              <a:off x="640718" y="753191"/>
              <a:ext cx="66128" cy="38239"/>
            </a:xfrm>
            <a:custGeom>
              <a:avLst/>
              <a:gdLst/>
              <a:ahLst/>
              <a:cxnLst/>
              <a:rect l="l" t="t" r="r" b="b"/>
              <a:pathLst>
                <a:path w="1361" h="787" extrusionOk="0">
                  <a:moveTo>
                    <a:pt x="794" y="0"/>
                  </a:moveTo>
                  <a:lnTo>
                    <a:pt x="579" y="40"/>
                  </a:lnTo>
                  <a:lnTo>
                    <a:pt x="0" y="52"/>
                  </a:lnTo>
                  <a:lnTo>
                    <a:pt x="24" y="196"/>
                  </a:lnTo>
                  <a:cubicBezTo>
                    <a:pt x="24" y="196"/>
                    <a:pt x="171" y="446"/>
                    <a:pt x="333" y="721"/>
                  </a:cubicBezTo>
                  <a:lnTo>
                    <a:pt x="887" y="786"/>
                  </a:lnTo>
                  <a:lnTo>
                    <a:pt x="1361" y="498"/>
                  </a:lnTo>
                  <a:lnTo>
                    <a:pt x="1262" y="43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6" name="Google Shape;13196;p80"/>
            <p:cNvSpPr/>
            <p:nvPr/>
          </p:nvSpPr>
          <p:spPr>
            <a:xfrm rot="-828189">
              <a:off x="1112207" y="697361"/>
              <a:ext cx="471888" cy="262619"/>
            </a:xfrm>
            <a:custGeom>
              <a:avLst/>
              <a:gdLst/>
              <a:ahLst/>
              <a:cxnLst/>
              <a:rect l="l" t="t" r="r" b="b"/>
              <a:pathLst>
                <a:path w="9712" h="5405" extrusionOk="0">
                  <a:moveTo>
                    <a:pt x="5766" y="0"/>
                  </a:moveTo>
                  <a:lnTo>
                    <a:pt x="4013" y="358"/>
                  </a:lnTo>
                  <a:lnTo>
                    <a:pt x="2655" y="1510"/>
                  </a:lnTo>
                  <a:lnTo>
                    <a:pt x="950" y="3056"/>
                  </a:lnTo>
                  <a:lnTo>
                    <a:pt x="1" y="5058"/>
                  </a:lnTo>
                  <a:lnTo>
                    <a:pt x="221" y="5404"/>
                  </a:lnTo>
                  <a:lnTo>
                    <a:pt x="803" y="4338"/>
                  </a:lnTo>
                  <a:lnTo>
                    <a:pt x="1779" y="3259"/>
                  </a:lnTo>
                  <a:lnTo>
                    <a:pt x="4260" y="2734"/>
                  </a:lnTo>
                  <a:cubicBezTo>
                    <a:pt x="4260" y="2734"/>
                    <a:pt x="5513" y="2692"/>
                    <a:pt x="6083" y="2692"/>
                  </a:cubicBezTo>
                  <a:cubicBezTo>
                    <a:pt x="6221" y="2692"/>
                    <a:pt x="6319" y="2695"/>
                    <a:pt x="6350" y="2701"/>
                  </a:cubicBezTo>
                  <a:cubicBezTo>
                    <a:pt x="6358" y="2702"/>
                    <a:pt x="6371" y="2703"/>
                    <a:pt x="6386" y="2703"/>
                  </a:cubicBezTo>
                  <a:cubicBezTo>
                    <a:pt x="6670" y="2703"/>
                    <a:pt x="8103" y="2461"/>
                    <a:pt x="8214" y="2441"/>
                  </a:cubicBezTo>
                  <a:cubicBezTo>
                    <a:pt x="8331" y="2418"/>
                    <a:pt x="9189" y="1510"/>
                    <a:pt x="9189" y="1510"/>
                  </a:cubicBezTo>
                  <a:lnTo>
                    <a:pt x="9712" y="605"/>
                  </a:lnTo>
                  <a:lnTo>
                    <a:pt x="8962" y="655"/>
                  </a:lnTo>
                  <a:cubicBezTo>
                    <a:pt x="8962" y="655"/>
                    <a:pt x="7445" y="43"/>
                    <a:pt x="7323" y="36"/>
                  </a:cubicBezTo>
                  <a:cubicBezTo>
                    <a:pt x="7200" y="29"/>
                    <a:pt x="5766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7" name="Google Shape;13197;p80"/>
            <p:cNvSpPr/>
            <p:nvPr/>
          </p:nvSpPr>
          <p:spPr>
            <a:xfrm rot="-828189">
              <a:off x="1121600" y="725578"/>
              <a:ext cx="465863" cy="233272"/>
            </a:xfrm>
            <a:custGeom>
              <a:avLst/>
              <a:gdLst/>
              <a:ahLst/>
              <a:cxnLst/>
              <a:rect l="l" t="t" r="r" b="b"/>
              <a:pathLst>
                <a:path w="9588" h="4801" extrusionOk="0">
                  <a:moveTo>
                    <a:pt x="9588" y="1"/>
                  </a:moveTo>
                  <a:lnTo>
                    <a:pt x="9534" y="4"/>
                  </a:lnTo>
                  <a:lnTo>
                    <a:pt x="9240" y="246"/>
                  </a:lnTo>
                  <a:lnTo>
                    <a:pt x="7567" y="859"/>
                  </a:lnTo>
                  <a:lnTo>
                    <a:pt x="5565" y="875"/>
                  </a:lnTo>
                  <a:lnTo>
                    <a:pt x="4042" y="1012"/>
                  </a:lnTo>
                  <a:lnTo>
                    <a:pt x="2784" y="1576"/>
                  </a:lnTo>
                  <a:lnTo>
                    <a:pt x="1424" y="2399"/>
                  </a:lnTo>
                  <a:lnTo>
                    <a:pt x="496" y="3410"/>
                  </a:lnTo>
                  <a:lnTo>
                    <a:pt x="0" y="4647"/>
                  </a:lnTo>
                  <a:lnTo>
                    <a:pt x="98" y="4800"/>
                  </a:lnTo>
                  <a:lnTo>
                    <a:pt x="680" y="3734"/>
                  </a:lnTo>
                  <a:lnTo>
                    <a:pt x="1656" y="2655"/>
                  </a:lnTo>
                  <a:lnTo>
                    <a:pt x="4137" y="2130"/>
                  </a:lnTo>
                  <a:cubicBezTo>
                    <a:pt x="4137" y="2130"/>
                    <a:pt x="5390" y="2088"/>
                    <a:pt x="5960" y="2088"/>
                  </a:cubicBezTo>
                  <a:cubicBezTo>
                    <a:pt x="6098" y="2088"/>
                    <a:pt x="6196" y="2091"/>
                    <a:pt x="6227" y="2097"/>
                  </a:cubicBezTo>
                  <a:cubicBezTo>
                    <a:pt x="6235" y="2098"/>
                    <a:pt x="6248" y="2099"/>
                    <a:pt x="6263" y="2099"/>
                  </a:cubicBezTo>
                  <a:cubicBezTo>
                    <a:pt x="6547" y="2099"/>
                    <a:pt x="7980" y="1857"/>
                    <a:pt x="8091" y="1837"/>
                  </a:cubicBezTo>
                  <a:cubicBezTo>
                    <a:pt x="8208" y="1814"/>
                    <a:pt x="9066" y="906"/>
                    <a:pt x="9066" y="906"/>
                  </a:cubicBezTo>
                  <a:lnTo>
                    <a:pt x="95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8" name="Google Shape;13198;p80"/>
            <p:cNvSpPr/>
            <p:nvPr/>
          </p:nvSpPr>
          <p:spPr>
            <a:xfrm rot="-828189">
              <a:off x="1234605" y="1661443"/>
              <a:ext cx="132986" cy="112627"/>
            </a:xfrm>
            <a:custGeom>
              <a:avLst/>
              <a:gdLst/>
              <a:ahLst/>
              <a:cxnLst/>
              <a:rect l="l" t="t" r="r" b="b"/>
              <a:pathLst>
                <a:path w="2737" h="2318" extrusionOk="0">
                  <a:moveTo>
                    <a:pt x="2736" y="0"/>
                  </a:moveTo>
                  <a:lnTo>
                    <a:pt x="892" y="264"/>
                  </a:lnTo>
                  <a:lnTo>
                    <a:pt x="0" y="146"/>
                  </a:lnTo>
                  <a:lnTo>
                    <a:pt x="535" y="760"/>
                  </a:lnTo>
                  <a:lnTo>
                    <a:pt x="818" y="1491"/>
                  </a:lnTo>
                  <a:lnTo>
                    <a:pt x="1249" y="2317"/>
                  </a:lnTo>
                  <a:cubicBezTo>
                    <a:pt x="1249" y="2317"/>
                    <a:pt x="2186" y="1170"/>
                    <a:pt x="2200" y="1126"/>
                  </a:cubicBezTo>
                  <a:cubicBezTo>
                    <a:pt x="2216" y="1082"/>
                    <a:pt x="2736" y="0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9" name="Google Shape;13199;p80"/>
            <p:cNvSpPr/>
            <p:nvPr/>
          </p:nvSpPr>
          <p:spPr>
            <a:xfrm rot="-828189">
              <a:off x="1198772" y="1630596"/>
              <a:ext cx="221611" cy="49074"/>
            </a:xfrm>
            <a:custGeom>
              <a:avLst/>
              <a:gdLst/>
              <a:ahLst/>
              <a:cxnLst/>
              <a:rect l="l" t="t" r="r" b="b"/>
              <a:pathLst>
                <a:path w="4561" h="1010" extrusionOk="0">
                  <a:moveTo>
                    <a:pt x="4471" y="1"/>
                  </a:moveTo>
                  <a:lnTo>
                    <a:pt x="3222" y="417"/>
                  </a:lnTo>
                  <a:lnTo>
                    <a:pt x="2197" y="681"/>
                  </a:lnTo>
                  <a:lnTo>
                    <a:pt x="1372" y="724"/>
                  </a:lnTo>
                  <a:lnTo>
                    <a:pt x="569" y="593"/>
                  </a:lnTo>
                  <a:lnTo>
                    <a:pt x="90" y="373"/>
                  </a:lnTo>
                  <a:lnTo>
                    <a:pt x="0" y="669"/>
                  </a:lnTo>
                  <a:lnTo>
                    <a:pt x="324" y="768"/>
                  </a:lnTo>
                  <a:lnTo>
                    <a:pt x="1193" y="987"/>
                  </a:lnTo>
                  <a:lnTo>
                    <a:pt x="2108" y="1010"/>
                  </a:lnTo>
                  <a:lnTo>
                    <a:pt x="4047" y="439"/>
                  </a:lnTo>
                  <a:lnTo>
                    <a:pt x="4560" y="286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0" name="Google Shape;13200;p80"/>
            <p:cNvSpPr/>
            <p:nvPr/>
          </p:nvSpPr>
          <p:spPr>
            <a:xfrm rot="-828189">
              <a:off x="1113692" y="1386822"/>
              <a:ext cx="125163" cy="103784"/>
            </a:xfrm>
            <a:custGeom>
              <a:avLst/>
              <a:gdLst/>
              <a:ahLst/>
              <a:cxnLst/>
              <a:rect l="l" t="t" r="r" b="b"/>
              <a:pathLst>
                <a:path w="2576" h="2136" extrusionOk="0">
                  <a:moveTo>
                    <a:pt x="1557" y="1"/>
                  </a:moveTo>
                  <a:lnTo>
                    <a:pt x="858" y="59"/>
                  </a:lnTo>
                  <a:lnTo>
                    <a:pt x="456" y="147"/>
                  </a:lnTo>
                  <a:lnTo>
                    <a:pt x="108" y="556"/>
                  </a:lnTo>
                  <a:lnTo>
                    <a:pt x="1" y="1346"/>
                  </a:lnTo>
                  <a:lnTo>
                    <a:pt x="323" y="1990"/>
                  </a:lnTo>
                  <a:lnTo>
                    <a:pt x="939" y="2136"/>
                  </a:lnTo>
                  <a:lnTo>
                    <a:pt x="1637" y="2136"/>
                  </a:lnTo>
                  <a:lnTo>
                    <a:pt x="2146" y="1873"/>
                  </a:lnTo>
                  <a:lnTo>
                    <a:pt x="2468" y="1493"/>
                  </a:lnTo>
                  <a:lnTo>
                    <a:pt x="2576" y="1024"/>
                  </a:lnTo>
                  <a:lnTo>
                    <a:pt x="2468" y="586"/>
                  </a:lnTo>
                  <a:lnTo>
                    <a:pt x="2066" y="177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1" name="Google Shape;13201;p80"/>
            <p:cNvSpPr/>
            <p:nvPr/>
          </p:nvSpPr>
          <p:spPr>
            <a:xfrm rot="-828189">
              <a:off x="1249682" y="1355964"/>
              <a:ext cx="128224" cy="102375"/>
            </a:xfrm>
            <a:custGeom>
              <a:avLst/>
              <a:gdLst/>
              <a:ahLst/>
              <a:cxnLst/>
              <a:rect l="l" t="t" r="r" b="b"/>
              <a:pathLst>
                <a:path w="2639" h="2107" extrusionOk="0">
                  <a:moveTo>
                    <a:pt x="1411" y="0"/>
                  </a:moveTo>
                  <a:lnTo>
                    <a:pt x="654" y="118"/>
                  </a:lnTo>
                  <a:lnTo>
                    <a:pt x="288" y="234"/>
                  </a:lnTo>
                  <a:lnTo>
                    <a:pt x="53" y="440"/>
                  </a:lnTo>
                  <a:lnTo>
                    <a:pt x="1" y="1112"/>
                  </a:lnTo>
                  <a:lnTo>
                    <a:pt x="235" y="1667"/>
                  </a:lnTo>
                  <a:lnTo>
                    <a:pt x="576" y="2018"/>
                  </a:lnTo>
                  <a:lnTo>
                    <a:pt x="1176" y="2107"/>
                  </a:lnTo>
                  <a:lnTo>
                    <a:pt x="1855" y="1931"/>
                  </a:lnTo>
                  <a:cubicBezTo>
                    <a:pt x="1855" y="1931"/>
                    <a:pt x="2430" y="1609"/>
                    <a:pt x="2456" y="1521"/>
                  </a:cubicBezTo>
                  <a:cubicBezTo>
                    <a:pt x="2483" y="1434"/>
                    <a:pt x="2639" y="790"/>
                    <a:pt x="2639" y="790"/>
                  </a:cubicBezTo>
                  <a:lnTo>
                    <a:pt x="2430" y="219"/>
                  </a:lnTo>
                  <a:lnTo>
                    <a:pt x="1960" y="29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2" name="Google Shape;13202;p80"/>
            <p:cNvSpPr/>
            <p:nvPr/>
          </p:nvSpPr>
          <p:spPr>
            <a:xfrm rot="-828189">
              <a:off x="1260376" y="1415049"/>
              <a:ext cx="118798" cy="42660"/>
            </a:xfrm>
            <a:custGeom>
              <a:avLst/>
              <a:gdLst/>
              <a:ahLst/>
              <a:cxnLst/>
              <a:rect l="l" t="t" r="r" b="b"/>
              <a:pathLst>
                <a:path w="2445" h="878" extrusionOk="0">
                  <a:moveTo>
                    <a:pt x="58" y="0"/>
                  </a:moveTo>
                  <a:lnTo>
                    <a:pt x="1" y="57"/>
                  </a:lnTo>
                  <a:lnTo>
                    <a:pt x="162" y="439"/>
                  </a:lnTo>
                  <a:lnTo>
                    <a:pt x="503" y="790"/>
                  </a:lnTo>
                  <a:lnTo>
                    <a:pt x="1103" y="878"/>
                  </a:lnTo>
                  <a:lnTo>
                    <a:pt x="1782" y="703"/>
                  </a:lnTo>
                  <a:cubicBezTo>
                    <a:pt x="1782" y="703"/>
                    <a:pt x="2357" y="381"/>
                    <a:pt x="2383" y="293"/>
                  </a:cubicBezTo>
                  <a:cubicBezTo>
                    <a:pt x="2392" y="264"/>
                    <a:pt x="2417" y="168"/>
                    <a:pt x="2445" y="56"/>
                  </a:cubicBezTo>
                  <a:lnTo>
                    <a:pt x="2445" y="56"/>
                  </a:lnTo>
                  <a:cubicBezTo>
                    <a:pt x="2249" y="128"/>
                    <a:pt x="2022" y="206"/>
                    <a:pt x="1965" y="206"/>
                  </a:cubicBezTo>
                  <a:cubicBezTo>
                    <a:pt x="1860" y="206"/>
                    <a:pt x="1312" y="322"/>
                    <a:pt x="1312" y="322"/>
                  </a:cubicBezTo>
                  <a:lnTo>
                    <a:pt x="841" y="264"/>
                  </a:lnTo>
                  <a:cubicBezTo>
                    <a:pt x="841" y="264"/>
                    <a:pt x="476" y="118"/>
                    <a:pt x="398" y="89"/>
                  </a:cubicBezTo>
                  <a:cubicBezTo>
                    <a:pt x="319" y="59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3" name="Google Shape;13203;p80"/>
            <p:cNvSpPr/>
            <p:nvPr/>
          </p:nvSpPr>
          <p:spPr>
            <a:xfrm rot="-828189">
              <a:off x="1243757" y="1356681"/>
              <a:ext cx="127884" cy="49900"/>
            </a:xfrm>
            <a:custGeom>
              <a:avLst/>
              <a:gdLst/>
              <a:ahLst/>
              <a:cxnLst/>
              <a:rect l="l" t="t" r="r" b="b"/>
              <a:pathLst>
                <a:path w="2632" h="1027" extrusionOk="0">
                  <a:moveTo>
                    <a:pt x="1404" y="0"/>
                  </a:moveTo>
                  <a:lnTo>
                    <a:pt x="647" y="118"/>
                  </a:lnTo>
                  <a:lnTo>
                    <a:pt x="281" y="234"/>
                  </a:lnTo>
                  <a:lnTo>
                    <a:pt x="46" y="439"/>
                  </a:lnTo>
                  <a:lnTo>
                    <a:pt x="0" y="1027"/>
                  </a:lnTo>
                  <a:cubicBezTo>
                    <a:pt x="118" y="933"/>
                    <a:pt x="528" y="610"/>
                    <a:pt x="595" y="586"/>
                  </a:cubicBezTo>
                  <a:cubicBezTo>
                    <a:pt x="673" y="556"/>
                    <a:pt x="1326" y="556"/>
                    <a:pt x="1404" y="556"/>
                  </a:cubicBezTo>
                  <a:cubicBezTo>
                    <a:pt x="1467" y="556"/>
                    <a:pt x="1745" y="519"/>
                    <a:pt x="1909" y="519"/>
                  </a:cubicBezTo>
                  <a:cubicBezTo>
                    <a:pt x="1950" y="519"/>
                    <a:pt x="1984" y="521"/>
                    <a:pt x="2006" y="527"/>
                  </a:cubicBezTo>
                  <a:cubicBezTo>
                    <a:pt x="2110" y="556"/>
                    <a:pt x="2632" y="790"/>
                    <a:pt x="2632" y="790"/>
                  </a:cubicBezTo>
                  <a:lnTo>
                    <a:pt x="2423" y="219"/>
                  </a:lnTo>
                  <a:lnTo>
                    <a:pt x="1953" y="29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4" name="Google Shape;13204;p80"/>
            <p:cNvSpPr/>
            <p:nvPr/>
          </p:nvSpPr>
          <p:spPr>
            <a:xfrm rot="-828189">
              <a:off x="1109266" y="1387358"/>
              <a:ext cx="123803" cy="55439"/>
            </a:xfrm>
            <a:custGeom>
              <a:avLst/>
              <a:gdLst/>
              <a:ahLst/>
              <a:cxnLst/>
              <a:rect l="l" t="t" r="r" b="b"/>
              <a:pathLst>
                <a:path w="2548" h="1141" extrusionOk="0">
                  <a:moveTo>
                    <a:pt x="1529" y="1"/>
                  </a:moveTo>
                  <a:lnTo>
                    <a:pt x="830" y="59"/>
                  </a:lnTo>
                  <a:lnTo>
                    <a:pt x="428" y="147"/>
                  </a:lnTo>
                  <a:lnTo>
                    <a:pt x="80" y="556"/>
                  </a:lnTo>
                  <a:lnTo>
                    <a:pt x="0" y="1140"/>
                  </a:lnTo>
                  <a:lnTo>
                    <a:pt x="375" y="732"/>
                  </a:lnTo>
                  <a:lnTo>
                    <a:pt x="992" y="440"/>
                  </a:lnTo>
                  <a:lnTo>
                    <a:pt x="1609" y="586"/>
                  </a:lnTo>
                  <a:lnTo>
                    <a:pt x="2064" y="819"/>
                  </a:lnTo>
                  <a:lnTo>
                    <a:pt x="2521" y="1083"/>
                  </a:lnTo>
                  <a:lnTo>
                    <a:pt x="2540" y="1061"/>
                  </a:lnTo>
                  <a:lnTo>
                    <a:pt x="2548" y="1024"/>
                  </a:lnTo>
                  <a:lnTo>
                    <a:pt x="2440" y="586"/>
                  </a:lnTo>
                  <a:lnTo>
                    <a:pt x="2038" y="177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5" name="Google Shape;13205;p80"/>
            <p:cNvSpPr/>
            <p:nvPr/>
          </p:nvSpPr>
          <p:spPr>
            <a:xfrm rot="-828189">
              <a:off x="1130954" y="1433084"/>
              <a:ext cx="113453" cy="55439"/>
            </a:xfrm>
            <a:custGeom>
              <a:avLst/>
              <a:gdLst/>
              <a:ahLst/>
              <a:cxnLst/>
              <a:rect l="l" t="t" r="r" b="b"/>
              <a:pathLst>
                <a:path w="2335" h="1141" extrusionOk="0">
                  <a:moveTo>
                    <a:pt x="2328" y="0"/>
                  </a:moveTo>
                  <a:cubicBezTo>
                    <a:pt x="2214" y="46"/>
                    <a:pt x="2082" y="110"/>
                    <a:pt x="2067" y="176"/>
                  </a:cubicBezTo>
                  <a:cubicBezTo>
                    <a:pt x="2041" y="293"/>
                    <a:pt x="1584" y="673"/>
                    <a:pt x="1584" y="673"/>
                  </a:cubicBezTo>
                  <a:lnTo>
                    <a:pt x="1021" y="819"/>
                  </a:lnTo>
                  <a:cubicBezTo>
                    <a:pt x="1021" y="819"/>
                    <a:pt x="429" y="832"/>
                    <a:pt x="0" y="832"/>
                  </a:cubicBezTo>
                  <a:lnTo>
                    <a:pt x="83" y="995"/>
                  </a:lnTo>
                  <a:lnTo>
                    <a:pt x="699" y="1141"/>
                  </a:lnTo>
                  <a:lnTo>
                    <a:pt x="1397" y="1141"/>
                  </a:lnTo>
                  <a:lnTo>
                    <a:pt x="1906" y="878"/>
                  </a:lnTo>
                  <a:lnTo>
                    <a:pt x="2228" y="498"/>
                  </a:lnTo>
                  <a:lnTo>
                    <a:pt x="2335" y="29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6" name="Google Shape;13206;p80"/>
            <p:cNvSpPr/>
            <p:nvPr/>
          </p:nvSpPr>
          <p:spPr>
            <a:xfrm rot="-828189">
              <a:off x="1230950" y="2394107"/>
              <a:ext cx="223263" cy="135950"/>
            </a:xfrm>
            <a:custGeom>
              <a:avLst/>
              <a:gdLst/>
              <a:ahLst/>
              <a:cxnLst/>
              <a:rect l="l" t="t" r="r" b="b"/>
              <a:pathLst>
                <a:path w="4595" h="2798" extrusionOk="0">
                  <a:moveTo>
                    <a:pt x="4468" y="0"/>
                  </a:moveTo>
                  <a:lnTo>
                    <a:pt x="4081" y="99"/>
                  </a:lnTo>
                  <a:lnTo>
                    <a:pt x="3435" y="362"/>
                  </a:lnTo>
                  <a:lnTo>
                    <a:pt x="2855" y="889"/>
                  </a:lnTo>
                  <a:lnTo>
                    <a:pt x="2431" y="1481"/>
                  </a:lnTo>
                  <a:lnTo>
                    <a:pt x="1785" y="1985"/>
                  </a:lnTo>
                  <a:lnTo>
                    <a:pt x="1495" y="1854"/>
                  </a:lnTo>
                  <a:lnTo>
                    <a:pt x="1484" y="1656"/>
                  </a:lnTo>
                  <a:cubicBezTo>
                    <a:pt x="1401" y="1733"/>
                    <a:pt x="1310" y="1795"/>
                    <a:pt x="1205" y="1832"/>
                  </a:cubicBezTo>
                  <a:cubicBezTo>
                    <a:pt x="714" y="2008"/>
                    <a:pt x="46" y="2315"/>
                    <a:pt x="46" y="2315"/>
                  </a:cubicBezTo>
                  <a:lnTo>
                    <a:pt x="1" y="2710"/>
                  </a:lnTo>
                  <a:lnTo>
                    <a:pt x="1651" y="2798"/>
                  </a:lnTo>
                  <a:lnTo>
                    <a:pt x="2543" y="2490"/>
                  </a:lnTo>
                  <a:cubicBezTo>
                    <a:pt x="2543" y="2490"/>
                    <a:pt x="3301" y="1305"/>
                    <a:pt x="3568" y="1218"/>
                  </a:cubicBezTo>
                  <a:cubicBezTo>
                    <a:pt x="3576" y="1215"/>
                    <a:pt x="3584" y="1214"/>
                    <a:pt x="3592" y="1214"/>
                  </a:cubicBezTo>
                  <a:cubicBezTo>
                    <a:pt x="3849" y="1214"/>
                    <a:pt x="4059" y="2578"/>
                    <a:pt x="4059" y="2578"/>
                  </a:cubicBezTo>
                  <a:lnTo>
                    <a:pt x="4595" y="2447"/>
                  </a:lnTo>
                  <a:cubicBezTo>
                    <a:pt x="4595" y="2447"/>
                    <a:pt x="4482" y="817"/>
                    <a:pt x="4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7" name="Google Shape;13207;p80"/>
            <p:cNvSpPr/>
            <p:nvPr/>
          </p:nvSpPr>
          <p:spPr>
            <a:xfrm rot="-828189">
              <a:off x="1245328" y="2512874"/>
              <a:ext cx="131285" cy="26578"/>
            </a:xfrm>
            <a:custGeom>
              <a:avLst/>
              <a:gdLst/>
              <a:ahLst/>
              <a:cxnLst/>
              <a:rect l="l" t="t" r="r" b="b"/>
              <a:pathLst>
                <a:path w="2702" h="547" extrusionOk="0">
                  <a:moveTo>
                    <a:pt x="2701" y="0"/>
                  </a:moveTo>
                  <a:lnTo>
                    <a:pt x="2499" y="20"/>
                  </a:lnTo>
                  <a:lnTo>
                    <a:pt x="1941" y="152"/>
                  </a:lnTo>
                  <a:lnTo>
                    <a:pt x="1294" y="283"/>
                  </a:lnTo>
                  <a:lnTo>
                    <a:pt x="470" y="283"/>
                  </a:lnTo>
                  <a:lnTo>
                    <a:pt x="31" y="197"/>
                  </a:lnTo>
                  <a:lnTo>
                    <a:pt x="1" y="460"/>
                  </a:lnTo>
                  <a:lnTo>
                    <a:pt x="1651" y="547"/>
                  </a:lnTo>
                  <a:lnTo>
                    <a:pt x="2543" y="239"/>
                  </a:lnTo>
                  <a:cubicBezTo>
                    <a:pt x="2543" y="239"/>
                    <a:pt x="2606" y="141"/>
                    <a:pt x="2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8" name="Google Shape;13208;p80"/>
            <p:cNvSpPr/>
            <p:nvPr/>
          </p:nvSpPr>
          <p:spPr>
            <a:xfrm rot="-828189">
              <a:off x="1434318" y="2477176"/>
              <a:ext cx="29347" cy="17540"/>
            </a:xfrm>
            <a:custGeom>
              <a:avLst/>
              <a:gdLst/>
              <a:ahLst/>
              <a:cxnLst/>
              <a:rect l="l" t="t" r="r" b="b"/>
              <a:pathLst>
                <a:path w="604" h="361" extrusionOk="0">
                  <a:moveTo>
                    <a:pt x="603" y="1"/>
                  </a:moveTo>
                  <a:lnTo>
                    <a:pt x="166" y="76"/>
                  </a:lnTo>
                  <a:lnTo>
                    <a:pt x="0" y="60"/>
                  </a:lnTo>
                  <a:lnTo>
                    <a:pt x="0" y="60"/>
                  </a:lnTo>
                  <a:cubicBezTo>
                    <a:pt x="34" y="235"/>
                    <a:pt x="54" y="360"/>
                    <a:pt x="54" y="360"/>
                  </a:cubicBezTo>
                  <a:lnTo>
                    <a:pt x="590" y="22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9" name="Google Shape;13209;p80"/>
            <p:cNvSpPr/>
            <p:nvPr/>
          </p:nvSpPr>
          <p:spPr>
            <a:xfrm rot="-828189">
              <a:off x="1319404" y="2326957"/>
              <a:ext cx="79928" cy="36247"/>
            </a:xfrm>
            <a:custGeom>
              <a:avLst/>
              <a:gdLst/>
              <a:ahLst/>
              <a:cxnLst/>
              <a:rect l="l" t="t" r="r" b="b"/>
              <a:pathLst>
                <a:path w="1645" h="746" extrusionOk="0">
                  <a:moveTo>
                    <a:pt x="1583" y="0"/>
                  </a:moveTo>
                  <a:lnTo>
                    <a:pt x="1169" y="249"/>
                  </a:lnTo>
                  <a:lnTo>
                    <a:pt x="549" y="454"/>
                  </a:lnTo>
                  <a:lnTo>
                    <a:pt x="257" y="556"/>
                  </a:lnTo>
                  <a:lnTo>
                    <a:pt x="1" y="556"/>
                  </a:lnTo>
                  <a:lnTo>
                    <a:pt x="86" y="746"/>
                  </a:lnTo>
                  <a:lnTo>
                    <a:pt x="427" y="717"/>
                  </a:lnTo>
                  <a:lnTo>
                    <a:pt x="1133" y="454"/>
                  </a:lnTo>
                  <a:lnTo>
                    <a:pt x="1437" y="336"/>
                  </a:lnTo>
                  <a:lnTo>
                    <a:pt x="1644" y="175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0" name="Google Shape;13210;p80"/>
            <p:cNvSpPr/>
            <p:nvPr/>
          </p:nvSpPr>
          <p:spPr>
            <a:xfrm rot="-828189">
              <a:off x="1275125" y="2237963"/>
              <a:ext cx="86584" cy="50532"/>
            </a:xfrm>
            <a:custGeom>
              <a:avLst/>
              <a:gdLst/>
              <a:ahLst/>
              <a:cxnLst/>
              <a:rect l="l" t="t" r="r" b="b"/>
              <a:pathLst>
                <a:path w="1782" h="1040" extrusionOk="0">
                  <a:moveTo>
                    <a:pt x="1719" y="0"/>
                  </a:moveTo>
                  <a:lnTo>
                    <a:pt x="473" y="411"/>
                  </a:lnTo>
                  <a:lnTo>
                    <a:pt x="212" y="586"/>
                  </a:lnTo>
                  <a:lnTo>
                    <a:pt x="13" y="820"/>
                  </a:lnTo>
                  <a:lnTo>
                    <a:pt x="0" y="1039"/>
                  </a:lnTo>
                  <a:lnTo>
                    <a:pt x="249" y="790"/>
                  </a:lnTo>
                  <a:lnTo>
                    <a:pt x="822" y="440"/>
                  </a:lnTo>
                  <a:lnTo>
                    <a:pt x="1270" y="307"/>
                  </a:lnTo>
                  <a:lnTo>
                    <a:pt x="1533" y="264"/>
                  </a:lnTo>
                  <a:lnTo>
                    <a:pt x="1781" y="221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1" name="Google Shape;13211;p80"/>
            <p:cNvSpPr/>
            <p:nvPr/>
          </p:nvSpPr>
          <p:spPr>
            <a:xfrm rot="-828189">
              <a:off x="1255911" y="2213890"/>
              <a:ext cx="100966" cy="53350"/>
            </a:xfrm>
            <a:custGeom>
              <a:avLst/>
              <a:gdLst/>
              <a:ahLst/>
              <a:cxnLst/>
              <a:rect l="l" t="t" r="r" b="b"/>
              <a:pathLst>
                <a:path w="2078" h="1098" extrusionOk="0">
                  <a:moveTo>
                    <a:pt x="2037" y="1"/>
                  </a:moveTo>
                  <a:lnTo>
                    <a:pt x="1413" y="176"/>
                  </a:lnTo>
                  <a:lnTo>
                    <a:pt x="761" y="424"/>
                  </a:lnTo>
                  <a:lnTo>
                    <a:pt x="285" y="702"/>
                  </a:lnTo>
                  <a:lnTo>
                    <a:pt x="1" y="952"/>
                  </a:lnTo>
                  <a:lnTo>
                    <a:pt x="95" y="1098"/>
                  </a:lnTo>
                  <a:lnTo>
                    <a:pt x="353" y="848"/>
                  </a:lnTo>
                  <a:lnTo>
                    <a:pt x="923" y="527"/>
                  </a:lnTo>
                  <a:lnTo>
                    <a:pt x="1535" y="278"/>
                  </a:lnTo>
                  <a:lnTo>
                    <a:pt x="1874" y="220"/>
                  </a:lnTo>
                  <a:lnTo>
                    <a:pt x="2078" y="19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2" name="Google Shape;13212;p80"/>
            <p:cNvSpPr/>
            <p:nvPr/>
          </p:nvSpPr>
          <p:spPr>
            <a:xfrm rot="-828189">
              <a:off x="1226602" y="2176335"/>
              <a:ext cx="113891" cy="54079"/>
            </a:xfrm>
            <a:custGeom>
              <a:avLst/>
              <a:gdLst/>
              <a:ahLst/>
              <a:cxnLst/>
              <a:rect l="l" t="t" r="r" b="b"/>
              <a:pathLst>
                <a:path w="2344" h="1113" extrusionOk="0">
                  <a:moveTo>
                    <a:pt x="2271" y="1"/>
                  </a:moveTo>
                  <a:lnTo>
                    <a:pt x="1848" y="29"/>
                  </a:lnTo>
                  <a:lnTo>
                    <a:pt x="1063" y="323"/>
                  </a:lnTo>
                  <a:lnTo>
                    <a:pt x="451" y="571"/>
                  </a:lnTo>
                  <a:lnTo>
                    <a:pt x="145" y="805"/>
                  </a:lnTo>
                  <a:lnTo>
                    <a:pt x="0" y="965"/>
                  </a:lnTo>
                  <a:lnTo>
                    <a:pt x="72" y="1112"/>
                  </a:lnTo>
                  <a:lnTo>
                    <a:pt x="451" y="834"/>
                  </a:lnTo>
                  <a:lnTo>
                    <a:pt x="990" y="571"/>
                  </a:lnTo>
                  <a:lnTo>
                    <a:pt x="1877" y="250"/>
                  </a:lnTo>
                  <a:lnTo>
                    <a:pt x="2184" y="220"/>
                  </a:lnTo>
                  <a:lnTo>
                    <a:pt x="2343" y="205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3" name="Google Shape;13213;p80"/>
            <p:cNvSpPr/>
            <p:nvPr/>
          </p:nvSpPr>
          <p:spPr>
            <a:xfrm rot="-828189">
              <a:off x="1207094" y="2145958"/>
              <a:ext cx="115300" cy="62582"/>
            </a:xfrm>
            <a:custGeom>
              <a:avLst/>
              <a:gdLst/>
              <a:ahLst/>
              <a:cxnLst/>
              <a:rect l="l" t="t" r="r" b="b"/>
              <a:pathLst>
                <a:path w="2373" h="1288" extrusionOk="0">
                  <a:moveTo>
                    <a:pt x="2242" y="0"/>
                  </a:moveTo>
                  <a:cubicBezTo>
                    <a:pt x="2242" y="0"/>
                    <a:pt x="1659" y="118"/>
                    <a:pt x="1616" y="132"/>
                  </a:cubicBezTo>
                  <a:cubicBezTo>
                    <a:pt x="1571" y="146"/>
                    <a:pt x="800" y="425"/>
                    <a:pt x="743" y="454"/>
                  </a:cubicBezTo>
                  <a:cubicBezTo>
                    <a:pt x="684" y="484"/>
                    <a:pt x="306" y="761"/>
                    <a:pt x="306" y="761"/>
                  </a:cubicBezTo>
                  <a:lnTo>
                    <a:pt x="29" y="1010"/>
                  </a:lnTo>
                  <a:lnTo>
                    <a:pt x="0" y="1126"/>
                  </a:lnTo>
                  <a:lnTo>
                    <a:pt x="73" y="1288"/>
                  </a:lnTo>
                  <a:lnTo>
                    <a:pt x="466" y="937"/>
                  </a:lnTo>
                  <a:lnTo>
                    <a:pt x="1092" y="660"/>
                  </a:lnTo>
                  <a:lnTo>
                    <a:pt x="1732" y="381"/>
                  </a:lnTo>
                  <a:lnTo>
                    <a:pt x="2140" y="308"/>
                  </a:lnTo>
                  <a:lnTo>
                    <a:pt x="2373" y="293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4" name="Google Shape;13214;p80"/>
            <p:cNvSpPr/>
            <p:nvPr/>
          </p:nvSpPr>
          <p:spPr>
            <a:xfrm rot="-828189">
              <a:off x="1214099" y="1392615"/>
              <a:ext cx="54953" cy="44798"/>
            </a:xfrm>
            <a:custGeom>
              <a:avLst/>
              <a:gdLst/>
              <a:ahLst/>
              <a:cxnLst/>
              <a:rect l="l" t="t" r="r" b="b"/>
              <a:pathLst>
                <a:path w="1131" h="922" extrusionOk="0">
                  <a:moveTo>
                    <a:pt x="446" y="0"/>
                  </a:moveTo>
                  <a:lnTo>
                    <a:pt x="179" y="29"/>
                  </a:lnTo>
                  <a:lnTo>
                    <a:pt x="1" y="249"/>
                  </a:lnTo>
                  <a:lnTo>
                    <a:pt x="283" y="776"/>
                  </a:lnTo>
                  <a:lnTo>
                    <a:pt x="580" y="922"/>
                  </a:lnTo>
                  <a:lnTo>
                    <a:pt x="922" y="673"/>
                  </a:lnTo>
                  <a:lnTo>
                    <a:pt x="1130" y="337"/>
                  </a:lnTo>
                  <a:lnTo>
                    <a:pt x="1070" y="88"/>
                  </a:lnTo>
                  <a:lnTo>
                    <a:pt x="891" y="45"/>
                  </a:lnTo>
                  <a:lnTo>
                    <a:pt x="595" y="205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5" name="Google Shape;13215;p80"/>
            <p:cNvSpPr/>
            <p:nvPr/>
          </p:nvSpPr>
          <p:spPr>
            <a:xfrm rot="-828189">
              <a:off x="1013737" y="1278956"/>
              <a:ext cx="31096" cy="115154"/>
            </a:xfrm>
            <a:custGeom>
              <a:avLst/>
              <a:gdLst/>
              <a:ahLst/>
              <a:cxnLst/>
              <a:rect l="l" t="t" r="r" b="b"/>
              <a:pathLst>
                <a:path w="640" h="2370" extrusionOk="0">
                  <a:moveTo>
                    <a:pt x="640" y="0"/>
                  </a:moveTo>
                  <a:lnTo>
                    <a:pt x="491" y="16"/>
                  </a:lnTo>
                  <a:lnTo>
                    <a:pt x="431" y="484"/>
                  </a:lnTo>
                  <a:lnTo>
                    <a:pt x="387" y="893"/>
                  </a:lnTo>
                  <a:lnTo>
                    <a:pt x="268" y="1405"/>
                  </a:lnTo>
                  <a:lnTo>
                    <a:pt x="208" y="1814"/>
                  </a:lnTo>
                  <a:lnTo>
                    <a:pt x="0" y="2326"/>
                  </a:lnTo>
                  <a:lnTo>
                    <a:pt x="193" y="2370"/>
                  </a:lnTo>
                  <a:lnTo>
                    <a:pt x="371" y="1859"/>
                  </a:lnTo>
                  <a:lnTo>
                    <a:pt x="550" y="1039"/>
                  </a:lnTo>
                  <a:lnTo>
                    <a:pt x="624" y="4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6" name="Google Shape;13216;p80"/>
            <p:cNvSpPr/>
            <p:nvPr/>
          </p:nvSpPr>
          <p:spPr>
            <a:xfrm rot="-828189">
              <a:off x="971361" y="1286269"/>
              <a:ext cx="26821" cy="113696"/>
            </a:xfrm>
            <a:custGeom>
              <a:avLst/>
              <a:gdLst/>
              <a:ahLst/>
              <a:cxnLst/>
              <a:rect l="l" t="t" r="r" b="b"/>
              <a:pathLst>
                <a:path w="552" h="2340" extrusionOk="0">
                  <a:moveTo>
                    <a:pt x="521" y="0"/>
                  </a:moveTo>
                  <a:lnTo>
                    <a:pt x="388" y="15"/>
                  </a:lnTo>
                  <a:lnTo>
                    <a:pt x="359" y="394"/>
                  </a:lnTo>
                  <a:lnTo>
                    <a:pt x="284" y="950"/>
                  </a:lnTo>
                  <a:lnTo>
                    <a:pt x="210" y="1477"/>
                  </a:lnTo>
                  <a:lnTo>
                    <a:pt x="150" y="1783"/>
                  </a:lnTo>
                  <a:lnTo>
                    <a:pt x="1" y="2251"/>
                  </a:lnTo>
                  <a:lnTo>
                    <a:pt x="180" y="2340"/>
                  </a:lnTo>
                  <a:lnTo>
                    <a:pt x="373" y="1755"/>
                  </a:lnTo>
                  <a:lnTo>
                    <a:pt x="507" y="892"/>
                  </a:lnTo>
                  <a:lnTo>
                    <a:pt x="551" y="278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7" name="Google Shape;13217;p80"/>
            <p:cNvSpPr/>
            <p:nvPr/>
          </p:nvSpPr>
          <p:spPr>
            <a:xfrm rot="-828189">
              <a:off x="1459384" y="1212551"/>
              <a:ext cx="20261" cy="117243"/>
            </a:xfrm>
            <a:custGeom>
              <a:avLst/>
              <a:gdLst/>
              <a:ahLst/>
              <a:cxnLst/>
              <a:rect l="l" t="t" r="r" b="b"/>
              <a:pathLst>
                <a:path w="417" h="2413" extrusionOk="0">
                  <a:moveTo>
                    <a:pt x="417" y="0"/>
                  </a:moveTo>
                  <a:lnTo>
                    <a:pt x="223" y="15"/>
                  </a:lnTo>
                  <a:lnTo>
                    <a:pt x="148" y="484"/>
                  </a:lnTo>
                  <a:lnTo>
                    <a:pt x="15" y="1141"/>
                  </a:lnTo>
                  <a:cubicBezTo>
                    <a:pt x="15" y="1141"/>
                    <a:pt x="0" y="1653"/>
                    <a:pt x="0" y="1697"/>
                  </a:cubicBezTo>
                  <a:cubicBezTo>
                    <a:pt x="0" y="1740"/>
                    <a:pt x="15" y="2106"/>
                    <a:pt x="15" y="2106"/>
                  </a:cubicBezTo>
                  <a:lnTo>
                    <a:pt x="60" y="2384"/>
                  </a:lnTo>
                  <a:lnTo>
                    <a:pt x="208" y="2413"/>
                  </a:lnTo>
                  <a:lnTo>
                    <a:pt x="148" y="1726"/>
                  </a:lnTo>
                  <a:lnTo>
                    <a:pt x="208" y="877"/>
                  </a:lnTo>
                  <a:lnTo>
                    <a:pt x="371" y="1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8" name="Google Shape;13218;p80"/>
            <p:cNvSpPr/>
            <p:nvPr/>
          </p:nvSpPr>
          <p:spPr>
            <a:xfrm rot="-828189">
              <a:off x="1500683" y="1211891"/>
              <a:ext cx="20261" cy="115883"/>
            </a:xfrm>
            <a:custGeom>
              <a:avLst/>
              <a:gdLst/>
              <a:ahLst/>
              <a:cxnLst/>
              <a:rect l="l" t="t" r="r" b="b"/>
              <a:pathLst>
                <a:path w="417" h="2385" extrusionOk="0">
                  <a:moveTo>
                    <a:pt x="193" y="1"/>
                  </a:moveTo>
                  <a:lnTo>
                    <a:pt x="104" y="483"/>
                  </a:lnTo>
                  <a:cubicBezTo>
                    <a:pt x="104" y="483"/>
                    <a:pt x="15" y="1287"/>
                    <a:pt x="15" y="1331"/>
                  </a:cubicBezTo>
                  <a:cubicBezTo>
                    <a:pt x="15" y="1375"/>
                    <a:pt x="0" y="1872"/>
                    <a:pt x="0" y="1916"/>
                  </a:cubicBezTo>
                  <a:cubicBezTo>
                    <a:pt x="0" y="1960"/>
                    <a:pt x="30" y="2209"/>
                    <a:pt x="30" y="2209"/>
                  </a:cubicBezTo>
                  <a:lnTo>
                    <a:pt x="60" y="2370"/>
                  </a:lnTo>
                  <a:lnTo>
                    <a:pt x="239" y="2384"/>
                  </a:lnTo>
                  <a:lnTo>
                    <a:pt x="209" y="1858"/>
                  </a:lnTo>
                  <a:lnTo>
                    <a:pt x="239" y="892"/>
                  </a:lnTo>
                  <a:lnTo>
                    <a:pt x="357" y="278"/>
                  </a:lnTo>
                  <a:lnTo>
                    <a:pt x="417" y="88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9" name="Google Shape;13219;p80"/>
            <p:cNvSpPr/>
            <p:nvPr/>
          </p:nvSpPr>
          <p:spPr>
            <a:xfrm rot="-828189">
              <a:off x="1555512" y="2365639"/>
              <a:ext cx="74923" cy="27064"/>
            </a:xfrm>
            <a:custGeom>
              <a:avLst/>
              <a:gdLst/>
              <a:ahLst/>
              <a:cxnLst/>
              <a:rect l="l" t="t" r="r" b="b"/>
              <a:pathLst>
                <a:path w="1542" h="557" extrusionOk="0">
                  <a:moveTo>
                    <a:pt x="1508" y="0"/>
                  </a:moveTo>
                  <a:lnTo>
                    <a:pt x="1035" y="220"/>
                  </a:lnTo>
                  <a:lnTo>
                    <a:pt x="391" y="337"/>
                  </a:lnTo>
                  <a:lnTo>
                    <a:pt x="81" y="337"/>
                  </a:lnTo>
                  <a:lnTo>
                    <a:pt x="0" y="367"/>
                  </a:lnTo>
                  <a:lnTo>
                    <a:pt x="12" y="557"/>
                  </a:lnTo>
                  <a:lnTo>
                    <a:pt x="334" y="557"/>
                  </a:lnTo>
                  <a:lnTo>
                    <a:pt x="920" y="440"/>
                  </a:lnTo>
                  <a:lnTo>
                    <a:pt x="1278" y="367"/>
                  </a:lnTo>
                  <a:lnTo>
                    <a:pt x="1542" y="206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0" name="Google Shape;13220;p80"/>
            <p:cNvSpPr/>
            <p:nvPr/>
          </p:nvSpPr>
          <p:spPr>
            <a:xfrm rot="-828189">
              <a:off x="1447661" y="2204171"/>
              <a:ext cx="112919" cy="65788"/>
            </a:xfrm>
            <a:custGeom>
              <a:avLst/>
              <a:gdLst/>
              <a:ahLst/>
              <a:cxnLst/>
              <a:rect l="l" t="t" r="r" b="b"/>
              <a:pathLst>
                <a:path w="2324" h="1354" extrusionOk="0">
                  <a:moveTo>
                    <a:pt x="2311" y="1"/>
                  </a:moveTo>
                  <a:lnTo>
                    <a:pt x="1679" y="119"/>
                  </a:lnTo>
                  <a:lnTo>
                    <a:pt x="1095" y="423"/>
                  </a:lnTo>
                  <a:lnTo>
                    <a:pt x="546" y="800"/>
                  </a:lnTo>
                  <a:lnTo>
                    <a:pt x="199" y="1087"/>
                  </a:lnTo>
                  <a:lnTo>
                    <a:pt x="1" y="1276"/>
                  </a:lnTo>
                  <a:lnTo>
                    <a:pt x="76" y="1353"/>
                  </a:lnTo>
                  <a:lnTo>
                    <a:pt x="398" y="1037"/>
                  </a:lnTo>
                  <a:lnTo>
                    <a:pt x="970" y="703"/>
                  </a:lnTo>
                  <a:lnTo>
                    <a:pt x="1617" y="307"/>
                  </a:lnTo>
                  <a:lnTo>
                    <a:pt x="2084" y="187"/>
                  </a:lnTo>
                  <a:lnTo>
                    <a:pt x="2324" y="142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1" name="Google Shape;13221;p80"/>
            <p:cNvSpPr/>
            <p:nvPr/>
          </p:nvSpPr>
          <p:spPr>
            <a:xfrm rot="-828189">
              <a:off x="1426300" y="2186058"/>
              <a:ext cx="118166" cy="72494"/>
            </a:xfrm>
            <a:custGeom>
              <a:avLst/>
              <a:gdLst/>
              <a:ahLst/>
              <a:cxnLst/>
              <a:rect l="l" t="t" r="r" b="b"/>
              <a:pathLst>
                <a:path w="2432" h="1492" extrusionOk="0">
                  <a:moveTo>
                    <a:pt x="2392" y="0"/>
                  </a:moveTo>
                  <a:lnTo>
                    <a:pt x="1718" y="79"/>
                  </a:lnTo>
                  <a:lnTo>
                    <a:pt x="988" y="442"/>
                  </a:lnTo>
                  <a:lnTo>
                    <a:pt x="404" y="880"/>
                  </a:lnTo>
                  <a:lnTo>
                    <a:pt x="178" y="1148"/>
                  </a:lnTo>
                  <a:lnTo>
                    <a:pt x="1" y="1350"/>
                  </a:lnTo>
                  <a:lnTo>
                    <a:pt x="100" y="1491"/>
                  </a:lnTo>
                  <a:lnTo>
                    <a:pt x="397" y="1215"/>
                  </a:lnTo>
                  <a:lnTo>
                    <a:pt x="927" y="758"/>
                  </a:lnTo>
                  <a:lnTo>
                    <a:pt x="1532" y="381"/>
                  </a:lnTo>
                  <a:lnTo>
                    <a:pt x="1975" y="207"/>
                  </a:lnTo>
                  <a:lnTo>
                    <a:pt x="2431" y="165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2" name="Google Shape;13222;p80"/>
            <p:cNvSpPr/>
            <p:nvPr/>
          </p:nvSpPr>
          <p:spPr>
            <a:xfrm rot="-828189">
              <a:off x="1405140" y="2151523"/>
              <a:ext cx="125503" cy="78810"/>
            </a:xfrm>
            <a:custGeom>
              <a:avLst/>
              <a:gdLst/>
              <a:ahLst/>
              <a:cxnLst/>
              <a:rect l="l" t="t" r="r" b="b"/>
              <a:pathLst>
                <a:path w="2583" h="1622" extrusionOk="0">
                  <a:moveTo>
                    <a:pt x="2362" y="1"/>
                  </a:moveTo>
                  <a:lnTo>
                    <a:pt x="1966" y="78"/>
                  </a:lnTo>
                  <a:lnTo>
                    <a:pt x="1247" y="373"/>
                  </a:lnTo>
                  <a:lnTo>
                    <a:pt x="557" y="833"/>
                  </a:lnTo>
                  <a:lnTo>
                    <a:pt x="146" y="1188"/>
                  </a:lnTo>
                  <a:lnTo>
                    <a:pt x="0" y="1437"/>
                  </a:lnTo>
                  <a:lnTo>
                    <a:pt x="70" y="1622"/>
                  </a:lnTo>
                  <a:lnTo>
                    <a:pt x="384" y="1344"/>
                  </a:lnTo>
                  <a:lnTo>
                    <a:pt x="1019" y="849"/>
                  </a:lnTo>
                  <a:lnTo>
                    <a:pt x="1588" y="540"/>
                  </a:lnTo>
                  <a:lnTo>
                    <a:pt x="2072" y="353"/>
                  </a:lnTo>
                  <a:lnTo>
                    <a:pt x="2386" y="341"/>
                  </a:lnTo>
                  <a:lnTo>
                    <a:pt x="2583" y="317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3" name="Google Shape;13223;p80"/>
            <p:cNvSpPr/>
            <p:nvPr/>
          </p:nvSpPr>
          <p:spPr>
            <a:xfrm rot="-828189">
              <a:off x="1381228" y="2121534"/>
              <a:ext cx="118749" cy="84252"/>
            </a:xfrm>
            <a:custGeom>
              <a:avLst/>
              <a:gdLst/>
              <a:ahLst/>
              <a:cxnLst/>
              <a:rect l="l" t="t" r="r" b="b"/>
              <a:pathLst>
                <a:path w="2444" h="1734" extrusionOk="0">
                  <a:moveTo>
                    <a:pt x="2276" y="0"/>
                  </a:moveTo>
                  <a:lnTo>
                    <a:pt x="1713" y="180"/>
                  </a:lnTo>
                  <a:lnTo>
                    <a:pt x="1204" y="456"/>
                  </a:lnTo>
                  <a:lnTo>
                    <a:pt x="756" y="780"/>
                  </a:lnTo>
                  <a:lnTo>
                    <a:pt x="275" y="1250"/>
                  </a:lnTo>
                  <a:lnTo>
                    <a:pt x="58" y="1495"/>
                  </a:lnTo>
                  <a:lnTo>
                    <a:pt x="0" y="1593"/>
                  </a:lnTo>
                  <a:lnTo>
                    <a:pt x="65" y="1733"/>
                  </a:lnTo>
                  <a:lnTo>
                    <a:pt x="437" y="1386"/>
                  </a:lnTo>
                  <a:lnTo>
                    <a:pt x="988" y="848"/>
                  </a:lnTo>
                  <a:lnTo>
                    <a:pt x="1505" y="500"/>
                  </a:lnTo>
                  <a:lnTo>
                    <a:pt x="1992" y="268"/>
                  </a:lnTo>
                  <a:lnTo>
                    <a:pt x="2283" y="238"/>
                  </a:lnTo>
                  <a:lnTo>
                    <a:pt x="2444" y="225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4" name="Google Shape;13224;p80"/>
            <p:cNvSpPr/>
            <p:nvPr/>
          </p:nvSpPr>
          <p:spPr>
            <a:xfrm rot="-828189">
              <a:off x="1053353" y="939208"/>
              <a:ext cx="213399" cy="276029"/>
            </a:xfrm>
            <a:custGeom>
              <a:avLst/>
              <a:gdLst/>
              <a:ahLst/>
              <a:cxnLst/>
              <a:rect l="l" t="t" r="r" b="b"/>
              <a:pathLst>
                <a:path w="4392" h="5681" extrusionOk="0">
                  <a:moveTo>
                    <a:pt x="2220" y="0"/>
                  </a:moveTo>
                  <a:lnTo>
                    <a:pt x="1291" y="329"/>
                  </a:lnTo>
                  <a:lnTo>
                    <a:pt x="340" y="942"/>
                  </a:lnTo>
                  <a:lnTo>
                    <a:pt x="91" y="1508"/>
                  </a:lnTo>
                  <a:lnTo>
                    <a:pt x="1" y="2428"/>
                  </a:lnTo>
                  <a:lnTo>
                    <a:pt x="69" y="3607"/>
                  </a:lnTo>
                  <a:lnTo>
                    <a:pt x="272" y="4337"/>
                  </a:lnTo>
                  <a:lnTo>
                    <a:pt x="907" y="5139"/>
                  </a:lnTo>
                  <a:lnTo>
                    <a:pt x="1540" y="5469"/>
                  </a:lnTo>
                  <a:lnTo>
                    <a:pt x="1812" y="5681"/>
                  </a:lnTo>
                  <a:lnTo>
                    <a:pt x="2038" y="5681"/>
                  </a:lnTo>
                  <a:lnTo>
                    <a:pt x="2264" y="5540"/>
                  </a:lnTo>
                  <a:lnTo>
                    <a:pt x="3148" y="5163"/>
                  </a:lnTo>
                  <a:lnTo>
                    <a:pt x="3713" y="4550"/>
                  </a:lnTo>
                  <a:lnTo>
                    <a:pt x="4098" y="3842"/>
                  </a:lnTo>
                  <a:lnTo>
                    <a:pt x="4256" y="3017"/>
                  </a:lnTo>
                  <a:lnTo>
                    <a:pt x="4392" y="1932"/>
                  </a:lnTo>
                  <a:lnTo>
                    <a:pt x="4166" y="1226"/>
                  </a:lnTo>
                  <a:lnTo>
                    <a:pt x="3691" y="659"/>
                  </a:lnTo>
                  <a:lnTo>
                    <a:pt x="3329" y="353"/>
                  </a:lnTo>
                  <a:cubicBezTo>
                    <a:pt x="3329" y="353"/>
                    <a:pt x="2831" y="117"/>
                    <a:pt x="2739" y="94"/>
                  </a:cubicBezTo>
                  <a:cubicBezTo>
                    <a:pt x="2650" y="70"/>
                    <a:pt x="2220" y="0"/>
                    <a:pt x="2220" y="0"/>
                  </a:cubicBezTo>
                  <a:close/>
                </a:path>
              </a:pathLst>
            </a:custGeom>
            <a:solidFill>
              <a:srgbClr val="A04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5" name="Google Shape;13225;p80"/>
            <p:cNvSpPr/>
            <p:nvPr/>
          </p:nvSpPr>
          <p:spPr>
            <a:xfrm rot="-828189">
              <a:off x="1180353" y="1052246"/>
              <a:ext cx="56168" cy="33234"/>
            </a:xfrm>
            <a:custGeom>
              <a:avLst/>
              <a:gdLst/>
              <a:ahLst/>
              <a:cxnLst/>
              <a:rect l="l" t="t" r="r" b="b"/>
              <a:pathLst>
                <a:path w="1156" h="684" extrusionOk="0">
                  <a:moveTo>
                    <a:pt x="522" y="0"/>
                  </a:moveTo>
                  <a:lnTo>
                    <a:pt x="160" y="95"/>
                  </a:lnTo>
                  <a:lnTo>
                    <a:pt x="0" y="401"/>
                  </a:lnTo>
                  <a:lnTo>
                    <a:pt x="136" y="684"/>
                  </a:lnTo>
                  <a:lnTo>
                    <a:pt x="430" y="613"/>
                  </a:lnTo>
                  <a:lnTo>
                    <a:pt x="997" y="637"/>
                  </a:lnTo>
                  <a:lnTo>
                    <a:pt x="1155" y="354"/>
                  </a:lnTo>
                  <a:lnTo>
                    <a:pt x="1042" y="142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6" name="Google Shape;13226;p80"/>
            <p:cNvSpPr/>
            <p:nvPr/>
          </p:nvSpPr>
          <p:spPr>
            <a:xfrm rot="-828189">
              <a:off x="1174709" y="1049733"/>
              <a:ext cx="62776" cy="24100"/>
            </a:xfrm>
            <a:custGeom>
              <a:avLst/>
              <a:gdLst/>
              <a:ahLst/>
              <a:cxnLst/>
              <a:rect l="l" t="t" r="r" b="b"/>
              <a:pathLst>
                <a:path w="1292" h="496" extrusionOk="0">
                  <a:moveTo>
                    <a:pt x="500" y="0"/>
                  </a:moveTo>
                  <a:lnTo>
                    <a:pt x="160" y="47"/>
                  </a:lnTo>
                  <a:lnTo>
                    <a:pt x="1" y="189"/>
                  </a:lnTo>
                  <a:lnTo>
                    <a:pt x="12" y="400"/>
                  </a:lnTo>
                  <a:lnTo>
                    <a:pt x="114" y="365"/>
                  </a:lnTo>
                  <a:lnTo>
                    <a:pt x="250" y="247"/>
                  </a:lnTo>
                  <a:lnTo>
                    <a:pt x="455" y="177"/>
                  </a:lnTo>
                  <a:lnTo>
                    <a:pt x="771" y="154"/>
                  </a:lnTo>
                  <a:lnTo>
                    <a:pt x="1020" y="236"/>
                  </a:lnTo>
                  <a:lnTo>
                    <a:pt x="1292" y="495"/>
                  </a:lnTo>
                  <a:lnTo>
                    <a:pt x="1190" y="236"/>
                  </a:lnTo>
                  <a:lnTo>
                    <a:pt x="1065" y="83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7" name="Google Shape;13227;p80"/>
            <p:cNvSpPr/>
            <p:nvPr/>
          </p:nvSpPr>
          <p:spPr>
            <a:xfrm rot="-828189">
              <a:off x="1156923" y="1127430"/>
              <a:ext cx="20358" cy="5199"/>
            </a:xfrm>
            <a:custGeom>
              <a:avLst/>
              <a:gdLst/>
              <a:ahLst/>
              <a:cxnLst/>
              <a:rect l="l" t="t" r="r" b="b"/>
              <a:pathLst>
                <a:path w="419" h="107" extrusionOk="0">
                  <a:moveTo>
                    <a:pt x="0" y="0"/>
                  </a:moveTo>
                  <a:lnTo>
                    <a:pt x="12" y="83"/>
                  </a:lnTo>
                  <a:lnTo>
                    <a:pt x="159" y="106"/>
                  </a:lnTo>
                  <a:lnTo>
                    <a:pt x="374" y="83"/>
                  </a:lnTo>
                  <a:lnTo>
                    <a:pt x="419" y="0"/>
                  </a:lnTo>
                  <a:lnTo>
                    <a:pt x="24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8" name="Google Shape;13228;p80"/>
            <p:cNvSpPr/>
            <p:nvPr/>
          </p:nvSpPr>
          <p:spPr>
            <a:xfrm rot="-828189">
              <a:off x="1142425" y="1148089"/>
              <a:ext cx="66566" cy="29250"/>
            </a:xfrm>
            <a:custGeom>
              <a:avLst/>
              <a:gdLst/>
              <a:ahLst/>
              <a:cxnLst/>
              <a:rect l="l" t="t" r="r" b="b"/>
              <a:pathLst>
                <a:path w="1370" h="602" extrusionOk="0">
                  <a:moveTo>
                    <a:pt x="543" y="1"/>
                  </a:moveTo>
                  <a:lnTo>
                    <a:pt x="408" y="12"/>
                  </a:lnTo>
                  <a:lnTo>
                    <a:pt x="272" y="106"/>
                  </a:lnTo>
                  <a:lnTo>
                    <a:pt x="159" y="212"/>
                  </a:lnTo>
                  <a:lnTo>
                    <a:pt x="0" y="165"/>
                  </a:lnTo>
                  <a:lnTo>
                    <a:pt x="102" y="366"/>
                  </a:lnTo>
                  <a:lnTo>
                    <a:pt x="317" y="555"/>
                  </a:lnTo>
                  <a:lnTo>
                    <a:pt x="679" y="601"/>
                  </a:lnTo>
                  <a:lnTo>
                    <a:pt x="939" y="578"/>
                  </a:lnTo>
                  <a:lnTo>
                    <a:pt x="1177" y="484"/>
                  </a:lnTo>
                  <a:lnTo>
                    <a:pt x="1301" y="331"/>
                  </a:lnTo>
                  <a:lnTo>
                    <a:pt x="1369" y="212"/>
                  </a:lnTo>
                  <a:lnTo>
                    <a:pt x="1233" y="225"/>
                  </a:lnTo>
                  <a:cubicBezTo>
                    <a:pt x="1233" y="225"/>
                    <a:pt x="1120" y="154"/>
                    <a:pt x="1086" y="142"/>
                  </a:cubicBezTo>
                  <a:cubicBezTo>
                    <a:pt x="1052" y="130"/>
                    <a:pt x="928" y="12"/>
                    <a:pt x="928" y="12"/>
                  </a:cubicBezTo>
                  <a:lnTo>
                    <a:pt x="747" y="35"/>
                  </a:lnTo>
                  <a:lnTo>
                    <a:pt x="668" y="10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9" name="Google Shape;13229;p80"/>
            <p:cNvSpPr/>
            <p:nvPr/>
          </p:nvSpPr>
          <p:spPr>
            <a:xfrm rot="-828189">
              <a:off x="1153477" y="1159553"/>
              <a:ext cx="44555" cy="6900"/>
            </a:xfrm>
            <a:custGeom>
              <a:avLst/>
              <a:gdLst/>
              <a:ahLst/>
              <a:cxnLst/>
              <a:rect l="l" t="t" r="r" b="b"/>
              <a:pathLst>
                <a:path w="917" h="142" extrusionOk="0">
                  <a:moveTo>
                    <a:pt x="91" y="0"/>
                  </a:moveTo>
                  <a:lnTo>
                    <a:pt x="1" y="11"/>
                  </a:lnTo>
                  <a:lnTo>
                    <a:pt x="182" y="83"/>
                  </a:lnTo>
                  <a:lnTo>
                    <a:pt x="374" y="118"/>
                  </a:lnTo>
                  <a:lnTo>
                    <a:pt x="578" y="142"/>
                  </a:lnTo>
                  <a:lnTo>
                    <a:pt x="781" y="118"/>
                  </a:lnTo>
                  <a:lnTo>
                    <a:pt x="917" y="36"/>
                  </a:lnTo>
                  <a:lnTo>
                    <a:pt x="657" y="36"/>
                  </a:lnTo>
                  <a:lnTo>
                    <a:pt x="374" y="1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0" name="Google Shape;13230;p80"/>
            <p:cNvSpPr/>
            <p:nvPr/>
          </p:nvSpPr>
          <p:spPr>
            <a:xfrm rot="-828189">
              <a:off x="1076733" y="1077706"/>
              <a:ext cx="56168" cy="33234"/>
            </a:xfrm>
            <a:custGeom>
              <a:avLst/>
              <a:gdLst/>
              <a:ahLst/>
              <a:cxnLst/>
              <a:rect l="l" t="t" r="r" b="b"/>
              <a:pathLst>
                <a:path w="1156" h="684" extrusionOk="0">
                  <a:moveTo>
                    <a:pt x="295" y="0"/>
                  </a:moveTo>
                  <a:lnTo>
                    <a:pt x="114" y="142"/>
                  </a:lnTo>
                  <a:lnTo>
                    <a:pt x="1" y="354"/>
                  </a:lnTo>
                  <a:lnTo>
                    <a:pt x="160" y="637"/>
                  </a:lnTo>
                  <a:lnTo>
                    <a:pt x="726" y="613"/>
                  </a:lnTo>
                  <a:lnTo>
                    <a:pt x="1020" y="684"/>
                  </a:lnTo>
                  <a:lnTo>
                    <a:pt x="1155" y="401"/>
                  </a:lnTo>
                  <a:lnTo>
                    <a:pt x="996" y="9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1" name="Google Shape;13231;p80"/>
            <p:cNvSpPr/>
            <p:nvPr/>
          </p:nvSpPr>
          <p:spPr>
            <a:xfrm rot="-828189">
              <a:off x="1072174" y="1074926"/>
              <a:ext cx="62776" cy="24100"/>
            </a:xfrm>
            <a:custGeom>
              <a:avLst/>
              <a:gdLst/>
              <a:ahLst/>
              <a:cxnLst/>
              <a:rect l="l" t="t" r="r" b="b"/>
              <a:pathLst>
                <a:path w="1292" h="496" extrusionOk="0">
                  <a:moveTo>
                    <a:pt x="487" y="0"/>
                  </a:moveTo>
                  <a:lnTo>
                    <a:pt x="227" y="83"/>
                  </a:lnTo>
                  <a:lnTo>
                    <a:pt x="104" y="236"/>
                  </a:lnTo>
                  <a:lnTo>
                    <a:pt x="1" y="495"/>
                  </a:lnTo>
                  <a:lnTo>
                    <a:pt x="272" y="236"/>
                  </a:lnTo>
                  <a:lnTo>
                    <a:pt x="521" y="154"/>
                  </a:lnTo>
                  <a:lnTo>
                    <a:pt x="839" y="177"/>
                  </a:lnTo>
                  <a:lnTo>
                    <a:pt x="1043" y="247"/>
                  </a:lnTo>
                  <a:lnTo>
                    <a:pt x="1178" y="365"/>
                  </a:lnTo>
                  <a:lnTo>
                    <a:pt x="1280" y="400"/>
                  </a:lnTo>
                  <a:lnTo>
                    <a:pt x="1292" y="189"/>
                  </a:lnTo>
                  <a:lnTo>
                    <a:pt x="1133" y="47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2" name="Google Shape;13232;p80"/>
            <p:cNvSpPr/>
            <p:nvPr/>
          </p:nvSpPr>
          <p:spPr>
            <a:xfrm rot="-828189">
              <a:off x="1192103" y="1095813"/>
              <a:ext cx="45624" cy="14917"/>
            </a:xfrm>
            <a:custGeom>
              <a:avLst/>
              <a:gdLst/>
              <a:ahLst/>
              <a:cxnLst/>
              <a:rect l="l" t="t" r="r" b="b"/>
              <a:pathLst>
                <a:path w="939" h="307" extrusionOk="0">
                  <a:moveTo>
                    <a:pt x="939" y="0"/>
                  </a:moveTo>
                  <a:lnTo>
                    <a:pt x="724" y="82"/>
                  </a:lnTo>
                  <a:lnTo>
                    <a:pt x="418" y="95"/>
                  </a:lnTo>
                  <a:lnTo>
                    <a:pt x="112" y="71"/>
                  </a:lnTo>
                  <a:lnTo>
                    <a:pt x="0" y="82"/>
                  </a:lnTo>
                  <a:lnTo>
                    <a:pt x="33" y="212"/>
                  </a:lnTo>
                  <a:lnTo>
                    <a:pt x="238" y="307"/>
                  </a:lnTo>
                  <a:lnTo>
                    <a:pt x="543" y="271"/>
                  </a:lnTo>
                  <a:lnTo>
                    <a:pt x="747" y="248"/>
                  </a:lnTo>
                  <a:lnTo>
                    <a:pt x="882" y="13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3" name="Google Shape;13233;p80"/>
            <p:cNvSpPr/>
            <p:nvPr/>
          </p:nvSpPr>
          <p:spPr>
            <a:xfrm rot="-828189">
              <a:off x="1088118" y="1121711"/>
              <a:ext cx="42369" cy="11467"/>
            </a:xfrm>
            <a:custGeom>
              <a:avLst/>
              <a:gdLst/>
              <a:ahLst/>
              <a:cxnLst/>
              <a:rect l="l" t="t" r="r" b="b"/>
              <a:pathLst>
                <a:path w="872" h="236" extrusionOk="0">
                  <a:moveTo>
                    <a:pt x="33" y="0"/>
                  </a:moveTo>
                  <a:lnTo>
                    <a:pt x="0" y="95"/>
                  </a:lnTo>
                  <a:lnTo>
                    <a:pt x="80" y="153"/>
                  </a:lnTo>
                  <a:lnTo>
                    <a:pt x="306" y="200"/>
                  </a:lnTo>
                  <a:lnTo>
                    <a:pt x="542" y="236"/>
                  </a:lnTo>
                  <a:lnTo>
                    <a:pt x="747" y="236"/>
                  </a:lnTo>
                  <a:lnTo>
                    <a:pt x="860" y="200"/>
                  </a:lnTo>
                  <a:lnTo>
                    <a:pt x="871" y="106"/>
                  </a:lnTo>
                  <a:lnTo>
                    <a:pt x="634" y="106"/>
                  </a:lnTo>
                  <a:lnTo>
                    <a:pt x="351" y="82"/>
                  </a:lnTo>
                  <a:lnTo>
                    <a:pt x="158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B2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4" name="Google Shape;13234;p80"/>
            <p:cNvSpPr/>
            <p:nvPr/>
          </p:nvSpPr>
          <p:spPr>
            <a:xfrm rot="-828189">
              <a:off x="1159797" y="1178483"/>
              <a:ext cx="36878" cy="12050"/>
            </a:xfrm>
            <a:custGeom>
              <a:avLst/>
              <a:gdLst/>
              <a:ahLst/>
              <a:cxnLst/>
              <a:rect l="l" t="t" r="r" b="b"/>
              <a:pathLst>
                <a:path w="759" h="248" extrusionOk="0">
                  <a:moveTo>
                    <a:pt x="23" y="1"/>
                  </a:moveTo>
                  <a:lnTo>
                    <a:pt x="0" y="94"/>
                  </a:lnTo>
                  <a:lnTo>
                    <a:pt x="204" y="200"/>
                  </a:lnTo>
                  <a:lnTo>
                    <a:pt x="408" y="248"/>
                  </a:lnTo>
                  <a:lnTo>
                    <a:pt x="611" y="177"/>
                  </a:lnTo>
                  <a:lnTo>
                    <a:pt x="758" y="118"/>
                  </a:lnTo>
                  <a:lnTo>
                    <a:pt x="758" y="47"/>
                  </a:lnTo>
                  <a:lnTo>
                    <a:pt x="532" y="94"/>
                  </a:lnTo>
                  <a:lnTo>
                    <a:pt x="238" y="4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5" name="Google Shape;13235;p80"/>
            <p:cNvSpPr/>
            <p:nvPr/>
          </p:nvSpPr>
          <p:spPr>
            <a:xfrm rot="-828189">
              <a:off x="1211249" y="1137963"/>
              <a:ext cx="8843" cy="8649"/>
            </a:xfrm>
            <a:custGeom>
              <a:avLst/>
              <a:gdLst/>
              <a:ahLst/>
              <a:cxnLst/>
              <a:rect l="l" t="t" r="r" b="b"/>
              <a:pathLst>
                <a:path w="182" h="178" extrusionOk="0">
                  <a:moveTo>
                    <a:pt x="104" y="1"/>
                  </a:moveTo>
                  <a:lnTo>
                    <a:pt x="1" y="35"/>
                  </a:lnTo>
                  <a:lnTo>
                    <a:pt x="58" y="177"/>
                  </a:lnTo>
                  <a:lnTo>
                    <a:pt x="182" y="95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6" name="Google Shape;13236;p80"/>
            <p:cNvSpPr/>
            <p:nvPr/>
          </p:nvSpPr>
          <p:spPr>
            <a:xfrm rot="-828189">
              <a:off x="1122124" y="1155317"/>
              <a:ext cx="7142" cy="8649"/>
            </a:xfrm>
            <a:custGeom>
              <a:avLst/>
              <a:gdLst/>
              <a:ahLst/>
              <a:cxnLst/>
              <a:rect l="l" t="t" r="r" b="b"/>
              <a:pathLst>
                <a:path w="147" h="178" extrusionOk="0">
                  <a:moveTo>
                    <a:pt x="57" y="1"/>
                  </a:moveTo>
                  <a:lnTo>
                    <a:pt x="10" y="72"/>
                  </a:lnTo>
                  <a:lnTo>
                    <a:pt x="0" y="143"/>
                  </a:lnTo>
                  <a:lnTo>
                    <a:pt x="79" y="178"/>
                  </a:lnTo>
                  <a:lnTo>
                    <a:pt x="146" y="61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772A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7" name="Google Shape;13237;p80"/>
            <p:cNvSpPr/>
            <p:nvPr/>
          </p:nvSpPr>
          <p:spPr>
            <a:xfrm rot="-828189">
              <a:off x="1185147" y="1075000"/>
              <a:ext cx="51795" cy="18318"/>
            </a:xfrm>
            <a:custGeom>
              <a:avLst/>
              <a:gdLst/>
              <a:ahLst/>
              <a:cxnLst/>
              <a:rect l="l" t="t" r="r" b="b"/>
              <a:pathLst>
                <a:path w="1066" h="377" extrusionOk="0">
                  <a:moveTo>
                    <a:pt x="296" y="0"/>
                  </a:moveTo>
                  <a:lnTo>
                    <a:pt x="1" y="212"/>
                  </a:lnTo>
                  <a:lnTo>
                    <a:pt x="91" y="353"/>
                  </a:lnTo>
                  <a:lnTo>
                    <a:pt x="408" y="376"/>
                  </a:lnTo>
                  <a:lnTo>
                    <a:pt x="748" y="330"/>
                  </a:lnTo>
                  <a:lnTo>
                    <a:pt x="1065" y="307"/>
                  </a:lnTo>
                  <a:lnTo>
                    <a:pt x="975" y="16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8" name="Google Shape;13238;p80"/>
            <p:cNvSpPr/>
            <p:nvPr/>
          </p:nvSpPr>
          <p:spPr>
            <a:xfrm rot="-828189">
              <a:off x="1203118" y="1079247"/>
              <a:ext cx="8211" cy="8649"/>
            </a:xfrm>
            <a:custGeom>
              <a:avLst/>
              <a:gdLst/>
              <a:ahLst/>
              <a:cxnLst/>
              <a:rect l="l" t="t" r="r" b="b"/>
              <a:pathLst>
                <a:path w="169" h="178" extrusionOk="0">
                  <a:moveTo>
                    <a:pt x="0" y="1"/>
                  </a:moveTo>
                  <a:lnTo>
                    <a:pt x="79" y="178"/>
                  </a:lnTo>
                  <a:cubicBezTo>
                    <a:pt x="79" y="178"/>
                    <a:pt x="125" y="167"/>
                    <a:pt x="146" y="131"/>
                  </a:cubicBezTo>
                  <a:cubicBezTo>
                    <a:pt x="169" y="96"/>
                    <a:pt x="113" y="13"/>
                    <a:pt x="113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9" name="Google Shape;13239;p80"/>
            <p:cNvSpPr/>
            <p:nvPr/>
          </p:nvSpPr>
          <p:spPr>
            <a:xfrm rot="-828189">
              <a:off x="1083746" y="1099926"/>
              <a:ext cx="51698" cy="18318"/>
            </a:xfrm>
            <a:custGeom>
              <a:avLst/>
              <a:gdLst/>
              <a:ahLst/>
              <a:cxnLst/>
              <a:rect l="l" t="t" r="r" b="b"/>
              <a:pathLst>
                <a:path w="1064" h="377" extrusionOk="0">
                  <a:moveTo>
                    <a:pt x="430" y="0"/>
                  </a:moveTo>
                  <a:lnTo>
                    <a:pt x="91" y="165"/>
                  </a:lnTo>
                  <a:lnTo>
                    <a:pt x="0" y="307"/>
                  </a:lnTo>
                  <a:lnTo>
                    <a:pt x="316" y="330"/>
                  </a:lnTo>
                  <a:lnTo>
                    <a:pt x="657" y="376"/>
                  </a:lnTo>
                  <a:lnTo>
                    <a:pt x="973" y="353"/>
                  </a:lnTo>
                  <a:lnTo>
                    <a:pt x="1064" y="21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0" name="Google Shape;13240;p80"/>
            <p:cNvSpPr/>
            <p:nvPr/>
          </p:nvSpPr>
          <p:spPr>
            <a:xfrm rot="-828189">
              <a:off x="1108556" y="1102469"/>
              <a:ext cx="8309" cy="8649"/>
            </a:xfrm>
            <a:custGeom>
              <a:avLst/>
              <a:gdLst/>
              <a:ahLst/>
              <a:cxnLst/>
              <a:rect l="l" t="t" r="r" b="b"/>
              <a:pathLst>
                <a:path w="171" h="178" extrusionOk="0">
                  <a:moveTo>
                    <a:pt x="170" y="1"/>
                  </a:moveTo>
                  <a:lnTo>
                    <a:pt x="56" y="13"/>
                  </a:lnTo>
                  <a:cubicBezTo>
                    <a:pt x="56" y="13"/>
                    <a:pt x="1" y="96"/>
                    <a:pt x="22" y="131"/>
                  </a:cubicBezTo>
                  <a:cubicBezTo>
                    <a:pt x="46" y="167"/>
                    <a:pt x="91" y="178"/>
                    <a:pt x="91" y="178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1" name="Google Shape;13241;p80"/>
            <p:cNvSpPr/>
            <p:nvPr/>
          </p:nvSpPr>
          <p:spPr>
            <a:xfrm rot="-828189">
              <a:off x="846950" y="692921"/>
              <a:ext cx="498952" cy="421162"/>
            </a:xfrm>
            <a:custGeom>
              <a:avLst/>
              <a:gdLst/>
              <a:ahLst/>
              <a:cxnLst/>
              <a:rect l="l" t="t" r="r" b="b"/>
              <a:pathLst>
                <a:path w="10269" h="8668" extrusionOk="0">
                  <a:moveTo>
                    <a:pt x="3928" y="0"/>
                  </a:moveTo>
                  <a:lnTo>
                    <a:pt x="3148" y="849"/>
                  </a:lnTo>
                  <a:cubicBezTo>
                    <a:pt x="3148" y="849"/>
                    <a:pt x="2781" y="1484"/>
                    <a:pt x="2758" y="1579"/>
                  </a:cubicBezTo>
                  <a:cubicBezTo>
                    <a:pt x="2734" y="1672"/>
                    <a:pt x="2619" y="2403"/>
                    <a:pt x="2643" y="2474"/>
                  </a:cubicBezTo>
                  <a:cubicBezTo>
                    <a:pt x="2666" y="2545"/>
                    <a:pt x="2803" y="3345"/>
                    <a:pt x="2803" y="3345"/>
                  </a:cubicBezTo>
                  <a:lnTo>
                    <a:pt x="3102" y="4098"/>
                  </a:lnTo>
                  <a:lnTo>
                    <a:pt x="3332" y="4758"/>
                  </a:lnTo>
                  <a:lnTo>
                    <a:pt x="3056" y="4617"/>
                  </a:lnTo>
                  <a:cubicBezTo>
                    <a:pt x="3056" y="4617"/>
                    <a:pt x="2574" y="3980"/>
                    <a:pt x="2481" y="3957"/>
                  </a:cubicBezTo>
                  <a:cubicBezTo>
                    <a:pt x="2390" y="3934"/>
                    <a:pt x="1908" y="3651"/>
                    <a:pt x="1816" y="3627"/>
                  </a:cubicBezTo>
                  <a:cubicBezTo>
                    <a:pt x="1723" y="3604"/>
                    <a:pt x="1334" y="3416"/>
                    <a:pt x="1219" y="3321"/>
                  </a:cubicBezTo>
                  <a:cubicBezTo>
                    <a:pt x="1103" y="3226"/>
                    <a:pt x="851" y="2874"/>
                    <a:pt x="851" y="2732"/>
                  </a:cubicBezTo>
                  <a:cubicBezTo>
                    <a:pt x="851" y="2591"/>
                    <a:pt x="897" y="2308"/>
                    <a:pt x="897" y="2308"/>
                  </a:cubicBezTo>
                  <a:lnTo>
                    <a:pt x="897" y="2308"/>
                  </a:lnTo>
                  <a:lnTo>
                    <a:pt x="530" y="2921"/>
                  </a:lnTo>
                  <a:lnTo>
                    <a:pt x="507" y="3721"/>
                  </a:lnTo>
                  <a:lnTo>
                    <a:pt x="714" y="4640"/>
                  </a:lnTo>
                  <a:cubicBezTo>
                    <a:pt x="714" y="4640"/>
                    <a:pt x="1104" y="5205"/>
                    <a:pt x="1196" y="5323"/>
                  </a:cubicBezTo>
                  <a:cubicBezTo>
                    <a:pt x="1287" y="5441"/>
                    <a:pt x="1586" y="5888"/>
                    <a:pt x="1655" y="5935"/>
                  </a:cubicBezTo>
                  <a:cubicBezTo>
                    <a:pt x="1723" y="5982"/>
                    <a:pt x="1954" y="6335"/>
                    <a:pt x="1954" y="6335"/>
                  </a:cubicBezTo>
                  <a:lnTo>
                    <a:pt x="1976" y="6618"/>
                  </a:lnTo>
                  <a:lnTo>
                    <a:pt x="1723" y="6784"/>
                  </a:lnTo>
                  <a:cubicBezTo>
                    <a:pt x="1723" y="6784"/>
                    <a:pt x="1356" y="6760"/>
                    <a:pt x="1219" y="6736"/>
                  </a:cubicBezTo>
                  <a:cubicBezTo>
                    <a:pt x="1081" y="6713"/>
                    <a:pt x="645" y="6594"/>
                    <a:pt x="645" y="6594"/>
                  </a:cubicBezTo>
                  <a:cubicBezTo>
                    <a:pt x="645" y="6594"/>
                    <a:pt x="345" y="6477"/>
                    <a:pt x="300" y="6406"/>
                  </a:cubicBezTo>
                  <a:cubicBezTo>
                    <a:pt x="254" y="6335"/>
                    <a:pt x="70" y="6100"/>
                    <a:pt x="70" y="6100"/>
                  </a:cubicBezTo>
                  <a:lnTo>
                    <a:pt x="1" y="6477"/>
                  </a:lnTo>
                  <a:cubicBezTo>
                    <a:pt x="1" y="6477"/>
                    <a:pt x="254" y="7042"/>
                    <a:pt x="345" y="7113"/>
                  </a:cubicBezTo>
                  <a:cubicBezTo>
                    <a:pt x="438" y="7184"/>
                    <a:pt x="828" y="7631"/>
                    <a:pt x="943" y="7655"/>
                  </a:cubicBezTo>
                  <a:cubicBezTo>
                    <a:pt x="1058" y="7678"/>
                    <a:pt x="1999" y="8008"/>
                    <a:pt x="1999" y="8008"/>
                  </a:cubicBezTo>
                  <a:cubicBezTo>
                    <a:pt x="1999" y="8008"/>
                    <a:pt x="2758" y="8149"/>
                    <a:pt x="2827" y="8173"/>
                  </a:cubicBezTo>
                  <a:cubicBezTo>
                    <a:pt x="2896" y="8197"/>
                    <a:pt x="3286" y="8385"/>
                    <a:pt x="3286" y="8385"/>
                  </a:cubicBezTo>
                  <a:lnTo>
                    <a:pt x="3585" y="8598"/>
                  </a:lnTo>
                  <a:lnTo>
                    <a:pt x="3240" y="7466"/>
                  </a:lnTo>
                  <a:lnTo>
                    <a:pt x="3287" y="6736"/>
                  </a:lnTo>
                  <a:lnTo>
                    <a:pt x="3838" y="6477"/>
                  </a:lnTo>
                  <a:lnTo>
                    <a:pt x="4251" y="6524"/>
                  </a:lnTo>
                  <a:lnTo>
                    <a:pt x="4412" y="6689"/>
                  </a:lnTo>
                  <a:lnTo>
                    <a:pt x="4550" y="5982"/>
                  </a:lnTo>
                  <a:lnTo>
                    <a:pt x="4848" y="5630"/>
                  </a:lnTo>
                  <a:lnTo>
                    <a:pt x="5239" y="5677"/>
                  </a:lnTo>
                  <a:lnTo>
                    <a:pt x="5468" y="6265"/>
                  </a:lnTo>
                  <a:lnTo>
                    <a:pt x="5559" y="6477"/>
                  </a:lnTo>
                  <a:lnTo>
                    <a:pt x="5835" y="5865"/>
                  </a:lnTo>
                  <a:lnTo>
                    <a:pt x="6088" y="5630"/>
                  </a:lnTo>
                  <a:lnTo>
                    <a:pt x="6410" y="5771"/>
                  </a:lnTo>
                  <a:lnTo>
                    <a:pt x="6617" y="6077"/>
                  </a:lnTo>
                  <a:lnTo>
                    <a:pt x="6617" y="6548"/>
                  </a:lnTo>
                  <a:lnTo>
                    <a:pt x="6617" y="6666"/>
                  </a:lnTo>
                  <a:lnTo>
                    <a:pt x="6984" y="6477"/>
                  </a:lnTo>
                  <a:lnTo>
                    <a:pt x="7306" y="6454"/>
                  </a:lnTo>
                  <a:lnTo>
                    <a:pt x="7535" y="6736"/>
                  </a:lnTo>
                  <a:lnTo>
                    <a:pt x="7696" y="7137"/>
                  </a:lnTo>
                  <a:lnTo>
                    <a:pt x="7742" y="7678"/>
                  </a:lnTo>
                  <a:lnTo>
                    <a:pt x="7466" y="8668"/>
                  </a:lnTo>
                  <a:lnTo>
                    <a:pt x="8201" y="8056"/>
                  </a:lnTo>
                  <a:cubicBezTo>
                    <a:pt x="8201" y="8056"/>
                    <a:pt x="8775" y="7726"/>
                    <a:pt x="8822" y="7655"/>
                  </a:cubicBezTo>
                  <a:cubicBezTo>
                    <a:pt x="8867" y="7585"/>
                    <a:pt x="9280" y="7043"/>
                    <a:pt x="9280" y="7043"/>
                  </a:cubicBezTo>
                  <a:lnTo>
                    <a:pt x="9671" y="6336"/>
                  </a:lnTo>
                  <a:lnTo>
                    <a:pt x="9211" y="6194"/>
                  </a:lnTo>
                  <a:lnTo>
                    <a:pt x="8775" y="6242"/>
                  </a:lnTo>
                  <a:lnTo>
                    <a:pt x="8775" y="6242"/>
                  </a:lnTo>
                  <a:lnTo>
                    <a:pt x="9349" y="5630"/>
                  </a:lnTo>
                  <a:cubicBezTo>
                    <a:pt x="9349" y="5630"/>
                    <a:pt x="9878" y="4876"/>
                    <a:pt x="9900" y="4758"/>
                  </a:cubicBezTo>
                  <a:cubicBezTo>
                    <a:pt x="9924" y="4640"/>
                    <a:pt x="10107" y="3839"/>
                    <a:pt x="10084" y="3698"/>
                  </a:cubicBezTo>
                  <a:cubicBezTo>
                    <a:pt x="10062" y="3556"/>
                    <a:pt x="10107" y="2921"/>
                    <a:pt x="10107" y="2850"/>
                  </a:cubicBezTo>
                  <a:cubicBezTo>
                    <a:pt x="10107" y="2779"/>
                    <a:pt x="10269" y="2403"/>
                    <a:pt x="10269" y="2403"/>
                  </a:cubicBezTo>
                  <a:lnTo>
                    <a:pt x="10269" y="2403"/>
                  </a:lnTo>
                  <a:lnTo>
                    <a:pt x="9578" y="2614"/>
                  </a:lnTo>
                  <a:cubicBezTo>
                    <a:pt x="9578" y="2614"/>
                    <a:pt x="8637" y="3133"/>
                    <a:pt x="8569" y="3204"/>
                  </a:cubicBezTo>
                  <a:cubicBezTo>
                    <a:pt x="8500" y="3274"/>
                    <a:pt x="7948" y="3816"/>
                    <a:pt x="7948" y="3816"/>
                  </a:cubicBezTo>
                  <a:lnTo>
                    <a:pt x="7604" y="4405"/>
                  </a:lnTo>
                  <a:lnTo>
                    <a:pt x="7420" y="3345"/>
                  </a:lnTo>
                  <a:cubicBezTo>
                    <a:pt x="7420" y="3345"/>
                    <a:pt x="7191" y="2897"/>
                    <a:pt x="7191" y="2827"/>
                  </a:cubicBezTo>
                  <a:cubicBezTo>
                    <a:pt x="7191" y="2756"/>
                    <a:pt x="7029" y="2262"/>
                    <a:pt x="7006" y="2167"/>
                  </a:cubicBezTo>
                  <a:cubicBezTo>
                    <a:pt x="6984" y="2074"/>
                    <a:pt x="7006" y="1743"/>
                    <a:pt x="7006" y="1672"/>
                  </a:cubicBezTo>
                  <a:cubicBezTo>
                    <a:pt x="7006" y="1602"/>
                    <a:pt x="7122" y="1367"/>
                    <a:pt x="7122" y="1367"/>
                  </a:cubicBezTo>
                  <a:lnTo>
                    <a:pt x="7122" y="1367"/>
                  </a:lnTo>
                  <a:lnTo>
                    <a:pt x="6616" y="1532"/>
                  </a:lnTo>
                  <a:lnTo>
                    <a:pt x="6065" y="2050"/>
                  </a:lnTo>
                  <a:cubicBezTo>
                    <a:pt x="6065" y="2050"/>
                    <a:pt x="5812" y="2733"/>
                    <a:pt x="5812" y="2827"/>
                  </a:cubicBezTo>
                  <a:lnTo>
                    <a:pt x="5812" y="3627"/>
                  </a:lnTo>
                  <a:lnTo>
                    <a:pt x="5881" y="4146"/>
                  </a:lnTo>
                  <a:lnTo>
                    <a:pt x="5445" y="2992"/>
                  </a:lnTo>
                  <a:lnTo>
                    <a:pt x="4939" y="2143"/>
                  </a:lnTo>
                  <a:cubicBezTo>
                    <a:pt x="4939" y="2143"/>
                    <a:pt x="4617" y="1649"/>
                    <a:pt x="4549" y="1602"/>
                  </a:cubicBezTo>
                  <a:cubicBezTo>
                    <a:pt x="4480" y="1555"/>
                    <a:pt x="4159" y="1154"/>
                    <a:pt x="4112" y="1084"/>
                  </a:cubicBezTo>
                  <a:cubicBezTo>
                    <a:pt x="4066" y="1013"/>
                    <a:pt x="3906" y="684"/>
                    <a:pt x="3883" y="519"/>
                  </a:cubicBezTo>
                  <a:cubicBezTo>
                    <a:pt x="3861" y="354"/>
                    <a:pt x="3928" y="0"/>
                    <a:pt x="3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2" name="Google Shape;13242;p80"/>
            <p:cNvSpPr/>
            <p:nvPr/>
          </p:nvSpPr>
          <p:spPr>
            <a:xfrm rot="-828189">
              <a:off x="1214277" y="771482"/>
              <a:ext cx="138719" cy="298477"/>
            </a:xfrm>
            <a:custGeom>
              <a:avLst/>
              <a:gdLst/>
              <a:ahLst/>
              <a:cxnLst/>
              <a:rect l="l" t="t" r="r" b="b"/>
              <a:pathLst>
                <a:path w="2855" h="6143" extrusionOk="0">
                  <a:moveTo>
                    <a:pt x="2854" y="0"/>
                  </a:moveTo>
                  <a:lnTo>
                    <a:pt x="2584" y="278"/>
                  </a:lnTo>
                  <a:lnTo>
                    <a:pt x="2330" y="937"/>
                  </a:lnTo>
                  <a:lnTo>
                    <a:pt x="1894" y="1738"/>
                  </a:lnTo>
                  <a:lnTo>
                    <a:pt x="1297" y="2279"/>
                  </a:lnTo>
                  <a:lnTo>
                    <a:pt x="654" y="2868"/>
                  </a:lnTo>
                  <a:lnTo>
                    <a:pt x="80" y="3693"/>
                  </a:lnTo>
                  <a:cubicBezTo>
                    <a:pt x="80" y="3693"/>
                    <a:pt x="48" y="3818"/>
                    <a:pt x="0" y="4001"/>
                  </a:cubicBezTo>
                  <a:lnTo>
                    <a:pt x="171" y="4211"/>
                  </a:lnTo>
                  <a:lnTo>
                    <a:pt x="332" y="4611"/>
                  </a:lnTo>
                  <a:lnTo>
                    <a:pt x="378" y="5153"/>
                  </a:lnTo>
                  <a:lnTo>
                    <a:pt x="102" y="6143"/>
                  </a:lnTo>
                  <a:lnTo>
                    <a:pt x="102" y="6143"/>
                  </a:lnTo>
                  <a:lnTo>
                    <a:pt x="837" y="5530"/>
                  </a:lnTo>
                  <a:cubicBezTo>
                    <a:pt x="837" y="5530"/>
                    <a:pt x="1411" y="5201"/>
                    <a:pt x="1458" y="5130"/>
                  </a:cubicBezTo>
                  <a:cubicBezTo>
                    <a:pt x="1504" y="5059"/>
                    <a:pt x="1917" y="4517"/>
                    <a:pt x="1917" y="4517"/>
                  </a:cubicBezTo>
                  <a:lnTo>
                    <a:pt x="2307" y="3810"/>
                  </a:lnTo>
                  <a:lnTo>
                    <a:pt x="1848" y="3669"/>
                  </a:lnTo>
                  <a:lnTo>
                    <a:pt x="1411" y="3717"/>
                  </a:lnTo>
                  <a:lnTo>
                    <a:pt x="1986" y="3104"/>
                  </a:lnTo>
                  <a:cubicBezTo>
                    <a:pt x="1986" y="3104"/>
                    <a:pt x="2514" y="2350"/>
                    <a:pt x="2536" y="2233"/>
                  </a:cubicBezTo>
                  <a:cubicBezTo>
                    <a:pt x="2560" y="2114"/>
                    <a:pt x="2744" y="1313"/>
                    <a:pt x="2720" y="1172"/>
                  </a:cubicBezTo>
                  <a:cubicBezTo>
                    <a:pt x="2698" y="1032"/>
                    <a:pt x="2744" y="395"/>
                    <a:pt x="2744" y="325"/>
                  </a:cubicBezTo>
                  <a:cubicBezTo>
                    <a:pt x="2744" y="281"/>
                    <a:pt x="2807" y="116"/>
                    <a:pt x="2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3" name="Google Shape;13243;p80"/>
            <p:cNvSpPr/>
            <p:nvPr/>
          </p:nvSpPr>
          <p:spPr>
            <a:xfrm rot="-828189">
              <a:off x="1002249" y="698643"/>
              <a:ext cx="175841" cy="309069"/>
            </a:xfrm>
            <a:custGeom>
              <a:avLst/>
              <a:gdLst/>
              <a:ahLst/>
              <a:cxnLst/>
              <a:rect l="l" t="t" r="r" b="b"/>
              <a:pathLst>
                <a:path w="3619" h="6361" extrusionOk="0">
                  <a:moveTo>
                    <a:pt x="462" y="0"/>
                  </a:moveTo>
                  <a:lnTo>
                    <a:pt x="462" y="0"/>
                  </a:lnTo>
                  <a:cubicBezTo>
                    <a:pt x="296" y="305"/>
                    <a:pt x="114" y="646"/>
                    <a:pt x="114" y="684"/>
                  </a:cubicBezTo>
                  <a:cubicBezTo>
                    <a:pt x="114" y="755"/>
                    <a:pt x="0" y="1650"/>
                    <a:pt x="69" y="1791"/>
                  </a:cubicBezTo>
                  <a:cubicBezTo>
                    <a:pt x="138" y="1933"/>
                    <a:pt x="482" y="2757"/>
                    <a:pt x="551" y="2875"/>
                  </a:cubicBezTo>
                  <a:cubicBezTo>
                    <a:pt x="620" y="2992"/>
                    <a:pt x="941" y="3746"/>
                    <a:pt x="965" y="3841"/>
                  </a:cubicBezTo>
                  <a:cubicBezTo>
                    <a:pt x="987" y="3934"/>
                    <a:pt x="1424" y="4830"/>
                    <a:pt x="1424" y="4830"/>
                  </a:cubicBezTo>
                  <a:cubicBezTo>
                    <a:pt x="1424" y="4830"/>
                    <a:pt x="1485" y="5217"/>
                    <a:pt x="1532" y="5528"/>
                  </a:cubicBezTo>
                  <a:lnTo>
                    <a:pt x="1792" y="5559"/>
                  </a:lnTo>
                  <a:lnTo>
                    <a:pt x="2021" y="6148"/>
                  </a:lnTo>
                  <a:lnTo>
                    <a:pt x="2112" y="6360"/>
                  </a:lnTo>
                  <a:lnTo>
                    <a:pt x="2388" y="5748"/>
                  </a:lnTo>
                  <a:lnTo>
                    <a:pt x="2641" y="5513"/>
                  </a:lnTo>
                  <a:lnTo>
                    <a:pt x="2963" y="5654"/>
                  </a:lnTo>
                  <a:lnTo>
                    <a:pt x="3146" y="5925"/>
                  </a:lnTo>
                  <a:lnTo>
                    <a:pt x="3330" y="5371"/>
                  </a:lnTo>
                  <a:lnTo>
                    <a:pt x="3353" y="4405"/>
                  </a:lnTo>
                  <a:lnTo>
                    <a:pt x="3216" y="3393"/>
                  </a:lnTo>
                  <a:lnTo>
                    <a:pt x="3123" y="2357"/>
                  </a:lnTo>
                  <a:lnTo>
                    <a:pt x="3468" y="1462"/>
                  </a:lnTo>
                  <a:lnTo>
                    <a:pt x="3618" y="1268"/>
                  </a:lnTo>
                  <a:lnTo>
                    <a:pt x="3170" y="1415"/>
                  </a:lnTo>
                  <a:lnTo>
                    <a:pt x="2618" y="1933"/>
                  </a:lnTo>
                  <a:cubicBezTo>
                    <a:pt x="2618" y="1933"/>
                    <a:pt x="2365" y="2616"/>
                    <a:pt x="2365" y="2710"/>
                  </a:cubicBezTo>
                  <a:lnTo>
                    <a:pt x="2365" y="3510"/>
                  </a:lnTo>
                  <a:lnTo>
                    <a:pt x="2434" y="4029"/>
                  </a:lnTo>
                  <a:lnTo>
                    <a:pt x="1998" y="2875"/>
                  </a:lnTo>
                  <a:lnTo>
                    <a:pt x="1493" y="2026"/>
                  </a:lnTo>
                  <a:cubicBezTo>
                    <a:pt x="1493" y="2026"/>
                    <a:pt x="1171" y="1532"/>
                    <a:pt x="1103" y="1485"/>
                  </a:cubicBezTo>
                  <a:cubicBezTo>
                    <a:pt x="1034" y="1438"/>
                    <a:pt x="712" y="1037"/>
                    <a:pt x="665" y="967"/>
                  </a:cubicBezTo>
                  <a:cubicBezTo>
                    <a:pt x="620" y="896"/>
                    <a:pt x="460" y="567"/>
                    <a:pt x="436" y="402"/>
                  </a:cubicBezTo>
                  <a:cubicBezTo>
                    <a:pt x="422" y="298"/>
                    <a:pt x="443" y="118"/>
                    <a:pt x="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4" name="Google Shape;13244;p80"/>
            <p:cNvSpPr/>
            <p:nvPr/>
          </p:nvSpPr>
          <p:spPr>
            <a:xfrm rot="-828189">
              <a:off x="864000" y="837219"/>
              <a:ext cx="216655" cy="305522"/>
            </a:xfrm>
            <a:custGeom>
              <a:avLst/>
              <a:gdLst/>
              <a:ahLst/>
              <a:cxnLst/>
              <a:rect l="l" t="t" r="r" b="b"/>
              <a:pathLst>
                <a:path w="4459" h="6288" extrusionOk="0">
                  <a:moveTo>
                    <a:pt x="898" y="0"/>
                  </a:moveTo>
                  <a:lnTo>
                    <a:pt x="531" y="612"/>
                  </a:lnTo>
                  <a:lnTo>
                    <a:pt x="507" y="1413"/>
                  </a:lnTo>
                  <a:lnTo>
                    <a:pt x="714" y="2331"/>
                  </a:lnTo>
                  <a:cubicBezTo>
                    <a:pt x="714" y="2331"/>
                    <a:pt x="1104" y="2897"/>
                    <a:pt x="1196" y="3014"/>
                  </a:cubicBezTo>
                  <a:cubicBezTo>
                    <a:pt x="1288" y="3133"/>
                    <a:pt x="1587" y="3580"/>
                    <a:pt x="1656" y="3627"/>
                  </a:cubicBezTo>
                  <a:cubicBezTo>
                    <a:pt x="1725" y="3673"/>
                    <a:pt x="1954" y="4027"/>
                    <a:pt x="1954" y="4027"/>
                  </a:cubicBezTo>
                  <a:lnTo>
                    <a:pt x="1976" y="4310"/>
                  </a:lnTo>
                  <a:lnTo>
                    <a:pt x="1725" y="4475"/>
                  </a:lnTo>
                  <a:cubicBezTo>
                    <a:pt x="1725" y="4475"/>
                    <a:pt x="1356" y="4451"/>
                    <a:pt x="1219" y="4427"/>
                  </a:cubicBezTo>
                  <a:cubicBezTo>
                    <a:pt x="1081" y="4404"/>
                    <a:pt x="645" y="4286"/>
                    <a:pt x="645" y="4286"/>
                  </a:cubicBezTo>
                  <a:cubicBezTo>
                    <a:pt x="645" y="4286"/>
                    <a:pt x="346" y="4168"/>
                    <a:pt x="300" y="4097"/>
                  </a:cubicBezTo>
                  <a:cubicBezTo>
                    <a:pt x="254" y="4027"/>
                    <a:pt x="71" y="3792"/>
                    <a:pt x="71" y="3792"/>
                  </a:cubicBezTo>
                  <a:lnTo>
                    <a:pt x="1" y="4168"/>
                  </a:lnTo>
                  <a:cubicBezTo>
                    <a:pt x="1" y="4168"/>
                    <a:pt x="254" y="4734"/>
                    <a:pt x="346" y="4805"/>
                  </a:cubicBezTo>
                  <a:cubicBezTo>
                    <a:pt x="438" y="4875"/>
                    <a:pt x="829" y="5322"/>
                    <a:pt x="943" y="5346"/>
                  </a:cubicBezTo>
                  <a:cubicBezTo>
                    <a:pt x="1058" y="5369"/>
                    <a:pt x="2000" y="5699"/>
                    <a:pt x="2000" y="5699"/>
                  </a:cubicBezTo>
                  <a:cubicBezTo>
                    <a:pt x="2000" y="5699"/>
                    <a:pt x="2758" y="5840"/>
                    <a:pt x="2827" y="5864"/>
                  </a:cubicBezTo>
                  <a:cubicBezTo>
                    <a:pt x="2896" y="5888"/>
                    <a:pt x="3286" y="6076"/>
                    <a:pt x="3286" y="6076"/>
                  </a:cubicBezTo>
                  <a:lnTo>
                    <a:pt x="3585" y="6288"/>
                  </a:lnTo>
                  <a:lnTo>
                    <a:pt x="3240" y="5157"/>
                  </a:lnTo>
                  <a:lnTo>
                    <a:pt x="3286" y="4427"/>
                  </a:lnTo>
                  <a:lnTo>
                    <a:pt x="3838" y="4169"/>
                  </a:lnTo>
                  <a:lnTo>
                    <a:pt x="4251" y="4215"/>
                  </a:lnTo>
                  <a:lnTo>
                    <a:pt x="4412" y="4381"/>
                  </a:lnTo>
                  <a:lnTo>
                    <a:pt x="4458" y="4142"/>
                  </a:lnTo>
                  <a:lnTo>
                    <a:pt x="4067" y="3273"/>
                  </a:lnTo>
                  <a:lnTo>
                    <a:pt x="3539" y="2638"/>
                  </a:lnTo>
                  <a:lnTo>
                    <a:pt x="3291" y="2329"/>
                  </a:lnTo>
                  <a:lnTo>
                    <a:pt x="3332" y="2450"/>
                  </a:lnTo>
                  <a:lnTo>
                    <a:pt x="3056" y="2308"/>
                  </a:lnTo>
                  <a:cubicBezTo>
                    <a:pt x="3056" y="2308"/>
                    <a:pt x="2574" y="1672"/>
                    <a:pt x="2482" y="1649"/>
                  </a:cubicBezTo>
                  <a:cubicBezTo>
                    <a:pt x="2390" y="1625"/>
                    <a:pt x="1908" y="1342"/>
                    <a:pt x="1816" y="1318"/>
                  </a:cubicBezTo>
                  <a:cubicBezTo>
                    <a:pt x="1725" y="1296"/>
                    <a:pt x="1334" y="1107"/>
                    <a:pt x="1219" y="1013"/>
                  </a:cubicBezTo>
                  <a:cubicBezTo>
                    <a:pt x="1104" y="918"/>
                    <a:pt x="851" y="565"/>
                    <a:pt x="851" y="424"/>
                  </a:cubicBezTo>
                  <a:cubicBezTo>
                    <a:pt x="851" y="282"/>
                    <a:pt x="898" y="0"/>
                    <a:pt x="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5" name="Google Shape;13245;p80"/>
            <p:cNvSpPr/>
            <p:nvPr/>
          </p:nvSpPr>
          <p:spPr>
            <a:xfrm rot="-828189">
              <a:off x="1240618" y="948181"/>
              <a:ext cx="107186" cy="121762"/>
            </a:xfrm>
            <a:custGeom>
              <a:avLst/>
              <a:gdLst/>
              <a:ahLst/>
              <a:cxnLst/>
              <a:rect l="l" t="t" r="r" b="b"/>
              <a:pathLst>
                <a:path w="2206" h="2506" extrusionOk="0">
                  <a:moveTo>
                    <a:pt x="1383" y="0"/>
                  </a:moveTo>
                  <a:lnTo>
                    <a:pt x="988" y="127"/>
                  </a:lnTo>
                  <a:cubicBezTo>
                    <a:pt x="988" y="127"/>
                    <a:pt x="620" y="410"/>
                    <a:pt x="620" y="481"/>
                  </a:cubicBezTo>
                  <a:cubicBezTo>
                    <a:pt x="620" y="520"/>
                    <a:pt x="397" y="715"/>
                    <a:pt x="197" y="891"/>
                  </a:cubicBezTo>
                  <a:lnTo>
                    <a:pt x="230" y="975"/>
                  </a:lnTo>
                  <a:lnTo>
                    <a:pt x="276" y="1517"/>
                  </a:lnTo>
                  <a:lnTo>
                    <a:pt x="0" y="2506"/>
                  </a:lnTo>
                  <a:lnTo>
                    <a:pt x="735" y="1894"/>
                  </a:lnTo>
                  <a:cubicBezTo>
                    <a:pt x="735" y="1894"/>
                    <a:pt x="1309" y="1564"/>
                    <a:pt x="1356" y="1493"/>
                  </a:cubicBezTo>
                  <a:cubicBezTo>
                    <a:pt x="1402" y="1423"/>
                    <a:pt x="1815" y="881"/>
                    <a:pt x="1815" y="881"/>
                  </a:cubicBezTo>
                  <a:lnTo>
                    <a:pt x="2205" y="174"/>
                  </a:lnTo>
                  <a:lnTo>
                    <a:pt x="1746" y="32"/>
                  </a:lnTo>
                  <a:lnTo>
                    <a:pt x="1309" y="8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6" name="Google Shape;13246;p80"/>
            <p:cNvSpPr/>
            <p:nvPr/>
          </p:nvSpPr>
          <p:spPr>
            <a:xfrm rot="-828189">
              <a:off x="881490" y="840589"/>
              <a:ext cx="146736" cy="243524"/>
            </a:xfrm>
            <a:custGeom>
              <a:avLst/>
              <a:gdLst/>
              <a:ahLst/>
              <a:cxnLst/>
              <a:rect l="l" t="t" r="r" b="b"/>
              <a:pathLst>
                <a:path w="3020" h="5012" extrusionOk="0">
                  <a:moveTo>
                    <a:pt x="392" y="0"/>
                  </a:moveTo>
                  <a:lnTo>
                    <a:pt x="25" y="612"/>
                  </a:lnTo>
                  <a:lnTo>
                    <a:pt x="1" y="1413"/>
                  </a:lnTo>
                  <a:lnTo>
                    <a:pt x="208" y="2331"/>
                  </a:lnTo>
                  <a:cubicBezTo>
                    <a:pt x="208" y="2331"/>
                    <a:pt x="598" y="2897"/>
                    <a:pt x="690" y="3014"/>
                  </a:cubicBezTo>
                  <a:cubicBezTo>
                    <a:pt x="782" y="3133"/>
                    <a:pt x="1081" y="3580"/>
                    <a:pt x="1150" y="3627"/>
                  </a:cubicBezTo>
                  <a:cubicBezTo>
                    <a:pt x="1219" y="3675"/>
                    <a:pt x="1448" y="4027"/>
                    <a:pt x="1448" y="4027"/>
                  </a:cubicBezTo>
                  <a:lnTo>
                    <a:pt x="1472" y="4310"/>
                  </a:lnTo>
                  <a:lnTo>
                    <a:pt x="1447" y="4326"/>
                  </a:lnTo>
                  <a:cubicBezTo>
                    <a:pt x="1549" y="4413"/>
                    <a:pt x="1631" y="4482"/>
                    <a:pt x="1655" y="4498"/>
                  </a:cubicBezTo>
                  <a:cubicBezTo>
                    <a:pt x="1723" y="4546"/>
                    <a:pt x="2550" y="4922"/>
                    <a:pt x="2550" y="4922"/>
                  </a:cubicBezTo>
                  <a:lnTo>
                    <a:pt x="2744" y="5011"/>
                  </a:lnTo>
                  <a:lnTo>
                    <a:pt x="2781" y="4428"/>
                  </a:lnTo>
                  <a:lnTo>
                    <a:pt x="3019" y="4315"/>
                  </a:lnTo>
                  <a:lnTo>
                    <a:pt x="2850" y="4027"/>
                  </a:lnTo>
                  <a:lnTo>
                    <a:pt x="2528" y="3580"/>
                  </a:lnTo>
                  <a:lnTo>
                    <a:pt x="1265" y="2709"/>
                  </a:lnTo>
                  <a:cubicBezTo>
                    <a:pt x="1265" y="2709"/>
                    <a:pt x="828" y="2214"/>
                    <a:pt x="782" y="2143"/>
                  </a:cubicBezTo>
                  <a:cubicBezTo>
                    <a:pt x="736" y="2072"/>
                    <a:pt x="437" y="1389"/>
                    <a:pt x="392" y="1296"/>
                  </a:cubicBezTo>
                  <a:cubicBezTo>
                    <a:pt x="345" y="1201"/>
                    <a:pt x="208" y="495"/>
                    <a:pt x="208" y="495"/>
                  </a:cubicBezTo>
                  <a:lnTo>
                    <a:pt x="373" y="125"/>
                  </a:lnTo>
                  <a:cubicBezTo>
                    <a:pt x="382" y="54"/>
                    <a:pt x="392" y="0"/>
                    <a:pt x="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7" name="Google Shape;13247;p80"/>
            <p:cNvSpPr/>
            <p:nvPr/>
          </p:nvSpPr>
          <p:spPr>
            <a:xfrm rot="-828189">
              <a:off x="1003031" y="705100"/>
              <a:ext cx="121713" cy="309069"/>
            </a:xfrm>
            <a:custGeom>
              <a:avLst/>
              <a:gdLst/>
              <a:ahLst/>
              <a:cxnLst/>
              <a:rect l="l" t="t" r="r" b="b"/>
              <a:pathLst>
                <a:path w="2505" h="6361" extrusionOk="0">
                  <a:moveTo>
                    <a:pt x="462" y="0"/>
                  </a:moveTo>
                  <a:lnTo>
                    <a:pt x="462" y="0"/>
                  </a:lnTo>
                  <a:cubicBezTo>
                    <a:pt x="296" y="305"/>
                    <a:pt x="115" y="646"/>
                    <a:pt x="115" y="684"/>
                  </a:cubicBezTo>
                  <a:cubicBezTo>
                    <a:pt x="115" y="755"/>
                    <a:pt x="0" y="1650"/>
                    <a:pt x="69" y="1791"/>
                  </a:cubicBezTo>
                  <a:cubicBezTo>
                    <a:pt x="138" y="1933"/>
                    <a:pt x="482" y="2757"/>
                    <a:pt x="551" y="2875"/>
                  </a:cubicBezTo>
                  <a:cubicBezTo>
                    <a:pt x="620" y="2992"/>
                    <a:pt x="941" y="3746"/>
                    <a:pt x="965" y="3841"/>
                  </a:cubicBezTo>
                  <a:cubicBezTo>
                    <a:pt x="987" y="3934"/>
                    <a:pt x="1424" y="4829"/>
                    <a:pt x="1424" y="4829"/>
                  </a:cubicBezTo>
                  <a:cubicBezTo>
                    <a:pt x="1424" y="4829"/>
                    <a:pt x="1486" y="5216"/>
                    <a:pt x="1532" y="5528"/>
                  </a:cubicBezTo>
                  <a:lnTo>
                    <a:pt x="1792" y="5559"/>
                  </a:lnTo>
                  <a:lnTo>
                    <a:pt x="2021" y="6148"/>
                  </a:lnTo>
                  <a:lnTo>
                    <a:pt x="2113" y="6360"/>
                  </a:lnTo>
                  <a:lnTo>
                    <a:pt x="2389" y="5748"/>
                  </a:lnTo>
                  <a:lnTo>
                    <a:pt x="2482" y="5661"/>
                  </a:lnTo>
                  <a:lnTo>
                    <a:pt x="2481" y="5607"/>
                  </a:lnTo>
                  <a:lnTo>
                    <a:pt x="2504" y="4383"/>
                  </a:lnTo>
                  <a:lnTo>
                    <a:pt x="2365" y="3503"/>
                  </a:lnTo>
                  <a:lnTo>
                    <a:pt x="2365" y="3510"/>
                  </a:lnTo>
                  <a:lnTo>
                    <a:pt x="2434" y="4029"/>
                  </a:lnTo>
                  <a:lnTo>
                    <a:pt x="1998" y="2875"/>
                  </a:lnTo>
                  <a:lnTo>
                    <a:pt x="1493" y="2027"/>
                  </a:lnTo>
                  <a:cubicBezTo>
                    <a:pt x="1493" y="2027"/>
                    <a:pt x="1171" y="1532"/>
                    <a:pt x="1103" y="1485"/>
                  </a:cubicBezTo>
                  <a:cubicBezTo>
                    <a:pt x="1034" y="1438"/>
                    <a:pt x="712" y="1038"/>
                    <a:pt x="665" y="967"/>
                  </a:cubicBezTo>
                  <a:cubicBezTo>
                    <a:pt x="620" y="896"/>
                    <a:pt x="460" y="567"/>
                    <a:pt x="436" y="402"/>
                  </a:cubicBezTo>
                  <a:cubicBezTo>
                    <a:pt x="433" y="378"/>
                    <a:pt x="432" y="349"/>
                    <a:pt x="432" y="319"/>
                  </a:cubicBezTo>
                  <a:cubicBezTo>
                    <a:pt x="432" y="309"/>
                    <a:pt x="433" y="298"/>
                    <a:pt x="433" y="287"/>
                  </a:cubicBezTo>
                  <a:cubicBezTo>
                    <a:pt x="434" y="266"/>
                    <a:pt x="434" y="244"/>
                    <a:pt x="436" y="223"/>
                  </a:cubicBezTo>
                  <a:cubicBezTo>
                    <a:pt x="437" y="210"/>
                    <a:pt x="438" y="198"/>
                    <a:pt x="439" y="186"/>
                  </a:cubicBezTo>
                  <a:cubicBezTo>
                    <a:pt x="441" y="164"/>
                    <a:pt x="443" y="141"/>
                    <a:pt x="446" y="120"/>
                  </a:cubicBezTo>
                  <a:cubicBezTo>
                    <a:pt x="447" y="109"/>
                    <a:pt x="448" y="98"/>
                    <a:pt x="450" y="87"/>
                  </a:cubicBezTo>
                  <a:cubicBezTo>
                    <a:pt x="454" y="61"/>
                    <a:pt x="457" y="36"/>
                    <a:pt x="461" y="14"/>
                  </a:cubicBezTo>
                  <a:cubicBezTo>
                    <a:pt x="461" y="10"/>
                    <a:pt x="462" y="4"/>
                    <a:pt x="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8" name="Google Shape;13248;p80"/>
            <p:cNvSpPr/>
            <p:nvPr/>
          </p:nvSpPr>
          <p:spPr>
            <a:xfrm rot="-828189">
              <a:off x="1015045" y="928329"/>
              <a:ext cx="251104" cy="178513"/>
            </a:xfrm>
            <a:custGeom>
              <a:avLst/>
              <a:gdLst/>
              <a:ahLst/>
              <a:cxnLst/>
              <a:rect l="l" t="t" r="r" b="b"/>
              <a:pathLst>
                <a:path w="5168" h="3674" extrusionOk="0">
                  <a:moveTo>
                    <a:pt x="3078" y="0"/>
                  </a:moveTo>
                  <a:lnTo>
                    <a:pt x="1194" y="353"/>
                  </a:lnTo>
                  <a:cubicBezTo>
                    <a:pt x="1194" y="353"/>
                    <a:pt x="367" y="1012"/>
                    <a:pt x="367" y="1107"/>
                  </a:cubicBezTo>
                  <a:cubicBezTo>
                    <a:pt x="367" y="1201"/>
                    <a:pt x="0" y="2308"/>
                    <a:pt x="0" y="2379"/>
                  </a:cubicBezTo>
                  <a:cubicBezTo>
                    <a:pt x="0" y="2426"/>
                    <a:pt x="185" y="2979"/>
                    <a:pt x="308" y="3340"/>
                  </a:cubicBezTo>
                  <a:cubicBezTo>
                    <a:pt x="368" y="3370"/>
                    <a:pt x="414" y="3391"/>
                    <a:pt x="414" y="3391"/>
                  </a:cubicBezTo>
                  <a:lnTo>
                    <a:pt x="712" y="3604"/>
                  </a:lnTo>
                  <a:lnTo>
                    <a:pt x="526" y="2382"/>
                  </a:lnTo>
                  <a:lnTo>
                    <a:pt x="684" y="1778"/>
                  </a:lnTo>
                  <a:lnTo>
                    <a:pt x="965" y="1484"/>
                  </a:lnTo>
                  <a:lnTo>
                    <a:pt x="1378" y="1530"/>
                  </a:lnTo>
                  <a:lnTo>
                    <a:pt x="1539" y="1696"/>
                  </a:lnTo>
                  <a:lnTo>
                    <a:pt x="1677" y="988"/>
                  </a:lnTo>
                  <a:lnTo>
                    <a:pt x="1975" y="636"/>
                  </a:lnTo>
                  <a:lnTo>
                    <a:pt x="2366" y="683"/>
                  </a:lnTo>
                  <a:lnTo>
                    <a:pt x="2595" y="1271"/>
                  </a:lnTo>
                  <a:lnTo>
                    <a:pt x="2687" y="1484"/>
                  </a:lnTo>
                  <a:lnTo>
                    <a:pt x="2963" y="871"/>
                  </a:lnTo>
                  <a:lnTo>
                    <a:pt x="3215" y="636"/>
                  </a:lnTo>
                  <a:lnTo>
                    <a:pt x="3537" y="777"/>
                  </a:lnTo>
                  <a:lnTo>
                    <a:pt x="3744" y="1083"/>
                  </a:lnTo>
                  <a:lnTo>
                    <a:pt x="3744" y="1554"/>
                  </a:lnTo>
                  <a:lnTo>
                    <a:pt x="3744" y="1672"/>
                  </a:lnTo>
                  <a:lnTo>
                    <a:pt x="4111" y="1484"/>
                  </a:lnTo>
                  <a:lnTo>
                    <a:pt x="4433" y="1461"/>
                  </a:lnTo>
                  <a:lnTo>
                    <a:pt x="4662" y="1742"/>
                  </a:lnTo>
                  <a:lnTo>
                    <a:pt x="4823" y="2143"/>
                  </a:lnTo>
                  <a:lnTo>
                    <a:pt x="4788" y="2692"/>
                  </a:lnTo>
                  <a:lnTo>
                    <a:pt x="4593" y="3674"/>
                  </a:lnTo>
                  <a:lnTo>
                    <a:pt x="4776" y="3521"/>
                  </a:lnTo>
                  <a:lnTo>
                    <a:pt x="5168" y="2213"/>
                  </a:lnTo>
                  <a:lnTo>
                    <a:pt x="5053" y="1649"/>
                  </a:lnTo>
                  <a:lnTo>
                    <a:pt x="4686" y="988"/>
                  </a:lnTo>
                  <a:lnTo>
                    <a:pt x="3744" y="212"/>
                  </a:lnTo>
                  <a:lnTo>
                    <a:pt x="3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9" name="Google Shape;13249;p80"/>
            <p:cNvSpPr/>
            <p:nvPr/>
          </p:nvSpPr>
          <p:spPr>
            <a:xfrm rot="-828189">
              <a:off x="1446721" y="2414136"/>
              <a:ext cx="227781" cy="135853"/>
            </a:xfrm>
            <a:custGeom>
              <a:avLst/>
              <a:gdLst/>
              <a:ahLst/>
              <a:cxnLst/>
              <a:rect l="l" t="t" r="r" b="b"/>
              <a:pathLst>
                <a:path w="4688" h="2796" extrusionOk="0">
                  <a:moveTo>
                    <a:pt x="4504" y="1"/>
                  </a:moveTo>
                  <a:lnTo>
                    <a:pt x="4053" y="190"/>
                  </a:lnTo>
                  <a:lnTo>
                    <a:pt x="3522" y="491"/>
                  </a:lnTo>
                  <a:lnTo>
                    <a:pt x="3077" y="931"/>
                  </a:lnTo>
                  <a:lnTo>
                    <a:pt x="2541" y="1523"/>
                  </a:lnTo>
                  <a:lnTo>
                    <a:pt x="1941" y="2005"/>
                  </a:lnTo>
                  <a:lnTo>
                    <a:pt x="1428" y="2028"/>
                  </a:lnTo>
                  <a:lnTo>
                    <a:pt x="1338" y="1764"/>
                  </a:lnTo>
                  <a:cubicBezTo>
                    <a:pt x="1296" y="1790"/>
                    <a:pt x="1252" y="1813"/>
                    <a:pt x="1204" y="1830"/>
                  </a:cubicBezTo>
                  <a:cubicBezTo>
                    <a:pt x="714" y="2005"/>
                    <a:pt x="45" y="2313"/>
                    <a:pt x="45" y="2313"/>
                  </a:cubicBezTo>
                  <a:lnTo>
                    <a:pt x="0" y="2708"/>
                  </a:lnTo>
                  <a:lnTo>
                    <a:pt x="1651" y="2795"/>
                  </a:lnTo>
                  <a:lnTo>
                    <a:pt x="2541" y="2488"/>
                  </a:lnTo>
                  <a:cubicBezTo>
                    <a:pt x="2541" y="2488"/>
                    <a:pt x="3300" y="1303"/>
                    <a:pt x="3568" y="1216"/>
                  </a:cubicBezTo>
                  <a:cubicBezTo>
                    <a:pt x="3576" y="1214"/>
                    <a:pt x="3583" y="1213"/>
                    <a:pt x="3591" y="1213"/>
                  </a:cubicBezTo>
                  <a:cubicBezTo>
                    <a:pt x="3848" y="1213"/>
                    <a:pt x="4058" y="2576"/>
                    <a:pt x="4058" y="2576"/>
                  </a:cubicBezTo>
                  <a:lnTo>
                    <a:pt x="4593" y="2444"/>
                  </a:lnTo>
                  <a:cubicBezTo>
                    <a:pt x="4593" y="2444"/>
                    <a:pt x="4685" y="1094"/>
                    <a:pt x="4688" y="248"/>
                  </a:cubicBezTo>
                  <a:lnTo>
                    <a:pt x="45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0" name="Google Shape;13250;p80"/>
            <p:cNvSpPr/>
            <p:nvPr/>
          </p:nvSpPr>
          <p:spPr>
            <a:xfrm rot="-828189">
              <a:off x="1650437" y="2495262"/>
              <a:ext cx="28910" cy="19873"/>
            </a:xfrm>
            <a:custGeom>
              <a:avLst/>
              <a:gdLst/>
              <a:ahLst/>
              <a:cxnLst/>
              <a:rect l="l" t="t" r="r" b="b"/>
              <a:pathLst>
                <a:path w="595" h="409" extrusionOk="0">
                  <a:moveTo>
                    <a:pt x="595" y="1"/>
                  </a:moveTo>
                  <a:lnTo>
                    <a:pt x="331" y="79"/>
                  </a:lnTo>
                  <a:lnTo>
                    <a:pt x="0" y="173"/>
                  </a:lnTo>
                  <a:cubicBezTo>
                    <a:pt x="27" y="312"/>
                    <a:pt x="41" y="408"/>
                    <a:pt x="41" y="408"/>
                  </a:cubicBezTo>
                  <a:lnTo>
                    <a:pt x="576" y="276"/>
                  </a:lnTo>
                  <a:cubicBezTo>
                    <a:pt x="576" y="276"/>
                    <a:pt x="584" y="170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1" name="Google Shape;13251;p80"/>
            <p:cNvSpPr/>
            <p:nvPr/>
          </p:nvSpPr>
          <p:spPr>
            <a:xfrm rot="-828189">
              <a:off x="1460983" y="2531900"/>
              <a:ext cx="132160" cy="27987"/>
            </a:xfrm>
            <a:custGeom>
              <a:avLst/>
              <a:gdLst/>
              <a:ahLst/>
              <a:cxnLst/>
              <a:rect l="l" t="t" r="r" b="b"/>
              <a:pathLst>
                <a:path w="2720" h="576" extrusionOk="0">
                  <a:moveTo>
                    <a:pt x="2719" y="0"/>
                  </a:moveTo>
                  <a:lnTo>
                    <a:pt x="2431" y="113"/>
                  </a:lnTo>
                  <a:lnTo>
                    <a:pt x="1918" y="268"/>
                  </a:lnTo>
                  <a:lnTo>
                    <a:pt x="1315" y="311"/>
                  </a:lnTo>
                  <a:lnTo>
                    <a:pt x="558" y="311"/>
                  </a:lnTo>
                  <a:lnTo>
                    <a:pt x="28" y="248"/>
                  </a:lnTo>
                  <a:lnTo>
                    <a:pt x="0" y="488"/>
                  </a:lnTo>
                  <a:lnTo>
                    <a:pt x="1651" y="575"/>
                  </a:lnTo>
                  <a:lnTo>
                    <a:pt x="2542" y="268"/>
                  </a:lnTo>
                  <a:cubicBezTo>
                    <a:pt x="2542" y="268"/>
                    <a:pt x="2613" y="157"/>
                    <a:pt x="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2" name="Google Shape;13252;p80"/>
          <p:cNvGrpSpPr/>
          <p:nvPr/>
        </p:nvGrpSpPr>
        <p:grpSpPr>
          <a:xfrm>
            <a:off x="6400092" y="2738223"/>
            <a:ext cx="395982" cy="321902"/>
            <a:chOff x="2382200" y="3389200"/>
            <a:chExt cx="239800" cy="238375"/>
          </a:xfrm>
        </p:grpSpPr>
        <p:sp>
          <p:nvSpPr>
            <p:cNvPr id="13253" name="Google Shape;13253;p80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4" name="Google Shape;13254;p80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5" name="Google Shape;13255;p80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6" name="Google Shape;13256;p80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7" name="Google Shape;13257;p80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8" name="Google Shape;13258;p80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9" name="Google Shape;13259;p80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0" name="Google Shape;13260;p80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1" name="Google Shape;13261;p80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2" name="Google Shape;13262;p80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3" name="Google Shape;13263;p80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4" name="Google Shape;13264;p80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5" name="Google Shape;13265;p80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6" name="Google Shape;13266;p80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7" name="Google Shape;13267;p80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68" name="Google Shape;13268;p80"/>
          <p:cNvGrpSpPr/>
          <p:nvPr/>
        </p:nvGrpSpPr>
        <p:grpSpPr>
          <a:xfrm rot="1310382">
            <a:off x="1459971" y="2324174"/>
            <a:ext cx="358205" cy="244655"/>
            <a:chOff x="1530450" y="3426875"/>
            <a:chExt cx="238725" cy="163050"/>
          </a:xfrm>
        </p:grpSpPr>
        <p:sp>
          <p:nvSpPr>
            <p:cNvPr id="13269" name="Google Shape;13269;p8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0" name="Google Shape;13270;p8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1" name="Google Shape;13271;p8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69042" y="3595467"/>
            <a:ext cx="4867476" cy="676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7" name="Google Shape;8447;p48"/>
          <p:cNvSpPr/>
          <p:nvPr/>
        </p:nvSpPr>
        <p:spPr>
          <a:xfrm>
            <a:off x="6926311" y="2889825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48" name="Google Shape;8448;p48"/>
          <p:cNvSpPr/>
          <p:nvPr/>
        </p:nvSpPr>
        <p:spPr>
          <a:xfrm>
            <a:off x="4227036" y="2889825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49" name="Google Shape;8449;p48"/>
          <p:cNvSpPr/>
          <p:nvPr/>
        </p:nvSpPr>
        <p:spPr>
          <a:xfrm>
            <a:off x="1527761" y="2889825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50" name="Google Shape;8450;p48"/>
          <p:cNvSpPr/>
          <p:nvPr/>
        </p:nvSpPr>
        <p:spPr>
          <a:xfrm>
            <a:off x="6926311" y="1107453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51" name="Google Shape;8451;p48"/>
          <p:cNvSpPr/>
          <p:nvPr/>
        </p:nvSpPr>
        <p:spPr>
          <a:xfrm>
            <a:off x="4227036" y="1107453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52" name="Google Shape;8452;p48"/>
          <p:cNvSpPr/>
          <p:nvPr/>
        </p:nvSpPr>
        <p:spPr>
          <a:xfrm>
            <a:off x="1532386" y="1106303"/>
            <a:ext cx="690000" cy="6900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453" name="Google Shape;84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454" name="Google Shape;8454;p48"/>
          <p:cNvSpPr txBox="1">
            <a:spLocks noGrp="1"/>
          </p:cNvSpPr>
          <p:nvPr>
            <p:ph type="subTitle" idx="3"/>
          </p:nvPr>
        </p:nvSpPr>
        <p:spPr>
          <a:xfrm>
            <a:off x="720000" y="4095460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Brazil has 67 percent win in the World Cups </a:t>
            </a:r>
            <a:endParaRPr sz="1600" dirty="0"/>
          </a:p>
        </p:txBody>
      </p:sp>
      <p:sp>
        <p:nvSpPr>
          <p:cNvPr id="8455" name="Google Shape;8455;p48"/>
          <p:cNvSpPr txBox="1">
            <a:spLocks noGrp="1"/>
          </p:cNvSpPr>
          <p:nvPr>
            <p:ph type="subTitle" idx="1"/>
          </p:nvPr>
        </p:nvSpPr>
        <p:spPr>
          <a:xfrm>
            <a:off x="720000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Brazil has 5 times won the World Cup</a:t>
            </a:r>
            <a:endParaRPr dirty="0"/>
          </a:p>
        </p:txBody>
      </p:sp>
      <p:sp>
        <p:nvSpPr>
          <p:cNvPr id="8456" name="Google Shape;8456;p48"/>
          <p:cNvSpPr txBox="1">
            <a:spLocks noGrp="1"/>
          </p:cNvSpPr>
          <p:nvPr>
            <p:ph type="subTitle" idx="2"/>
          </p:nvPr>
        </p:nvSpPr>
        <p:spPr>
          <a:xfrm>
            <a:off x="3419274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Brazil has 20 times attend in the World Cup (1930 – 2014)</a:t>
            </a:r>
            <a:endParaRPr dirty="0"/>
          </a:p>
        </p:txBody>
      </p:sp>
      <p:sp>
        <p:nvSpPr>
          <p:cNvPr id="8457" name="Google Shape;8457;p48"/>
          <p:cNvSpPr txBox="1">
            <a:spLocks noGrp="1"/>
          </p:cNvSpPr>
          <p:nvPr>
            <p:ph type="subTitle" idx="4"/>
          </p:nvPr>
        </p:nvSpPr>
        <p:spPr>
          <a:xfrm>
            <a:off x="3419271" y="4095471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Brazil had 221 score goal in the World Cups</a:t>
            </a:r>
            <a:endParaRPr dirty="0"/>
          </a:p>
        </p:txBody>
      </p:sp>
      <p:sp>
        <p:nvSpPr>
          <p:cNvPr id="8458" name="Google Shape;8458;p48"/>
          <p:cNvSpPr txBox="1">
            <a:spLocks noGrp="1"/>
          </p:cNvSpPr>
          <p:nvPr>
            <p:ph type="subTitle" idx="5"/>
          </p:nvPr>
        </p:nvSpPr>
        <p:spPr>
          <a:xfrm>
            <a:off x="6118550" y="2311729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Brazil has 104 matches through in World Cups</a:t>
            </a:r>
            <a:endParaRPr dirty="0"/>
          </a:p>
        </p:txBody>
      </p:sp>
      <p:sp>
        <p:nvSpPr>
          <p:cNvPr id="8459" name="Google Shape;8459;p48"/>
          <p:cNvSpPr txBox="1">
            <a:spLocks noGrp="1"/>
          </p:cNvSpPr>
          <p:nvPr>
            <p:ph type="subTitle" idx="6"/>
          </p:nvPr>
        </p:nvSpPr>
        <p:spPr>
          <a:xfrm>
            <a:off x="6118549" y="4095471"/>
            <a:ext cx="23055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Brazil had 221 conceded goal in the World Cups</a:t>
            </a:r>
            <a:endParaRPr lang="en-US" dirty="0"/>
          </a:p>
        </p:txBody>
      </p:sp>
      <p:sp>
        <p:nvSpPr>
          <p:cNvPr id="8460" name="Google Shape;8460;p48"/>
          <p:cNvSpPr txBox="1">
            <a:spLocks noGrp="1"/>
          </p:cNvSpPr>
          <p:nvPr>
            <p:ph type="title" idx="16"/>
          </p:nvPr>
        </p:nvSpPr>
        <p:spPr>
          <a:xfrm>
            <a:off x="1150050" y="1222928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>
                <a:solidFill>
                  <a:srgbClr val="FFFF00"/>
                </a:solidFill>
              </a:rPr>
              <a:t>5</a:t>
            </a:r>
            <a:endParaRPr lang="en-US" altLang="en-GB" sz="2800" dirty="0">
              <a:solidFill>
                <a:srgbClr val="FFFF00"/>
              </a:solidFill>
            </a:endParaRPr>
          </a:p>
        </p:txBody>
      </p:sp>
      <p:sp>
        <p:nvSpPr>
          <p:cNvPr id="8461" name="Google Shape;8461;p48"/>
          <p:cNvSpPr txBox="1">
            <a:spLocks noGrp="1"/>
          </p:cNvSpPr>
          <p:nvPr>
            <p:ph type="subTitle" idx="7"/>
          </p:nvPr>
        </p:nvSpPr>
        <p:spPr>
          <a:xfrm>
            <a:off x="720000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Champion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2" name="Google Shape;8462;p48"/>
          <p:cNvSpPr txBox="1">
            <a:spLocks noGrp="1"/>
          </p:cNvSpPr>
          <p:nvPr>
            <p:ph type="subTitle" idx="8"/>
          </p:nvPr>
        </p:nvSpPr>
        <p:spPr>
          <a:xfrm>
            <a:off x="3419272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Attend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3" name="Google Shape;8463;p48"/>
          <p:cNvSpPr txBox="1">
            <a:spLocks noGrp="1"/>
          </p:cNvSpPr>
          <p:nvPr>
            <p:ph type="subTitle" idx="9"/>
          </p:nvPr>
        </p:nvSpPr>
        <p:spPr>
          <a:xfrm>
            <a:off x="6118550" y="19988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Match</a:t>
            </a:r>
            <a:endParaRPr dirty="0"/>
          </a:p>
        </p:txBody>
      </p:sp>
      <p:sp>
        <p:nvSpPr>
          <p:cNvPr id="8464" name="Google Shape;8464;p48"/>
          <p:cNvSpPr txBox="1">
            <a:spLocks noGrp="1"/>
          </p:cNvSpPr>
          <p:nvPr>
            <p:ph type="subTitle" idx="13"/>
          </p:nvPr>
        </p:nvSpPr>
        <p:spPr>
          <a:xfrm>
            <a:off x="720000" y="378317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Win rate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5" name="Google Shape;8465;p48"/>
          <p:cNvSpPr txBox="1">
            <a:spLocks noGrp="1"/>
          </p:cNvSpPr>
          <p:nvPr>
            <p:ph type="subTitle" idx="14"/>
          </p:nvPr>
        </p:nvSpPr>
        <p:spPr>
          <a:xfrm>
            <a:off x="3419275" y="378317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Score Goal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6" name="Google Shape;8466;p48"/>
          <p:cNvSpPr txBox="1">
            <a:spLocks noGrp="1"/>
          </p:cNvSpPr>
          <p:nvPr>
            <p:ph type="subTitle" idx="15"/>
          </p:nvPr>
        </p:nvSpPr>
        <p:spPr>
          <a:xfrm>
            <a:off x="6118549" y="381189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Conceded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67" name="Google Shape;8467;p48"/>
          <p:cNvSpPr txBox="1">
            <a:spLocks noGrp="1"/>
          </p:cNvSpPr>
          <p:nvPr>
            <p:ph type="title" idx="17"/>
          </p:nvPr>
        </p:nvSpPr>
        <p:spPr>
          <a:xfrm>
            <a:off x="3849329" y="1222928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FF00"/>
                </a:solidFill>
              </a:rPr>
              <a:t>20</a:t>
            </a:r>
            <a:endParaRPr lang="en-GB" altLang="en-GB" sz="2800" dirty="0">
              <a:solidFill>
                <a:srgbClr val="FFFF00"/>
              </a:solidFill>
            </a:endParaRPr>
          </a:p>
        </p:txBody>
      </p:sp>
      <p:sp>
        <p:nvSpPr>
          <p:cNvPr id="8468" name="Google Shape;8468;p48"/>
          <p:cNvSpPr txBox="1">
            <a:spLocks noGrp="1"/>
          </p:cNvSpPr>
          <p:nvPr>
            <p:ph type="title" idx="18"/>
          </p:nvPr>
        </p:nvSpPr>
        <p:spPr>
          <a:xfrm>
            <a:off x="6548600" y="1222928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104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8469" name="Google Shape;8469;p48"/>
          <p:cNvSpPr txBox="1">
            <a:spLocks noGrp="1"/>
          </p:cNvSpPr>
          <p:nvPr>
            <p:ph type="title" idx="19"/>
          </p:nvPr>
        </p:nvSpPr>
        <p:spPr>
          <a:xfrm>
            <a:off x="1150050" y="3055687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67%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8470" name="Google Shape;8470;p48"/>
          <p:cNvSpPr txBox="1">
            <a:spLocks noGrp="1"/>
          </p:cNvSpPr>
          <p:nvPr>
            <p:ph type="title" idx="20"/>
          </p:nvPr>
        </p:nvSpPr>
        <p:spPr>
          <a:xfrm>
            <a:off x="3849329" y="3008697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221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8471" name="Google Shape;8471;p48"/>
          <p:cNvSpPr txBox="1">
            <a:spLocks noGrp="1"/>
          </p:cNvSpPr>
          <p:nvPr>
            <p:ph type="title" idx="21"/>
          </p:nvPr>
        </p:nvSpPr>
        <p:spPr>
          <a:xfrm>
            <a:off x="6548600" y="3008697"/>
            <a:ext cx="144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102</a:t>
            </a:r>
            <a:endParaRPr lang="en-US" sz="2800" dirty="0">
              <a:solidFill>
                <a:srgbClr val="FFFF00"/>
              </a:solidFill>
            </a:endParaRPr>
          </a:p>
        </p:txBody>
      </p:sp>
      <p:grpSp>
        <p:nvGrpSpPr>
          <p:cNvPr id="8555" name="Google Shape;8555;p48"/>
          <p:cNvGrpSpPr/>
          <p:nvPr/>
        </p:nvGrpSpPr>
        <p:grpSpPr>
          <a:xfrm>
            <a:off x="6046431" y="253158"/>
            <a:ext cx="1034619" cy="572686"/>
            <a:chOff x="6046431" y="253158"/>
            <a:chExt cx="1034619" cy="572686"/>
          </a:xfrm>
        </p:grpSpPr>
        <p:sp>
          <p:nvSpPr>
            <p:cNvPr id="8556" name="Google Shape;8556;p48"/>
            <p:cNvSpPr/>
            <p:nvPr/>
          </p:nvSpPr>
          <p:spPr>
            <a:xfrm>
              <a:off x="6046607" y="253158"/>
              <a:ext cx="1034444" cy="572686"/>
            </a:xfrm>
            <a:custGeom>
              <a:avLst/>
              <a:gdLst/>
              <a:ahLst/>
              <a:cxnLst/>
              <a:rect l="l" t="t" r="r" b="b"/>
              <a:pathLst>
                <a:path w="20805" h="11518" extrusionOk="0">
                  <a:moveTo>
                    <a:pt x="792" y="1"/>
                  </a:moveTo>
                  <a:cubicBezTo>
                    <a:pt x="769" y="1"/>
                    <a:pt x="746" y="1"/>
                    <a:pt x="723" y="3"/>
                  </a:cubicBezTo>
                  <a:cubicBezTo>
                    <a:pt x="605" y="8"/>
                    <a:pt x="487" y="29"/>
                    <a:pt x="374" y="85"/>
                  </a:cubicBezTo>
                  <a:cubicBezTo>
                    <a:pt x="196" y="172"/>
                    <a:pt x="86" y="311"/>
                    <a:pt x="46" y="464"/>
                  </a:cubicBezTo>
                  <a:cubicBezTo>
                    <a:pt x="21" y="478"/>
                    <a:pt x="1" y="504"/>
                    <a:pt x="8" y="537"/>
                  </a:cubicBezTo>
                  <a:cubicBezTo>
                    <a:pt x="13" y="564"/>
                    <a:pt x="22" y="590"/>
                    <a:pt x="29" y="616"/>
                  </a:cubicBezTo>
                  <a:cubicBezTo>
                    <a:pt x="32" y="676"/>
                    <a:pt x="48" y="737"/>
                    <a:pt x="75" y="797"/>
                  </a:cubicBezTo>
                  <a:cubicBezTo>
                    <a:pt x="534" y="2404"/>
                    <a:pt x="1942" y="3577"/>
                    <a:pt x="3229" y="4549"/>
                  </a:cubicBezTo>
                  <a:cubicBezTo>
                    <a:pt x="4005" y="5134"/>
                    <a:pt x="4813" y="5675"/>
                    <a:pt x="5638" y="6193"/>
                  </a:cubicBezTo>
                  <a:cubicBezTo>
                    <a:pt x="5597" y="6263"/>
                    <a:pt x="5554" y="6332"/>
                    <a:pt x="5512" y="6402"/>
                  </a:cubicBezTo>
                  <a:cubicBezTo>
                    <a:pt x="5362" y="6585"/>
                    <a:pt x="5246" y="6813"/>
                    <a:pt x="5126" y="7003"/>
                  </a:cubicBezTo>
                  <a:cubicBezTo>
                    <a:pt x="4858" y="6716"/>
                    <a:pt x="4559" y="6461"/>
                    <a:pt x="4310" y="6271"/>
                  </a:cubicBezTo>
                  <a:cubicBezTo>
                    <a:pt x="4285" y="6143"/>
                    <a:pt x="4223" y="6028"/>
                    <a:pt x="4111" y="5937"/>
                  </a:cubicBezTo>
                  <a:cubicBezTo>
                    <a:pt x="4026" y="5867"/>
                    <a:pt x="3940" y="5829"/>
                    <a:pt x="3855" y="5815"/>
                  </a:cubicBezTo>
                  <a:cubicBezTo>
                    <a:pt x="3855" y="5815"/>
                    <a:pt x="3855" y="5815"/>
                    <a:pt x="3854" y="5814"/>
                  </a:cubicBezTo>
                  <a:cubicBezTo>
                    <a:pt x="3845" y="5813"/>
                    <a:pt x="3835" y="5812"/>
                    <a:pt x="3825" y="5811"/>
                  </a:cubicBezTo>
                  <a:cubicBezTo>
                    <a:pt x="3810" y="5810"/>
                    <a:pt x="3796" y="5809"/>
                    <a:pt x="3782" y="5809"/>
                  </a:cubicBezTo>
                  <a:cubicBezTo>
                    <a:pt x="3698" y="5809"/>
                    <a:pt x="3616" y="5832"/>
                    <a:pt x="3535" y="5871"/>
                  </a:cubicBezTo>
                  <a:cubicBezTo>
                    <a:pt x="3528" y="5870"/>
                    <a:pt x="3520" y="5870"/>
                    <a:pt x="3513" y="5870"/>
                  </a:cubicBezTo>
                  <a:cubicBezTo>
                    <a:pt x="2783" y="5870"/>
                    <a:pt x="1541" y="7510"/>
                    <a:pt x="2386" y="7990"/>
                  </a:cubicBezTo>
                  <a:cubicBezTo>
                    <a:pt x="2436" y="8019"/>
                    <a:pt x="2491" y="8039"/>
                    <a:pt x="2548" y="8051"/>
                  </a:cubicBezTo>
                  <a:cubicBezTo>
                    <a:pt x="2933" y="8440"/>
                    <a:pt x="3543" y="8726"/>
                    <a:pt x="3966" y="8924"/>
                  </a:cubicBezTo>
                  <a:cubicBezTo>
                    <a:pt x="3969" y="8925"/>
                    <a:pt x="3973" y="8927"/>
                    <a:pt x="3976" y="8928"/>
                  </a:cubicBezTo>
                  <a:cubicBezTo>
                    <a:pt x="3480" y="9375"/>
                    <a:pt x="3617" y="10133"/>
                    <a:pt x="4382" y="10133"/>
                  </a:cubicBezTo>
                  <a:cubicBezTo>
                    <a:pt x="4403" y="10133"/>
                    <a:pt x="4424" y="10132"/>
                    <a:pt x="4445" y="10131"/>
                  </a:cubicBezTo>
                  <a:cubicBezTo>
                    <a:pt x="4466" y="10130"/>
                    <a:pt x="4488" y="10128"/>
                    <a:pt x="4510" y="10126"/>
                  </a:cubicBezTo>
                  <a:cubicBezTo>
                    <a:pt x="5026" y="10068"/>
                    <a:pt x="5515" y="9647"/>
                    <a:pt x="5948" y="9401"/>
                  </a:cubicBezTo>
                  <a:cubicBezTo>
                    <a:pt x="6734" y="8955"/>
                    <a:pt x="7534" y="8534"/>
                    <a:pt x="8356" y="8157"/>
                  </a:cubicBezTo>
                  <a:cubicBezTo>
                    <a:pt x="8357" y="8156"/>
                    <a:pt x="8358" y="8156"/>
                    <a:pt x="8359" y="8156"/>
                  </a:cubicBezTo>
                  <a:cubicBezTo>
                    <a:pt x="8361" y="8156"/>
                    <a:pt x="8363" y="8156"/>
                    <a:pt x="8366" y="8155"/>
                  </a:cubicBezTo>
                  <a:cubicBezTo>
                    <a:pt x="8367" y="8155"/>
                    <a:pt x="8368" y="8154"/>
                    <a:pt x="8369" y="8154"/>
                  </a:cubicBezTo>
                  <a:cubicBezTo>
                    <a:pt x="8375" y="8151"/>
                    <a:pt x="8379" y="8147"/>
                    <a:pt x="8385" y="8143"/>
                  </a:cubicBezTo>
                  <a:cubicBezTo>
                    <a:pt x="8393" y="8148"/>
                    <a:pt x="8402" y="8149"/>
                    <a:pt x="8411" y="8149"/>
                  </a:cubicBezTo>
                  <a:cubicBezTo>
                    <a:pt x="8414" y="8149"/>
                    <a:pt x="8419" y="8148"/>
                    <a:pt x="8423" y="8148"/>
                  </a:cubicBezTo>
                  <a:cubicBezTo>
                    <a:pt x="8424" y="8147"/>
                    <a:pt x="8424" y="8147"/>
                    <a:pt x="8425" y="8147"/>
                  </a:cubicBezTo>
                  <a:cubicBezTo>
                    <a:pt x="8427" y="8147"/>
                    <a:pt x="8430" y="8146"/>
                    <a:pt x="8432" y="8145"/>
                  </a:cubicBezTo>
                  <a:cubicBezTo>
                    <a:pt x="8434" y="8143"/>
                    <a:pt x="8436" y="8142"/>
                    <a:pt x="8439" y="8141"/>
                  </a:cubicBezTo>
                  <a:cubicBezTo>
                    <a:pt x="8440" y="8140"/>
                    <a:pt x="8441" y="8139"/>
                    <a:pt x="8442" y="8139"/>
                  </a:cubicBezTo>
                  <a:cubicBezTo>
                    <a:pt x="8464" y="8127"/>
                    <a:pt x="8484" y="8113"/>
                    <a:pt x="8506" y="8099"/>
                  </a:cubicBezTo>
                  <a:cubicBezTo>
                    <a:pt x="8572" y="8064"/>
                    <a:pt x="8641" y="8043"/>
                    <a:pt x="8705" y="8005"/>
                  </a:cubicBezTo>
                  <a:cubicBezTo>
                    <a:pt x="8814" y="8067"/>
                    <a:pt x="8924" y="8130"/>
                    <a:pt x="9034" y="8192"/>
                  </a:cubicBezTo>
                  <a:cubicBezTo>
                    <a:pt x="10963" y="9288"/>
                    <a:pt x="12962" y="10326"/>
                    <a:pt x="15117" y="10901"/>
                  </a:cubicBezTo>
                  <a:cubicBezTo>
                    <a:pt x="15597" y="11029"/>
                    <a:pt x="16083" y="11134"/>
                    <a:pt x="16574" y="11211"/>
                  </a:cubicBezTo>
                  <a:cubicBezTo>
                    <a:pt x="16840" y="11252"/>
                    <a:pt x="17188" y="11351"/>
                    <a:pt x="17499" y="11351"/>
                  </a:cubicBezTo>
                  <a:cubicBezTo>
                    <a:pt x="17545" y="11351"/>
                    <a:pt x="17589" y="11349"/>
                    <a:pt x="17633" y="11344"/>
                  </a:cubicBezTo>
                  <a:cubicBezTo>
                    <a:pt x="17697" y="11337"/>
                    <a:pt x="17758" y="11324"/>
                    <a:pt x="17814" y="11305"/>
                  </a:cubicBezTo>
                  <a:cubicBezTo>
                    <a:pt x="18007" y="11240"/>
                    <a:pt x="18121" y="11118"/>
                    <a:pt x="18142" y="10974"/>
                  </a:cubicBezTo>
                  <a:cubicBezTo>
                    <a:pt x="18148" y="10978"/>
                    <a:pt x="18154" y="10981"/>
                    <a:pt x="18162" y="10985"/>
                  </a:cubicBezTo>
                  <a:cubicBezTo>
                    <a:pt x="18477" y="11179"/>
                    <a:pt x="18804" y="11377"/>
                    <a:pt x="19125" y="11479"/>
                  </a:cubicBezTo>
                  <a:cubicBezTo>
                    <a:pt x="19190" y="11499"/>
                    <a:pt x="19249" y="11512"/>
                    <a:pt x="19302" y="11516"/>
                  </a:cubicBezTo>
                  <a:cubicBezTo>
                    <a:pt x="19318" y="11517"/>
                    <a:pt x="19334" y="11518"/>
                    <a:pt x="19348" y="11518"/>
                  </a:cubicBezTo>
                  <a:cubicBezTo>
                    <a:pt x="19680" y="11518"/>
                    <a:pt x="19754" y="11195"/>
                    <a:pt x="19532" y="10822"/>
                  </a:cubicBezTo>
                  <a:cubicBezTo>
                    <a:pt x="19530" y="10819"/>
                    <a:pt x="19528" y="10816"/>
                    <a:pt x="19527" y="10813"/>
                  </a:cubicBezTo>
                  <a:cubicBezTo>
                    <a:pt x="19525" y="10810"/>
                    <a:pt x="19522" y="10807"/>
                    <a:pt x="19520" y="10803"/>
                  </a:cubicBezTo>
                  <a:cubicBezTo>
                    <a:pt x="19340" y="10512"/>
                    <a:pt x="19023" y="10279"/>
                    <a:pt x="18711" y="10078"/>
                  </a:cubicBezTo>
                  <a:cubicBezTo>
                    <a:pt x="18977" y="9889"/>
                    <a:pt x="19237" y="9688"/>
                    <a:pt x="19496" y="9485"/>
                  </a:cubicBezTo>
                  <a:cubicBezTo>
                    <a:pt x="19542" y="9528"/>
                    <a:pt x="19589" y="9569"/>
                    <a:pt x="19637" y="9609"/>
                  </a:cubicBezTo>
                  <a:cubicBezTo>
                    <a:pt x="19641" y="9612"/>
                    <a:pt x="19644" y="9613"/>
                    <a:pt x="19648" y="9613"/>
                  </a:cubicBezTo>
                  <a:cubicBezTo>
                    <a:pt x="19648" y="9613"/>
                    <a:pt x="19648" y="9613"/>
                    <a:pt x="19649" y="9613"/>
                  </a:cubicBezTo>
                  <a:cubicBezTo>
                    <a:pt x="19664" y="9613"/>
                    <a:pt x="19677" y="9591"/>
                    <a:pt x="19664" y="9578"/>
                  </a:cubicBezTo>
                  <a:cubicBezTo>
                    <a:pt x="19623" y="9536"/>
                    <a:pt x="19579" y="9495"/>
                    <a:pt x="19536" y="9454"/>
                  </a:cubicBezTo>
                  <a:cubicBezTo>
                    <a:pt x="19943" y="9132"/>
                    <a:pt x="20345" y="8803"/>
                    <a:pt x="20758" y="8493"/>
                  </a:cubicBezTo>
                  <a:cubicBezTo>
                    <a:pt x="20794" y="8465"/>
                    <a:pt x="20805" y="8405"/>
                    <a:pt x="20784" y="8366"/>
                  </a:cubicBezTo>
                  <a:cubicBezTo>
                    <a:pt x="20746" y="8293"/>
                    <a:pt x="20707" y="8227"/>
                    <a:pt x="20666" y="8165"/>
                  </a:cubicBezTo>
                  <a:lnTo>
                    <a:pt x="20724" y="8122"/>
                  </a:lnTo>
                  <a:cubicBezTo>
                    <a:pt x="20737" y="8112"/>
                    <a:pt x="20727" y="8093"/>
                    <a:pt x="20714" y="8093"/>
                  </a:cubicBezTo>
                  <a:cubicBezTo>
                    <a:pt x="20714" y="8093"/>
                    <a:pt x="20713" y="8093"/>
                    <a:pt x="20713" y="8093"/>
                  </a:cubicBezTo>
                  <a:cubicBezTo>
                    <a:pt x="20711" y="8093"/>
                    <a:pt x="20709" y="8094"/>
                    <a:pt x="20707" y="8095"/>
                  </a:cubicBezTo>
                  <a:cubicBezTo>
                    <a:pt x="20687" y="8104"/>
                    <a:pt x="20669" y="8114"/>
                    <a:pt x="20649" y="8123"/>
                  </a:cubicBezTo>
                  <a:cubicBezTo>
                    <a:pt x="20646" y="8125"/>
                    <a:pt x="20644" y="8126"/>
                    <a:pt x="20642" y="8127"/>
                  </a:cubicBezTo>
                  <a:cubicBezTo>
                    <a:pt x="20313" y="7645"/>
                    <a:pt x="19904" y="7482"/>
                    <a:pt x="19456" y="7482"/>
                  </a:cubicBezTo>
                  <a:cubicBezTo>
                    <a:pt x="19346" y="7482"/>
                    <a:pt x="19233" y="7491"/>
                    <a:pt x="19118" y="7509"/>
                  </a:cubicBezTo>
                  <a:cubicBezTo>
                    <a:pt x="19048" y="7520"/>
                    <a:pt x="18979" y="7534"/>
                    <a:pt x="18909" y="7549"/>
                  </a:cubicBezTo>
                  <a:cubicBezTo>
                    <a:pt x="18901" y="7550"/>
                    <a:pt x="18893" y="7552"/>
                    <a:pt x="18886" y="7554"/>
                  </a:cubicBezTo>
                  <a:cubicBezTo>
                    <a:pt x="18433" y="7657"/>
                    <a:pt x="17960" y="7851"/>
                    <a:pt x="17506" y="7999"/>
                  </a:cubicBezTo>
                  <a:cubicBezTo>
                    <a:pt x="17302" y="8066"/>
                    <a:pt x="17104" y="8128"/>
                    <a:pt x="16908" y="8171"/>
                  </a:cubicBezTo>
                  <a:cubicBezTo>
                    <a:pt x="16887" y="8175"/>
                    <a:pt x="16867" y="8179"/>
                    <a:pt x="16845" y="8185"/>
                  </a:cubicBezTo>
                  <a:cubicBezTo>
                    <a:pt x="16783" y="8197"/>
                    <a:pt x="16720" y="8206"/>
                    <a:pt x="16657" y="8214"/>
                  </a:cubicBezTo>
                  <a:cubicBezTo>
                    <a:pt x="16579" y="8224"/>
                    <a:pt x="16500" y="8229"/>
                    <a:pt x="16420" y="8229"/>
                  </a:cubicBezTo>
                  <a:cubicBezTo>
                    <a:pt x="16252" y="8229"/>
                    <a:pt x="16081" y="8206"/>
                    <a:pt x="15902" y="8152"/>
                  </a:cubicBezTo>
                  <a:cubicBezTo>
                    <a:pt x="15406" y="7999"/>
                    <a:pt x="15091" y="7689"/>
                    <a:pt x="14700" y="7360"/>
                  </a:cubicBezTo>
                  <a:cubicBezTo>
                    <a:pt x="14410" y="7116"/>
                    <a:pt x="14093" y="6878"/>
                    <a:pt x="13752" y="6691"/>
                  </a:cubicBezTo>
                  <a:cubicBezTo>
                    <a:pt x="13627" y="6570"/>
                    <a:pt x="13492" y="6461"/>
                    <a:pt x="13349" y="6361"/>
                  </a:cubicBezTo>
                  <a:cubicBezTo>
                    <a:pt x="14221" y="5751"/>
                    <a:pt x="15090" y="5138"/>
                    <a:pt x="15948" y="4508"/>
                  </a:cubicBezTo>
                  <a:cubicBezTo>
                    <a:pt x="16534" y="4077"/>
                    <a:pt x="17428" y="3629"/>
                    <a:pt x="17688" y="2895"/>
                  </a:cubicBezTo>
                  <a:cubicBezTo>
                    <a:pt x="17860" y="2403"/>
                    <a:pt x="17628" y="1951"/>
                    <a:pt x="17170" y="1704"/>
                  </a:cubicBezTo>
                  <a:cubicBezTo>
                    <a:pt x="16949" y="1583"/>
                    <a:pt x="16711" y="1537"/>
                    <a:pt x="16468" y="1537"/>
                  </a:cubicBezTo>
                  <a:cubicBezTo>
                    <a:pt x="16347" y="1537"/>
                    <a:pt x="16224" y="1549"/>
                    <a:pt x="16102" y="1568"/>
                  </a:cubicBezTo>
                  <a:cubicBezTo>
                    <a:pt x="16082" y="1571"/>
                    <a:pt x="16063" y="1574"/>
                    <a:pt x="16043" y="1578"/>
                  </a:cubicBezTo>
                  <a:cubicBezTo>
                    <a:pt x="16024" y="1581"/>
                    <a:pt x="16005" y="1585"/>
                    <a:pt x="15987" y="1588"/>
                  </a:cubicBezTo>
                  <a:cubicBezTo>
                    <a:pt x="15971" y="1591"/>
                    <a:pt x="15956" y="1595"/>
                    <a:pt x="15941" y="1598"/>
                  </a:cubicBezTo>
                  <a:cubicBezTo>
                    <a:pt x="15888" y="1609"/>
                    <a:pt x="15835" y="1621"/>
                    <a:pt x="15782" y="1634"/>
                  </a:cubicBezTo>
                  <a:cubicBezTo>
                    <a:pt x="15755" y="1641"/>
                    <a:pt x="15727" y="1648"/>
                    <a:pt x="15700" y="1655"/>
                  </a:cubicBezTo>
                  <a:cubicBezTo>
                    <a:pt x="15687" y="1658"/>
                    <a:pt x="15674" y="1662"/>
                    <a:pt x="15662" y="1666"/>
                  </a:cubicBezTo>
                  <a:cubicBezTo>
                    <a:pt x="15642" y="1672"/>
                    <a:pt x="15623" y="1677"/>
                    <a:pt x="15603" y="1682"/>
                  </a:cubicBezTo>
                  <a:lnTo>
                    <a:pt x="15602" y="1683"/>
                  </a:lnTo>
                  <a:cubicBezTo>
                    <a:pt x="15484" y="1716"/>
                    <a:pt x="15367" y="1752"/>
                    <a:pt x="15256" y="1788"/>
                  </a:cubicBezTo>
                  <a:cubicBezTo>
                    <a:pt x="15230" y="1796"/>
                    <a:pt x="15204" y="1804"/>
                    <a:pt x="15178" y="1813"/>
                  </a:cubicBezTo>
                  <a:cubicBezTo>
                    <a:pt x="15167" y="1816"/>
                    <a:pt x="15156" y="1820"/>
                    <a:pt x="15144" y="1823"/>
                  </a:cubicBezTo>
                  <a:cubicBezTo>
                    <a:pt x="14192" y="2123"/>
                    <a:pt x="13221" y="2383"/>
                    <a:pt x="12280" y="2719"/>
                  </a:cubicBezTo>
                  <a:cubicBezTo>
                    <a:pt x="11403" y="3030"/>
                    <a:pt x="10463" y="3320"/>
                    <a:pt x="9620" y="3703"/>
                  </a:cubicBezTo>
                  <a:cubicBezTo>
                    <a:pt x="9398" y="3553"/>
                    <a:pt x="9170" y="3418"/>
                    <a:pt x="8964" y="3292"/>
                  </a:cubicBezTo>
                  <a:cubicBezTo>
                    <a:pt x="8941" y="3278"/>
                    <a:pt x="8916" y="3272"/>
                    <a:pt x="8893" y="3272"/>
                  </a:cubicBezTo>
                  <a:cubicBezTo>
                    <a:pt x="8890" y="3272"/>
                    <a:pt x="8887" y="3272"/>
                    <a:pt x="8885" y="3272"/>
                  </a:cubicBezTo>
                  <a:cubicBezTo>
                    <a:pt x="8872" y="3272"/>
                    <a:pt x="8860" y="3273"/>
                    <a:pt x="8849" y="3276"/>
                  </a:cubicBezTo>
                  <a:cubicBezTo>
                    <a:pt x="8842" y="3274"/>
                    <a:pt x="8835" y="3273"/>
                    <a:pt x="8828" y="3271"/>
                  </a:cubicBezTo>
                  <a:cubicBezTo>
                    <a:pt x="8817" y="3269"/>
                    <a:pt x="8804" y="3267"/>
                    <a:pt x="8792" y="3265"/>
                  </a:cubicBezTo>
                  <a:lnTo>
                    <a:pt x="8787" y="3265"/>
                  </a:lnTo>
                  <a:cubicBezTo>
                    <a:pt x="8769" y="3262"/>
                    <a:pt x="8751" y="3261"/>
                    <a:pt x="8731" y="3261"/>
                  </a:cubicBezTo>
                  <a:cubicBezTo>
                    <a:pt x="8725" y="3261"/>
                    <a:pt x="8718" y="3261"/>
                    <a:pt x="8712" y="3262"/>
                  </a:cubicBezTo>
                  <a:cubicBezTo>
                    <a:pt x="8708" y="3262"/>
                    <a:pt x="8704" y="3263"/>
                    <a:pt x="8700" y="3263"/>
                  </a:cubicBezTo>
                  <a:cubicBezTo>
                    <a:pt x="8695" y="3263"/>
                    <a:pt x="8690" y="3263"/>
                    <a:pt x="8686" y="3264"/>
                  </a:cubicBezTo>
                  <a:cubicBezTo>
                    <a:pt x="8678" y="3251"/>
                    <a:pt x="8670" y="3240"/>
                    <a:pt x="8658" y="3230"/>
                  </a:cubicBezTo>
                  <a:cubicBezTo>
                    <a:pt x="7679" y="2423"/>
                    <a:pt x="6634" y="1715"/>
                    <a:pt x="5513" y="1120"/>
                  </a:cubicBezTo>
                  <a:cubicBezTo>
                    <a:pt x="4757" y="719"/>
                    <a:pt x="3919" y="226"/>
                    <a:pt x="3047" y="138"/>
                  </a:cubicBezTo>
                  <a:cubicBezTo>
                    <a:pt x="2971" y="131"/>
                    <a:pt x="2895" y="126"/>
                    <a:pt x="2818" y="125"/>
                  </a:cubicBezTo>
                  <a:cubicBezTo>
                    <a:pt x="2810" y="125"/>
                    <a:pt x="2803" y="125"/>
                    <a:pt x="2795" y="125"/>
                  </a:cubicBezTo>
                  <a:cubicBezTo>
                    <a:pt x="2714" y="125"/>
                    <a:pt x="2633" y="130"/>
                    <a:pt x="2553" y="135"/>
                  </a:cubicBezTo>
                  <a:cubicBezTo>
                    <a:pt x="2532" y="136"/>
                    <a:pt x="2510" y="138"/>
                    <a:pt x="2490" y="139"/>
                  </a:cubicBezTo>
                  <a:cubicBezTo>
                    <a:pt x="2453" y="142"/>
                    <a:pt x="2416" y="146"/>
                    <a:pt x="2378" y="149"/>
                  </a:cubicBezTo>
                  <a:cubicBezTo>
                    <a:pt x="2366" y="149"/>
                    <a:pt x="2355" y="150"/>
                    <a:pt x="2343" y="151"/>
                  </a:cubicBezTo>
                  <a:cubicBezTo>
                    <a:pt x="2310" y="153"/>
                    <a:pt x="2277" y="155"/>
                    <a:pt x="2244" y="156"/>
                  </a:cubicBezTo>
                  <a:cubicBezTo>
                    <a:pt x="2233" y="157"/>
                    <a:pt x="2222" y="158"/>
                    <a:pt x="2212" y="158"/>
                  </a:cubicBezTo>
                  <a:cubicBezTo>
                    <a:pt x="2190" y="159"/>
                    <a:pt x="2168" y="159"/>
                    <a:pt x="2146" y="159"/>
                  </a:cubicBezTo>
                  <a:cubicBezTo>
                    <a:pt x="1766" y="159"/>
                    <a:pt x="1427" y="46"/>
                    <a:pt x="1049" y="15"/>
                  </a:cubicBezTo>
                  <a:cubicBezTo>
                    <a:pt x="963" y="8"/>
                    <a:pt x="87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7" name="Google Shape;8557;p48"/>
            <p:cNvSpPr/>
            <p:nvPr/>
          </p:nvSpPr>
          <p:spPr>
            <a:xfrm>
              <a:off x="6046431" y="253161"/>
              <a:ext cx="1034444" cy="572636"/>
            </a:xfrm>
            <a:custGeom>
              <a:avLst/>
              <a:gdLst/>
              <a:ahLst/>
              <a:cxnLst/>
              <a:rect l="l" t="t" r="r" b="b"/>
              <a:pathLst>
                <a:path w="20805" h="11517" extrusionOk="0">
                  <a:moveTo>
                    <a:pt x="789" y="0"/>
                  </a:moveTo>
                  <a:cubicBezTo>
                    <a:pt x="648" y="0"/>
                    <a:pt x="508" y="19"/>
                    <a:pt x="374" y="84"/>
                  </a:cubicBezTo>
                  <a:cubicBezTo>
                    <a:pt x="196" y="172"/>
                    <a:pt x="86" y="311"/>
                    <a:pt x="46" y="464"/>
                  </a:cubicBezTo>
                  <a:cubicBezTo>
                    <a:pt x="21" y="477"/>
                    <a:pt x="1" y="504"/>
                    <a:pt x="8" y="537"/>
                  </a:cubicBezTo>
                  <a:cubicBezTo>
                    <a:pt x="14" y="564"/>
                    <a:pt x="23" y="589"/>
                    <a:pt x="29" y="615"/>
                  </a:cubicBezTo>
                  <a:cubicBezTo>
                    <a:pt x="32" y="676"/>
                    <a:pt x="49" y="736"/>
                    <a:pt x="75" y="796"/>
                  </a:cubicBezTo>
                  <a:cubicBezTo>
                    <a:pt x="535" y="2403"/>
                    <a:pt x="1943" y="3577"/>
                    <a:pt x="3230" y="4549"/>
                  </a:cubicBezTo>
                  <a:cubicBezTo>
                    <a:pt x="4005" y="5134"/>
                    <a:pt x="4813" y="5675"/>
                    <a:pt x="5638" y="6192"/>
                  </a:cubicBezTo>
                  <a:cubicBezTo>
                    <a:pt x="5597" y="6262"/>
                    <a:pt x="5554" y="6332"/>
                    <a:pt x="5512" y="6401"/>
                  </a:cubicBezTo>
                  <a:cubicBezTo>
                    <a:pt x="5362" y="6585"/>
                    <a:pt x="5246" y="6812"/>
                    <a:pt x="5127" y="7003"/>
                  </a:cubicBezTo>
                  <a:cubicBezTo>
                    <a:pt x="4859" y="6716"/>
                    <a:pt x="4559" y="6461"/>
                    <a:pt x="4310" y="6270"/>
                  </a:cubicBezTo>
                  <a:cubicBezTo>
                    <a:pt x="4285" y="6143"/>
                    <a:pt x="4223" y="6028"/>
                    <a:pt x="4111" y="5936"/>
                  </a:cubicBezTo>
                  <a:cubicBezTo>
                    <a:pt x="4002" y="5846"/>
                    <a:pt x="3892" y="5808"/>
                    <a:pt x="3784" y="5808"/>
                  </a:cubicBezTo>
                  <a:cubicBezTo>
                    <a:pt x="3700" y="5808"/>
                    <a:pt x="3616" y="5831"/>
                    <a:pt x="3536" y="5870"/>
                  </a:cubicBezTo>
                  <a:cubicBezTo>
                    <a:pt x="3529" y="5870"/>
                    <a:pt x="3521" y="5870"/>
                    <a:pt x="3514" y="5870"/>
                  </a:cubicBezTo>
                  <a:cubicBezTo>
                    <a:pt x="2784" y="5870"/>
                    <a:pt x="1541" y="7509"/>
                    <a:pt x="2386" y="7990"/>
                  </a:cubicBezTo>
                  <a:cubicBezTo>
                    <a:pt x="2437" y="8019"/>
                    <a:pt x="2492" y="8038"/>
                    <a:pt x="2549" y="8050"/>
                  </a:cubicBezTo>
                  <a:cubicBezTo>
                    <a:pt x="2934" y="8439"/>
                    <a:pt x="3544" y="8725"/>
                    <a:pt x="3967" y="8924"/>
                  </a:cubicBezTo>
                  <a:cubicBezTo>
                    <a:pt x="3970" y="8925"/>
                    <a:pt x="3973" y="8927"/>
                    <a:pt x="3977" y="8928"/>
                  </a:cubicBezTo>
                  <a:cubicBezTo>
                    <a:pt x="3481" y="9374"/>
                    <a:pt x="3618" y="10133"/>
                    <a:pt x="4383" y="10133"/>
                  </a:cubicBezTo>
                  <a:cubicBezTo>
                    <a:pt x="4404" y="10133"/>
                    <a:pt x="4425" y="10132"/>
                    <a:pt x="4446" y="10131"/>
                  </a:cubicBezTo>
                  <a:cubicBezTo>
                    <a:pt x="4986" y="10103"/>
                    <a:pt x="5498" y="9657"/>
                    <a:pt x="5948" y="9401"/>
                  </a:cubicBezTo>
                  <a:cubicBezTo>
                    <a:pt x="6734" y="8954"/>
                    <a:pt x="7534" y="8533"/>
                    <a:pt x="8356" y="8156"/>
                  </a:cubicBezTo>
                  <a:cubicBezTo>
                    <a:pt x="8361" y="8154"/>
                    <a:pt x="8365" y="8155"/>
                    <a:pt x="8370" y="8152"/>
                  </a:cubicBezTo>
                  <a:cubicBezTo>
                    <a:pt x="8375" y="8150"/>
                    <a:pt x="8380" y="8146"/>
                    <a:pt x="8386" y="8143"/>
                  </a:cubicBezTo>
                  <a:cubicBezTo>
                    <a:pt x="8393" y="8146"/>
                    <a:pt x="8401" y="8148"/>
                    <a:pt x="8409" y="8148"/>
                  </a:cubicBezTo>
                  <a:cubicBezTo>
                    <a:pt x="8419" y="8148"/>
                    <a:pt x="8429" y="8146"/>
                    <a:pt x="8439" y="8140"/>
                  </a:cubicBezTo>
                  <a:cubicBezTo>
                    <a:pt x="8463" y="8128"/>
                    <a:pt x="8484" y="8113"/>
                    <a:pt x="8507" y="8099"/>
                  </a:cubicBezTo>
                  <a:cubicBezTo>
                    <a:pt x="8572" y="8064"/>
                    <a:pt x="8642" y="8041"/>
                    <a:pt x="8705" y="8004"/>
                  </a:cubicBezTo>
                  <a:cubicBezTo>
                    <a:pt x="8815" y="8066"/>
                    <a:pt x="8924" y="8129"/>
                    <a:pt x="9035" y="8191"/>
                  </a:cubicBezTo>
                  <a:cubicBezTo>
                    <a:pt x="10963" y="9288"/>
                    <a:pt x="12963" y="10324"/>
                    <a:pt x="15117" y="10900"/>
                  </a:cubicBezTo>
                  <a:cubicBezTo>
                    <a:pt x="15597" y="11028"/>
                    <a:pt x="16083" y="11134"/>
                    <a:pt x="16574" y="11210"/>
                  </a:cubicBezTo>
                  <a:cubicBezTo>
                    <a:pt x="16840" y="11252"/>
                    <a:pt x="17187" y="11350"/>
                    <a:pt x="17498" y="11350"/>
                  </a:cubicBezTo>
                  <a:cubicBezTo>
                    <a:pt x="17610" y="11350"/>
                    <a:pt x="17718" y="11337"/>
                    <a:pt x="17815" y="11304"/>
                  </a:cubicBezTo>
                  <a:cubicBezTo>
                    <a:pt x="18007" y="11240"/>
                    <a:pt x="18122" y="11117"/>
                    <a:pt x="18142" y="10973"/>
                  </a:cubicBezTo>
                  <a:cubicBezTo>
                    <a:pt x="18465" y="11171"/>
                    <a:pt x="18798" y="11374"/>
                    <a:pt x="19125" y="11478"/>
                  </a:cubicBezTo>
                  <a:cubicBezTo>
                    <a:pt x="19209" y="11505"/>
                    <a:pt x="19283" y="11517"/>
                    <a:pt x="19348" y="11517"/>
                  </a:cubicBezTo>
                  <a:cubicBezTo>
                    <a:pt x="19682" y="11517"/>
                    <a:pt x="19756" y="11189"/>
                    <a:pt x="19527" y="10813"/>
                  </a:cubicBezTo>
                  <a:cubicBezTo>
                    <a:pt x="19347" y="10518"/>
                    <a:pt x="19028" y="10281"/>
                    <a:pt x="18711" y="10077"/>
                  </a:cubicBezTo>
                  <a:cubicBezTo>
                    <a:pt x="18977" y="9887"/>
                    <a:pt x="19238" y="9688"/>
                    <a:pt x="19496" y="9484"/>
                  </a:cubicBezTo>
                  <a:cubicBezTo>
                    <a:pt x="19542" y="9526"/>
                    <a:pt x="19589" y="9568"/>
                    <a:pt x="19637" y="9609"/>
                  </a:cubicBezTo>
                  <a:cubicBezTo>
                    <a:pt x="19641" y="9612"/>
                    <a:pt x="19645" y="9613"/>
                    <a:pt x="19648" y="9613"/>
                  </a:cubicBezTo>
                  <a:cubicBezTo>
                    <a:pt x="19663" y="9613"/>
                    <a:pt x="19677" y="9591"/>
                    <a:pt x="19664" y="9578"/>
                  </a:cubicBezTo>
                  <a:cubicBezTo>
                    <a:pt x="19623" y="9535"/>
                    <a:pt x="19580" y="9494"/>
                    <a:pt x="19536" y="9453"/>
                  </a:cubicBezTo>
                  <a:cubicBezTo>
                    <a:pt x="19943" y="9131"/>
                    <a:pt x="20345" y="8802"/>
                    <a:pt x="20758" y="8493"/>
                  </a:cubicBezTo>
                  <a:cubicBezTo>
                    <a:pt x="20794" y="8465"/>
                    <a:pt x="20805" y="8404"/>
                    <a:pt x="20784" y="8364"/>
                  </a:cubicBezTo>
                  <a:cubicBezTo>
                    <a:pt x="20746" y="8292"/>
                    <a:pt x="20707" y="8226"/>
                    <a:pt x="20666" y="8164"/>
                  </a:cubicBezTo>
                  <a:lnTo>
                    <a:pt x="20724" y="8120"/>
                  </a:lnTo>
                  <a:cubicBezTo>
                    <a:pt x="20738" y="8111"/>
                    <a:pt x="20727" y="8092"/>
                    <a:pt x="20713" y="8092"/>
                  </a:cubicBezTo>
                  <a:cubicBezTo>
                    <a:pt x="20711" y="8092"/>
                    <a:pt x="20709" y="8093"/>
                    <a:pt x="20707" y="8094"/>
                  </a:cubicBezTo>
                  <a:cubicBezTo>
                    <a:pt x="20685" y="8105"/>
                    <a:pt x="20664" y="8115"/>
                    <a:pt x="20642" y="8127"/>
                  </a:cubicBezTo>
                  <a:cubicBezTo>
                    <a:pt x="20314" y="7644"/>
                    <a:pt x="19904" y="7481"/>
                    <a:pt x="19456" y="7481"/>
                  </a:cubicBezTo>
                  <a:cubicBezTo>
                    <a:pt x="18843" y="7481"/>
                    <a:pt x="18156" y="7787"/>
                    <a:pt x="17507" y="7999"/>
                  </a:cubicBezTo>
                  <a:cubicBezTo>
                    <a:pt x="17132" y="8121"/>
                    <a:pt x="16783" y="8228"/>
                    <a:pt x="16419" y="8228"/>
                  </a:cubicBezTo>
                  <a:cubicBezTo>
                    <a:pt x="16251" y="8228"/>
                    <a:pt x="16080" y="8206"/>
                    <a:pt x="15902" y="8151"/>
                  </a:cubicBezTo>
                  <a:cubicBezTo>
                    <a:pt x="15406" y="7999"/>
                    <a:pt x="15091" y="7687"/>
                    <a:pt x="14701" y="7359"/>
                  </a:cubicBezTo>
                  <a:cubicBezTo>
                    <a:pt x="14410" y="7116"/>
                    <a:pt x="14093" y="6876"/>
                    <a:pt x="13753" y="6691"/>
                  </a:cubicBezTo>
                  <a:cubicBezTo>
                    <a:pt x="13627" y="6570"/>
                    <a:pt x="13493" y="6461"/>
                    <a:pt x="13349" y="6361"/>
                  </a:cubicBezTo>
                  <a:cubicBezTo>
                    <a:pt x="14222" y="5751"/>
                    <a:pt x="15091" y="5138"/>
                    <a:pt x="15948" y="4508"/>
                  </a:cubicBezTo>
                  <a:cubicBezTo>
                    <a:pt x="16534" y="4077"/>
                    <a:pt x="17429" y="3628"/>
                    <a:pt x="17688" y="2895"/>
                  </a:cubicBezTo>
                  <a:cubicBezTo>
                    <a:pt x="17860" y="2402"/>
                    <a:pt x="17628" y="1951"/>
                    <a:pt x="17170" y="1703"/>
                  </a:cubicBezTo>
                  <a:cubicBezTo>
                    <a:pt x="16949" y="1583"/>
                    <a:pt x="16711" y="1537"/>
                    <a:pt x="16469" y="1537"/>
                  </a:cubicBezTo>
                  <a:cubicBezTo>
                    <a:pt x="16031" y="1537"/>
                    <a:pt x="15577" y="1686"/>
                    <a:pt x="15178" y="1812"/>
                  </a:cubicBezTo>
                  <a:cubicBezTo>
                    <a:pt x="14216" y="2117"/>
                    <a:pt x="13233" y="2379"/>
                    <a:pt x="12280" y="2717"/>
                  </a:cubicBezTo>
                  <a:cubicBezTo>
                    <a:pt x="11403" y="3030"/>
                    <a:pt x="10463" y="3319"/>
                    <a:pt x="9620" y="3702"/>
                  </a:cubicBezTo>
                  <a:cubicBezTo>
                    <a:pt x="9399" y="3552"/>
                    <a:pt x="9171" y="3417"/>
                    <a:pt x="8964" y="3291"/>
                  </a:cubicBezTo>
                  <a:cubicBezTo>
                    <a:pt x="8940" y="3277"/>
                    <a:pt x="8914" y="3271"/>
                    <a:pt x="8889" y="3271"/>
                  </a:cubicBezTo>
                  <a:cubicBezTo>
                    <a:pt x="8875" y="3271"/>
                    <a:pt x="8862" y="3272"/>
                    <a:pt x="8849" y="3276"/>
                  </a:cubicBezTo>
                  <a:cubicBezTo>
                    <a:pt x="8815" y="3266"/>
                    <a:pt x="8776" y="3261"/>
                    <a:pt x="8735" y="3261"/>
                  </a:cubicBezTo>
                  <a:cubicBezTo>
                    <a:pt x="8719" y="3261"/>
                    <a:pt x="8703" y="3262"/>
                    <a:pt x="8686" y="3263"/>
                  </a:cubicBezTo>
                  <a:cubicBezTo>
                    <a:pt x="8679" y="3251"/>
                    <a:pt x="8670" y="3240"/>
                    <a:pt x="8658" y="3229"/>
                  </a:cubicBezTo>
                  <a:cubicBezTo>
                    <a:pt x="7680" y="2423"/>
                    <a:pt x="6634" y="1714"/>
                    <a:pt x="5514" y="1120"/>
                  </a:cubicBezTo>
                  <a:cubicBezTo>
                    <a:pt x="4692" y="684"/>
                    <a:pt x="3771" y="137"/>
                    <a:pt x="2818" y="124"/>
                  </a:cubicBezTo>
                  <a:cubicBezTo>
                    <a:pt x="2811" y="124"/>
                    <a:pt x="2803" y="124"/>
                    <a:pt x="2796" y="124"/>
                  </a:cubicBezTo>
                  <a:cubicBezTo>
                    <a:pt x="2601" y="124"/>
                    <a:pt x="2407" y="150"/>
                    <a:pt x="2212" y="157"/>
                  </a:cubicBezTo>
                  <a:cubicBezTo>
                    <a:pt x="2191" y="158"/>
                    <a:pt x="2171" y="158"/>
                    <a:pt x="2150" y="158"/>
                  </a:cubicBezTo>
                  <a:cubicBezTo>
                    <a:pt x="1769" y="158"/>
                    <a:pt x="1430" y="46"/>
                    <a:pt x="1049" y="14"/>
                  </a:cubicBezTo>
                  <a:cubicBezTo>
                    <a:pt x="962" y="7"/>
                    <a:pt x="875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8" name="Google Shape;8558;p48"/>
            <p:cNvSpPr/>
            <p:nvPr/>
          </p:nvSpPr>
          <p:spPr>
            <a:xfrm>
              <a:off x="6060054" y="259128"/>
              <a:ext cx="60212" cy="69261"/>
            </a:xfrm>
            <a:custGeom>
              <a:avLst/>
              <a:gdLst/>
              <a:ahLst/>
              <a:cxnLst/>
              <a:rect l="l" t="t" r="r" b="b"/>
              <a:pathLst>
                <a:path w="1211" h="1393" extrusionOk="0">
                  <a:moveTo>
                    <a:pt x="822" y="1"/>
                  </a:moveTo>
                  <a:cubicBezTo>
                    <a:pt x="804" y="1"/>
                    <a:pt x="785" y="3"/>
                    <a:pt x="767" y="7"/>
                  </a:cubicBezTo>
                  <a:cubicBezTo>
                    <a:pt x="754" y="9"/>
                    <a:pt x="744" y="16"/>
                    <a:pt x="732" y="20"/>
                  </a:cubicBezTo>
                  <a:cubicBezTo>
                    <a:pt x="684" y="26"/>
                    <a:pt x="637" y="37"/>
                    <a:pt x="593" y="55"/>
                  </a:cubicBezTo>
                  <a:cubicBezTo>
                    <a:pt x="548" y="72"/>
                    <a:pt x="503" y="98"/>
                    <a:pt x="460" y="129"/>
                  </a:cubicBezTo>
                  <a:lnTo>
                    <a:pt x="457" y="129"/>
                  </a:lnTo>
                  <a:cubicBezTo>
                    <a:pt x="253" y="168"/>
                    <a:pt x="84" y="319"/>
                    <a:pt x="28" y="522"/>
                  </a:cubicBezTo>
                  <a:cubicBezTo>
                    <a:pt x="3" y="617"/>
                    <a:pt x="1" y="719"/>
                    <a:pt x="29" y="814"/>
                  </a:cubicBezTo>
                  <a:cubicBezTo>
                    <a:pt x="61" y="920"/>
                    <a:pt x="208" y="1072"/>
                    <a:pt x="181" y="1185"/>
                  </a:cubicBezTo>
                  <a:cubicBezTo>
                    <a:pt x="150" y="1312"/>
                    <a:pt x="251" y="1393"/>
                    <a:pt x="350" y="1393"/>
                  </a:cubicBezTo>
                  <a:cubicBezTo>
                    <a:pt x="384" y="1393"/>
                    <a:pt x="419" y="1383"/>
                    <a:pt x="447" y="1362"/>
                  </a:cubicBezTo>
                  <a:cubicBezTo>
                    <a:pt x="545" y="1334"/>
                    <a:pt x="646" y="1259"/>
                    <a:pt x="706" y="1211"/>
                  </a:cubicBezTo>
                  <a:cubicBezTo>
                    <a:pt x="874" y="1074"/>
                    <a:pt x="1001" y="877"/>
                    <a:pt x="1087" y="679"/>
                  </a:cubicBezTo>
                  <a:cubicBezTo>
                    <a:pt x="1161" y="506"/>
                    <a:pt x="1211" y="290"/>
                    <a:pt x="1078" y="133"/>
                  </a:cubicBezTo>
                  <a:cubicBezTo>
                    <a:pt x="1052" y="101"/>
                    <a:pt x="1021" y="79"/>
                    <a:pt x="988" y="60"/>
                  </a:cubicBezTo>
                  <a:cubicBezTo>
                    <a:pt x="941" y="23"/>
                    <a:pt x="883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9" name="Google Shape;8559;p48"/>
            <p:cNvSpPr/>
            <p:nvPr/>
          </p:nvSpPr>
          <p:spPr>
            <a:xfrm>
              <a:off x="6242033" y="697070"/>
              <a:ext cx="64438" cy="48726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256" y="1"/>
                  </a:moveTo>
                  <a:cubicBezTo>
                    <a:pt x="178" y="1"/>
                    <a:pt x="131" y="66"/>
                    <a:pt x="128" y="131"/>
                  </a:cubicBezTo>
                  <a:cubicBezTo>
                    <a:pt x="124" y="131"/>
                    <a:pt x="119" y="131"/>
                    <a:pt x="115" y="131"/>
                  </a:cubicBezTo>
                  <a:cubicBezTo>
                    <a:pt x="56" y="131"/>
                    <a:pt x="0" y="174"/>
                    <a:pt x="23" y="245"/>
                  </a:cubicBezTo>
                  <a:cubicBezTo>
                    <a:pt x="26" y="254"/>
                    <a:pt x="30" y="260"/>
                    <a:pt x="34" y="268"/>
                  </a:cubicBezTo>
                  <a:lnTo>
                    <a:pt x="34" y="269"/>
                  </a:lnTo>
                  <a:cubicBezTo>
                    <a:pt x="102" y="467"/>
                    <a:pt x="225" y="625"/>
                    <a:pt x="396" y="738"/>
                  </a:cubicBezTo>
                  <a:cubicBezTo>
                    <a:pt x="400" y="743"/>
                    <a:pt x="404" y="747"/>
                    <a:pt x="408" y="751"/>
                  </a:cubicBezTo>
                  <a:cubicBezTo>
                    <a:pt x="428" y="794"/>
                    <a:pt x="468" y="828"/>
                    <a:pt x="528" y="834"/>
                  </a:cubicBezTo>
                  <a:cubicBezTo>
                    <a:pt x="621" y="843"/>
                    <a:pt x="713" y="853"/>
                    <a:pt x="806" y="864"/>
                  </a:cubicBezTo>
                  <a:cubicBezTo>
                    <a:pt x="823" y="928"/>
                    <a:pt x="880" y="979"/>
                    <a:pt x="947" y="979"/>
                  </a:cubicBezTo>
                  <a:cubicBezTo>
                    <a:pt x="971" y="979"/>
                    <a:pt x="996" y="973"/>
                    <a:pt x="1021" y="958"/>
                  </a:cubicBezTo>
                  <a:cubicBezTo>
                    <a:pt x="1068" y="931"/>
                    <a:pt x="1112" y="902"/>
                    <a:pt x="1159" y="873"/>
                  </a:cubicBezTo>
                  <a:cubicBezTo>
                    <a:pt x="1244" y="817"/>
                    <a:pt x="1245" y="718"/>
                    <a:pt x="1194" y="655"/>
                  </a:cubicBezTo>
                  <a:cubicBezTo>
                    <a:pt x="1194" y="655"/>
                    <a:pt x="1195" y="654"/>
                    <a:pt x="1196" y="654"/>
                  </a:cubicBezTo>
                  <a:cubicBezTo>
                    <a:pt x="1295" y="601"/>
                    <a:pt x="1275" y="471"/>
                    <a:pt x="1196" y="414"/>
                  </a:cubicBezTo>
                  <a:cubicBezTo>
                    <a:pt x="922" y="217"/>
                    <a:pt x="620" y="81"/>
                    <a:pt x="291" y="5"/>
                  </a:cubicBezTo>
                  <a:cubicBezTo>
                    <a:pt x="278" y="2"/>
                    <a:pt x="267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0" name="Google Shape;8560;p48"/>
            <p:cNvSpPr/>
            <p:nvPr/>
          </p:nvSpPr>
          <p:spPr>
            <a:xfrm>
              <a:off x="6825160" y="336344"/>
              <a:ext cx="92232" cy="80747"/>
            </a:xfrm>
            <a:custGeom>
              <a:avLst/>
              <a:gdLst/>
              <a:ahLst/>
              <a:cxnLst/>
              <a:rect l="l" t="t" r="r" b="b"/>
              <a:pathLst>
                <a:path w="1855" h="1624" extrusionOk="0">
                  <a:moveTo>
                    <a:pt x="407" y="1"/>
                  </a:moveTo>
                  <a:cubicBezTo>
                    <a:pt x="342" y="1"/>
                    <a:pt x="277" y="2"/>
                    <a:pt x="211" y="5"/>
                  </a:cubicBezTo>
                  <a:cubicBezTo>
                    <a:pt x="94" y="11"/>
                    <a:pt x="1" y="171"/>
                    <a:pt x="107" y="258"/>
                  </a:cubicBezTo>
                  <a:cubicBezTo>
                    <a:pt x="349" y="461"/>
                    <a:pt x="593" y="663"/>
                    <a:pt x="837" y="864"/>
                  </a:cubicBezTo>
                  <a:cubicBezTo>
                    <a:pt x="903" y="918"/>
                    <a:pt x="1179" y="1106"/>
                    <a:pt x="1366" y="1270"/>
                  </a:cubicBezTo>
                  <a:cubicBezTo>
                    <a:pt x="1345" y="1294"/>
                    <a:pt x="1332" y="1328"/>
                    <a:pt x="1344" y="1355"/>
                  </a:cubicBezTo>
                  <a:cubicBezTo>
                    <a:pt x="1397" y="1489"/>
                    <a:pt x="1473" y="1563"/>
                    <a:pt x="1607" y="1618"/>
                  </a:cubicBezTo>
                  <a:cubicBezTo>
                    <a:pt x="1616" y="1622"/>
                    <a:pt x="1625" y="1623"/>
                    <a:pt x="1634" y="1623"/>
                  </a:cubicBezTo>
                  <a:cubicBezTo>
                    <a:pt x="1675" y="1623"/>
                    <a:pt x="1713" y="1588"/>
                    <a:pt x="1725" y="1551"/>
                  </a:cubicBezTo>
                  <a:cubicBezTo>
                    <a:pt x="1744" y="1495"/>
                    <a:pt x="1742" y="1440"/>
                    <a:pt x="1726" y="1388"/>
                  </a:cubicBezTo>
                  <a:cubicBezTo>
                    <a:pt x="1738" y="1361"/>
                    <a:pt x="1735" y="1330"/>
                    <a:pt x="1707" y="1302"/>
                  </a:cubicBezTo>
                  <a:cubicBezTo>
                    <a:pt x="1699" y="1295"/>
                    <a:pt x="1690" y="1288"/>
                    <a:pt x="1682" y="1280"/>
                  </a:cubicBezTo>
                  <a:cubicBezTo>
                    <a:pt x="1705" y="1267"/>
                    <a:pt x="1724" y="1250"/>
                    <a:pt x="1738" y="1227"/>
                  </a:cubicBezTo>
                  <a:cubicBezTo>
                    <a:pt x="1854" y="1032"/>
                    <a:pt x="1855" y="832"/>
                    <a:pt x="1747" y="632"/>
                  </a:cubicBezTo>
                  <a:cubicBezTo>
                    <a:pt x="1735" y="608"/>
                    <a:pt x="1717" y="592"/>
                    <a:pt x="1699" y="580"/>
                  </a:cubicBezTo>
                  <a:cubicBezTo>
                    <a:pt x="1636" y="463"/>
                    <a:pt x="1533" y="362"/>
                    <a:pt x="1412" y="281"/>
                  </a:cubicBezTo>
                  <a:cubicBezTo>
                    <a:pt x="1446" y="207"/>
                    <a:pt x="1427" y="114"/>
                    <a:pt x="1323" y="94"/>
                  </a:cubicBezTo>
                  <a:cubicBezTo>
                    <a:pt x="1019" y="34"/>
                    <a:pt x="715" y="1"/>
                    <a:pt x="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1" name="Google Shape;8561;p48"/>
            <p:cNvSpPr/>
            <p:nvPr/>
          </p:nvSpPr>
          <p:spPr>
            <a:xfrm>
              <a:off x="6964776" y="629549"/>
              <a:ext cx="108740" cy="81393"/>
            </a:xfrm>
            <a:custGeom>
              <a:avLst/>
              <a:gdLst/>
              <a:ahLst/>
              <a:cxnLst/>
              <a:rect l="l" t="t" r="r" b="b"/>
              <a:pathLst>
                <a:path w="2187" h="1637" extrusionOk="0">
                  <a:moveTo>
                    <a:pt x="747" y="1"/>
                  </a:moveTo>
                  <a:cubicBezTo>
                    <a:pt x="701" y="1"/>
                    <a:pt x="661" y="23"/>
                    <a:pt x="634" y="56"/>
                  </a:cubicBezTo>
                  <a:cubicBezTo>
                    <a:pt x="430" y="80"/>
                    <a:pt x="240" y="134"/>
                    <a:pt x="50" y="222"/>
                  </a:cubicBezTo>
                  <a:cubicBezTo>
                    <a:pt x="9" y="242"/>
                    <a:pt x="0" y="300"/>
                    <a:pt x="24" y="336"/>
                  </a:cubicBezTo>
                  <a:cubicBezTo>
                    <a:pt x="21" y="344"/>
                    <a:pt x="21" y="353"/>
                    <a:pt x="28" y="362"/>
                  </a:cubicBezTo>
                  <a:cubicBezTo>
                    <a:pt x="300" y="718"/>
                    <a:pt x="612" y="1035"/>
                    <a:pt x="941" y="1335"/>
                  </a:cubicBezTo>
                  <a:cubicBezTo>
                    <a:pt x="935" y="1369"/>
                    <a:pt x="947" y="1405"/>
                    <a:pt x="988" y="1427"/>
                  </a:cubicBezTo>
                  <a:cubicBezTo>
                    <a:pt x="1087" y="1472"/>
                    <a:pt x="1176" y="1534"/>
                    <a:pt x="1254" y="1611"/>
                  </a:cubicBezTo>
                  <a:cubicBezTo>
                    <a:pt x="1274" y="1628"/>
                    <a:pt x="1297" y="1636"/>
                    <a:pt x="1318" y="1636"/>
                  </a:cubicBezTo>
                  <a:cubicBezTo>
                    <a:pt x="1372" y="1636"/>
                    <a:pt x="1419" y="1590"/>
                    <a:pt x="1419" y="1540"/>
                  </a:cubicBezTo>
                  <a:cubicBezTo>
                    <a:pt x="1433" y="1534"/>
                    <a:pt x="1447" y="1526"/>
                    <a:pt x="1460" y="1516"/>
                  </a:cubicBezTo>
                  <a:cubicBezTo>
                    <a:pt x="1734" y="1283"/>
                    <a:pt x="2187" y="980"/>
                    <a:pt x="1917" y="587"/>
                  </a:cubicBezTo>
                  <a:cubicBezTo>
                    <a:pt x="1668" y="223"/>
                    <a:pt x="1184" y="92"/>
                    <a:pt x="780" y="4"/>
                  </a:cubicBezTo>
                  <a:cubicBezTo>
                    <a:pt x="768" y="2"/>
                    <a:pt x="757" y="1"/>
                    <a:pt x="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2" name="Google Shape;8562;p48"/>
            <p:cNvSpPr/>
            <p:nvPr/>
          </p:nvSpPr>
          <p:spPr>
            <a:xfrm>
              <a:off x="6046431" y="253161"/>
              <a:ext cx="1034444" cy="572636"/>
            </a:xfrm>
            <a:custGeom>
              <a:avLst/>
              <a:gdLst/>
              <a:ahLst/>
              <a:cxnLst/>
              <a:rect l="l" t="t" r="r" b="b"/>
              <a:pathLst>
                <a:path w="20805" h="11517" extrusionOk="0">
                  <a:moveTo>
                    <a:pt x="9673" y="3738"/>
                  </a:moveTo>
                  <a:lnTo>
                    <a:pt x="9673" y="3738"/>
                  </a:lnTo>
                  <a:cubicBezTo>
                    <a:pt x="9699" y="3739"/>
                    <a:pt x="9726" y="3739"/>
                    <a:pt x="9751" y="3739"/>
                  </a:cubicBezTo>
                  <a:cubicBezTo>
                    <a:pt x="9737" y="3748"/>
                    <a:pt x="9723" y="3755"/>
                    <a:pt x="9708" y="3763"/>
                  </a:cubicBezTo>
                  <a:cubicBezTo>
                    <a:pt x="9696" y="3755"/>
                    <a:pt x="9684" y="3747"/>
                    <a:pt x="9673" y="3738"/>
                  </a:cubicBezTo>
                  <a:close/>
                  <a:moveTo>
                    <a:pt x="8506" y="3507"/>
                  </a:moveTo>
                  <a:cubicBezTo>
                    <a:pt x="8563" y="3507"/>
                    <a:pt x="8624" y="3538"/>
                    <a:pt x="8692" y="3603"/>
                  </a:cubicBezTo>
                  <a:cubicBezTo>
                    <a:pt x="8625" y="3616"/>
                    <a:pt x="8551" y="3658"/>
                    <a:pt x="8487" y="3719"/>
                  </a:cubicBezTo>
                  <a:cubicBezTo>
                    <a:pt x="8322" y="3875"/>
                    <a:pt x="7677" y="4485"/>
                    <a:pt x="7750" y="4828"/>
                  </a:cubicBezTo>
                  <a:cubicBezTo>
                    <a:pt x="7715" y="4786"/>
                    <a:pt x="7710" y="4726"/>
                    <a:pt x="7722" y="4658"/>
                  </a:cubicBezTo>
                  <a:cubicBezTo>
                    <a:pt x="7732" y="4635"/>
                    <a:pt x="7743" y="4611"/>
                    <a:pt x="7757" y="4587"/>
                  </a:cubicBezTo>
                  <a:cubicBezTo>
                    <a:pt x="7786" y="4503"/>
                    <a:pt x="7822" y="4423"/>
                    <a:pt x="7864" y="4347"/>
                  </a:cubicBezTo>
                  <a:cubicBezTo>
                    <a:pt x="8015" y="4044"/>
                    <a:pt x="8226" y="3801"/>
                    <a:pt x="8445" y="3545"/>
                  </a:cubicBezTo>
                  <a:cubicBezTo>
                    <a:pt x="8453" y="3535"/>
                    <a:pt x="8459" y="3524"/>
                    <a:pt x="8461" y="3514"/>
                  </a:cubicBezTo>
                  <a:cubicBezTo>
                    <a:pt x="8476" y="3509"/>
                    <a:pt x="8491" y="3507"/>
                    <a:pt x="8506" y="3507"/>
                  </a:cubicBezTo>
                  <a:close/>
                  <a:moveTo>
                    <a:pt x="8868" y="3699"/>
                  </a:moveTo>
                  <a:lnTo>
                    <a:pt x="8868" y="3699"/>
                  </a:lnTo>
                  <a:cubicBezTo>
                    <a:pt x="9081" y="3757"/>
                    <a:pt x="9128" y="3892"/>
                    <a:pt x="9008" y="4103"/>
                  </a:cubicBezTo>
                  <a:cubicBezTo>
                    <a:pt x="8982" y="4192"/>
                    <a:pt x="8946" y="4275"/>
                    <a:pt x="8899" y="4354"/>
                  </a:cubicBezTo>
                  <a:cubicBezTo>
                    <a:pt x="8803" y="4542"/>
                    <a:pt x="8684" y="4698"/>
                    <a:pt x="8533" y="4846"/>
                  </a:cubicBezTo>
                  <a:cubicBezTo>
                    <a:pt x="8397" y="4979"/>
                    <a:pt x="8346" y="5045"/>
                    <a:pt x="8260" y="5045"/>
                  </a:cubicBezTo>
                  <a:cubicBezTo>
                    <a:pt x="8217" y="5045"/>
                    <a:pt x="8166" y="5029"/>
                    <a:pt x="8093" y="4996"/>
                  </a:cubicBezTo>
                  <a:cubicBezTo>
                    <a:pt x="8142" y="4973"/>
                    <a:pt x="8191" y="4938"/>
                    <a:pt x="8239" y="4891"/>
                  </a:cubicBezTo>
                  <a:cubicBezTo>
                    <a:pt x="8258" y="4882"/>
                    <a:pt x="8278" y="4869"/>
                    <a:pt x="8292" y="4849"/>
                  </a:cubicBezTo>
                  <a:cubicBezTo>
                    <a:pt x="8321" y="4809"/>
                    <a:pt x="8348" y="4768"/>
                    <a:pt x="8375" y="4728"/>
                  </a:cubicBezTo>
                  <a:cubicBezTo>
                    <a:pt x="8625" y="4467"/>
                    <a:pt x="8821" y="4114"/>
                    <a:pt x="8868" y="3842"/>
                  </a:cubicBezTo>
                  <a:cubicBezTo>
                    <a:pt x="8878" y="3783"/>
                    <a:pt x="8877" y="3735"/>
                    <a:pt x="8868" y="3699"/>
                  </a:cubicBezTo>
                  <a:close/>
                  <a:moveTo>
                    <a:pt x="9153" y="3720"/>
                  </a:moveTo>
                  <a:lnTo>
                    <a:pt x="9153" y="3720"/>
                  </a:lnTo>
                  <a:cubicBezTo>
                    <a:pt x="9410" y="3890"/>
                    <a:pt x="9744" y="4164"/>
                    <a:pt x="9814" y="4222"/>
                  </a:cubicBezTo>
                  <a:cubicBezTo>
                    <a:pt x="10222" y="4552"/>
                    <a:pt x="10661" y="5086"/>
                    <a:pt x="10465" y="5655"/>
                  </a:cubicBezTo>
                  <a:cubicBezTo>
                    <a:pt x="10363" y="5950"/>
                    <a:pt x="10180" y="6045"/>
                    <a:pt x="9968" y="6045"/>
                  </a:cubicBezTo>
                  <a:cubicBezTo>
                    <a:pt x="9708" y="6045"/>
                    <a:pt x="9406" y="5902"/>
                    <a:pt x="9158" y="5812"/>
                  </a:cubicBezTo>
                  <a:cubicBezTo>
                    <a:pt x="8865" y="5704"/>
                    <a:pt x="8451" y="5555"/>
                    <a:pt x="8139" y="5333"/>
                  </a:cubicBezTo>
                  <a:cubicBezTo>
                    <a:pt x="8150" y="5328"/>
                    <a:pt x="8162" y="5326"/>
                    <a:pt x="8175" y="5319"/>
                  </a:cubicBezTo>
                  <a:cubicBezTo>
                    <a:pt x="8626" y="5076"/>
                    <a:pt x="9045" y="4495"/>
                    <a:pt x="9139" y="3994"/>
                  </a:cubicBezTo>
                  <a:cubicBezTo>
                    <a:pt x="9157" y="3905"/>
                    <a:pt x="9162" y="3810"/>
                    <a:pt x="9153" y="3720"/>
                  </a:cubicBezTo>
                  <a:close/>
                  <a:moveTo>
                    <a:pt x="16696" y="3162"/>
                  </a:moveTo>
                  <a:cubicBezTo>
                    <a:pt x="16918" y="3162"/>
                    <a:pt x="17077" y="3237"/>
                    <a:pt x="17126" y="3422"/>
                  </a:cubicBezTo>
                  <a:cubicBezTo>
                    <a:pt x="17128" y="3428"/>
                    <a:pt x="17131" y="3432"/>
                    <a:pt x="17133" y="3437"/>
                  </a:cubicBezTo>
                  <a:cubicBezTo>
                    <a:pt x="17099" y="3480"/>
                    <a:pt x="17064" y="3523"/>
                    <a:pt x="17024" y="3567"/>
                  </a:cubicBezTo>
                  <a:cubicBezTo>
                    <a:pt x="16519" y="4110"/>
                    <a:pt x="15764" y="4537"/>
                    <a:pt x="15157" y="4956"/>
                  </a:cubicBezTo>
                  <a:cubicBezTo>
                    <a:pt x="14509" y="5402"/>
                    <a:pt x="13856" y="5861"/>
                    <a:pt x="13168" y="6244"/>
                  </a:cubicBezTo>
                  <a:cubicBezTo>
                    <a:pt x="12948" y="6366"/>
                    <a:pt x="12733" y="6468"/>
                    <a:pt x="12517" y="6547"/>
                  </a:cubicBezTo>
                  <a:cubicBezTo>
                    <a:pt x="12356" y="6434"/>
                    <a:pt x="12034" y="6231"/>
                    <a:pt x="11986" y="6137"/>
                  </a:cubicBezTo>
                  <a:cubicBezTo>
                    <a:pt x="11831" y="5834"/>
                    <a:pt x="12171" y="5463"/>
                    <a:pt x="12367" y="5292"/>
                  </a:cubicBezTo>
                  <a:cubicBezTo>
                    <a:pt x="12794" y="4917"/>
                    <a:pt x="13326" y="4644"/>
                    <a:pt x="13822" y="4372"/>
                  </a:cubicBezTo>
                  <a:cubicBezTo>
                    <a:pt x="13837" y="4364"/>
                    <a:pt x="13856" y="4352"/>
                    <a:pt x="13876" y="4341"/>
                  </a:cubicBezTo>
                  <a:lnTo>
                    <a:pt x="13876" y="4341"/>
                  </a:lnTo>
                  <a:cubicBezTo>
                    <a:pt x="13875" y="4343"/>
                    <a:pt x="13874" y="4347"/>
                    <a:pt x="13877" y="4349"/>
                  </a:cubicBezTo>
                  <a:cubicBezTo>
                    <a:pt x="14194" y="4619"/>
                    <a:pt x="14510" y="4895"/>
                    <a:pt x="14842" y="5145"/>
                  </a:cubicBezTo>
                  <a:cubicBezTo>
                    <a:pt x="14846" y="5148"/>
                    <a:pt x="14850" y="5150"/>
                    <a:pt x="14854" y="5150"/>
                  </a:cubicBezTo>
                  <a:cubicBezTo>
                    <a:pt x="14870" y="5150"/>
                    <a:pt x="14881" y="5125"/>
                    <a:pt x="14866" y="5111"/>
                  </a:cubicBezTo>
                  <a:cubicBezTo>
                    <a:pt x="14551" y="4841"/>
                    <a:pt x="14215" y="4591"/>
                    <a:pt x="13885" y="4340"/>
                  </a:cubicBezTo>
                  <a:cubicBezTo>
                    <a:pt x="13883" y="4339"/>
                    <a:pt x="13882" y="4338"/>
                    <a:pt x="13881" y="4338"/>
                  </a:cubicBezTo>
                  <a:cubicBezTo>
                    <a:pt x="13881" y="4338"/>
                    <a:pt x="13881" y="4338"/>
                    <a:pt x="13881" y="4338"/>
                  </a:cubicBezTo>
                  <a:lnTo>
                    <a:pt x="13881" y="4338"/>
                  </a:lnTo>
                  <a:cubicBezTo>
                    <a:pt x="14302" y="4100"/>
                    <a:pt x="15905" y="3162"/>
                    <a:pt x="16696" y="3162"/>
                  </a:cubicBezTo>
                  <a:close/>
                  <a:moveTo>
                    <a:pt x="16271" y="1709"/>
                  </a:moveTo>
                  <a:cubicBezTo>
                    <a:pt x="16320" y="1709"/>
                    <a:pt x="16370" y="1711"/>
                    <a:pt x="16419" y="1715"/>
                  </a:cubicBezTo>
                  <a:cubicBezTo>
                    <a:pt x="17329" y="1795"/>
                    <a:pt x="17706" y="2542"/>
                    <a:pt x="17237" y="3290"/>
                  </a:cubicBezTo>
                  <a:cubicBezTo>
                    <a:pt x="17177" y="3076"/>
                    <a:pt x="17015" y="2997"/>
                    <a:pt x="16805" y="2997"/>
                  </a:cubicBezTo>
                  <a:cubicBezTo>
                    <a:pt x="16248" y="2997"/>
                    <a:pt x="15352" y="3555"/>
                    <a:pt x="15102" y="3675"/>
                  </a:cubicBezTo>
                  <a:cubicBezTo>
                    <a:pt x="13918" y="4239"/>
                    <a:pt x="12412" y="4837"/>
                    <a:pt x="11701" y="6006"/>
                  </a:cubicBezTo>
                  <a:cubicBezTo>
                    <a:pt x="11686" y="6033"/>
                    <a:pt x="11690" y="6066"/>
                    <a:pt x="11716" y="6084"/>
                  </a:cubicBezTo>
                  <a:cubicBezTo>
                    <a:pt x="11957" y="6254"/>
                    <a:pt x="12197" y="6420"/>
                    <a:pt x="12449" y="6571"/>
                  </a:cubicBezTo>
                  <a:cubicBezTo>
                    <a:pt x="12141" y="6677"/>
                    <a:pt x="11834" y="6734"/>
                    <a:pt x="11513" y="6734"/>
                  </a:cubicBezTo>
                  <a:cubicBezTo>
                    <a:pt x="11237" y="6734"/>
                    <a:pt x="10951" y="6691"/>
                    <a:pt x="10648" y="6599"/>
                  </a:cubicBezTo>
                  <a:cubicBezTo>
                    <a:pt x="10328" y="6502"/>
                    <a:pt x="10013" y="6382"/>
                    <a:pt x="9699" y="6255"/>
                  </a:cubicBezTo>
                  <a:lnTo>
                    <a:pt x="9699" y="6255"/>
                  </a:lnTo>
                  <a:cubicBezTo>
                    <a:pt x="9798" y="6269"/>
                    <a:pt x="9891" y="6277"/>
                    <a:pt x="9977" y="6277"/>
                  </a:cubicBezTo>
                  <a:cubicBezTo>
                    <a:pt x="10140" y="6277"/>
                    <a:pt x="10274" y="6249"/>
                    <a:pt x="10361" y="6187"/>
                  </a:cubicBezTo>
                  <a:cubicBezTo>
                    <a:pt x="10786" y="5884"/>
                    <a:pt x="10830" y="5267"/>
                    <a:pt x="10649" y="4816"/>
                  </a:cubicBezTo>
                  <a:cubicBezTo>
                    <a:pt x="10498" y="4438"/>
                    <a:pt x="10199" y="4133"/>
                    <a:pt x="9859" y="3875"/>
                  </a:cubicBezTo>
                  <a:cubicBezTo>
                    <a:pt x="10008" y="3811"/>
                    <a:pt x="10163" y="3748"/>
                    <a:pt x="10315" y="3680"/>
                  </a:cubicBezTo>
                  <a:cubicBezTo>
                    <a:pt x="11274" y="3489"/>
                    <a:pt x="12247" y="2902"/>
                    <a:pt x="13103" y="2574"/>
                  </a:cubicBezTo>
                  <a:cubicBezTo>
                    <a:pt x="13783" y="2314"/>
                    <a:pt x="14492" y="2092"/>
                    <a:pt x="15198" y="1906"/>
                  </a:cubicBezTo>
                  <a:cubicBezTo>
                    <a:pt x="15544" y="1815"/>
                    <a:pt x="15908" y="1709"/>
                    <a:pt x="16271" y="1709"/>
                  </a:cubicBezTo>
                  <a:close/>
                  <a:moveTo>
                    <a:pt x="3078" y="6258"/>
                  </a:moveTo>
                  <a:lnTo>
                    <a:pt x="3078" y="6258"/>
                  </a:lnTo>
                  <a:cubicBezTo>
                    <a:pt x="2949" y="6411"/>
                    <a:pt x="2844" y="6574"/>
                    <a:pt x="2769" y="6693"/>
                  </a:cubicBezTo>
                  <a:cubicBezTo>
                    <a:pt x="2746" y="6731"/>
                    <a:pt x="2721" y="6775"/>
                    <a:pt x="2696" y="6823"/>
                  </a:cubicBezTo>
                  <a:cubicBezTo>
                    <a:pt x="2461" y="7194"/>
                    <a:pt x="2278" y="7660"/>
                    <a:pt x="2792" y="7685"/>
                  </a:cubicBezTo>
                  <a:cubicBezTo>
                    <a:pt x="2799" y="7686"/>
                    <a:pt x="2805" y="7686"/>
                    <a:pt x="2812" y="7686"/>
                  </a:cubicBezTo>
                  <a:cubicBezTo>
                    <a:pt x="2968" y="7686"/>
                    <a:pt x="3109" y="7594"/>
                    <a:pt x="3232" y="7476"/>
                  </a:cubicBezTo>
                  <a:cubicBezTo>
                    <a:pt x="3378" y="7377"/>
                    <a:pt x="3499" y="7226"/>
                    <a:pt x="3602" y="7095"/>
                  </a:cubicBezTo>
                  <a:cubicBezTo>
                    <a:pt x="3728" y="6936"/>
                    <a:pt x="3997" y="6633"/>
                    <a:pt x="4112" y="6365"/>
                  </a:cubicBezTo>
                  <a:cubicBezTo>
                    <a:pt x="4143" y="6395"/>
                    <a:pt x="4176" y="6424"/>
                    <a:pt x="4209" y="6451"/>
                  </a:cubicBezTo>
                  <a:cubicBezTo>
                    <a:pt x="4182" y="6834"/>
                    <a:pt x="3853" y="7251"/>
                    <a:pt x="3609" y="7471"/>
                  </a:cubicBezTo>
                  <a:cubicBezTo>
                    <a:pt x="3401" y="7658"/>
                    <a:pt x="3115" y="7855"/>
                    <a:pt x="2821" y="7855"/>
                  </a:cubicBezTo>
                  <a:cubicBezTo>
                    <a:pt x="2820" y="7855"/>
                    <a:pt x="2820" y="7855"/>
                    <a:pt x="2819" y="7855"/>
                  </a:cubicBezTo>
                  <a:cubicBezTo>
                    <a:pt x="2369" y="7854"/>
                    <a:pt x="2332" y="7432"/>
                    <a:pt x="2463" y="7108"/>
                  </a:cubicBezTo>
                  <a:cubicBezTo>
                    <a:pt x="2546" y="6901"/>
                    <a:pt x="2789" y="6509"/>
                    <a:pt x="3078" y="6258"/>
                  </a:cubicBezTo>
                  <a:close/>
                  <a:moveTo>
                    <a:pt x="4310" y="6539"/>
                  </a:moveTo>
                  <a:cubicBezTo>
                    <a:pt x="4485" y="6688"/>
                    <a:pt x="4662" y="6835"/>
                    <a:pt x="4831" y="6990"/>
                  </a:cubicBezTo>
                  <a:cubicBezTo>
                    <a:pt x="4998" y="7143"/>
                    <a:pt x="5175" y="7303"/>
                    <a:pt x="5319" y="7478"/>
                  </a:cubicBezTo>
                  <a:cubicBezTo>
                    <a:pt x="5399" y="7593"/>
                    <a:pt x="5479" y="7708"/>
                    <a:pt x="5560" y="7823"/>
                  </a:cubicBezTo>
                  <a:cubicBezTo>
                    <a:pt x="5826" y="8238"/>
                    <a:pt x="5730" y="8520"/>
                    <a:pt x="5275" y="8671"/>
                  </a:cubicBezTo>
                  <a:cubicBezTo>
                    <a:pt x="5017" y="8865"/>
                    <a:pt x="4890" y="8943"/>
                    <a:pt x="4744" y="8943"/>
                  </a:cubicBezTo>
                  <a:cubicBezTo>
                    <a:pt x="4626" y="8943"/>
                    <a:pt x="4495" y="8892"/>
                    <a:pt x="4273" y="8810"/>
                  </a:cubicBezTo>
                  <a:cubicBezTo>
                    <a:pt x="4003" y="8711"/>
                    <a:pt x="3747" y="8569"/>
                    <a:pt x="3497" y="8427"/>
                  </a:cubicBezTo>
                  <a:cubicBezTo>
                    <a:pt x="3285" y="8308"/>
                    <a:pt x="3055" y="8185"/>
                    <a:pt x="2838" y="8046"/>
                  </a:cubicBezTo>
                  <a:cubicBezTo>
                    <a:pt x="3458" y="7927"/>
                    <a:pt x="4207" y="7163"/>
                    <a:pt x="4310" y="6539"/>
                  </a:cubicBezTo>
                  <a:close/>
                  <a:moveTo>
                    <a:pt x="4983" y="9198"/>
                  </a:moveTo>
                  <a:cubicBezTo>
                    <a:pt x="4989" y="9212"/>
                    <a:pt x="4995" y="9225"/>
                    <a:pt x="4998" y="9241"/>
                  </a:cubicBezTo>
                  <a:cubicBezTo>
                    <a:pt x="4999" y="9248"/>
                    <a:pt x="5004" y="9257"/>
                    <a:pt x="5010" y="9268"/>
                  </a:cubicBezTo>
                  <a:cubicBezTo>
                    <a:pt x="5010" y="9272"/>
                    <a:pt x="5011" y="9276"/>
                    <a:pt x="5011" y="9281"/>
                  </a:cubicBezTo>
                  <a:cubicBezTo>
                    <a:pt x="4996" y="9252"/>
                    <a:pt x="4983" y="9224"/>
                    <a:pt x="4972" y="9199"/>
                  </a:cubicBezTo>
                  <a:cubicBezTo>
                    <a:pt x="4975" y="9199"/>
                    <a:pt x="4978" y="9198"/>
                    <a:pt x="4983" y="9198"/>
                  </a:cubicBezTo>
                  <a:close/>
                  <a:moveTo>
                    <a:pt x="20375" y="8335"/>
                  </a:moveTo>
                  <a:lnTo>
                    <a:pt x="20375" y="8335"/>
                  </a:lnTo>
                  <a:cubicBezTo>
                    <a:pt x="20425" y="8626"/>
                    <a:pt x="19967" y="9022"/>
                    <a:pt x="19455" y="9379"/>
                  </a:cubicBezTo>
                  <a:cubicBezTo>
                    <a:pt x="19317" y="9254"/>
                    <a:pt x="19172" y="9131"/>
                    <a:pt x="19033" y="9007"/>
                  </a:cubicBezTo>
                  <a:cubicBezTo>
                    <a:pt x="19126" y="8956"/>
                    <a:pt x="19220" y="8907"/>
                    <a:pt x="19315" y="8857"/>
                  </a:cubicBezTo>
                  <a:cubicBezTo>
                    <a:pt x="19522" y="8747"/>
                    <a:pt x="19729" y="8636"/>
                    <a:pt x="19938" y="8527"/>
                  </a:cubicBezTo>
                  <a:cubicBezTo>
                    <a:pt x="20052" y="8467"/>
                    <a:pt x="20224" y="8407"/>
                    <a:pt x="20375" y="8335"/>
                  </a:cubicBezTo>
                  <a:close/>
                  <a:moveTo>
                    <a:pt x="5781" y="6282"/>
                  </a:moveTo>
                  <a:cubicBezTo>
                    <a:pt x="6676" y="6839"/>
                    <a:pt x="7590" y="7368"/>
                    <a:pt x="8504" y="7889"/>
                  </a:cubicBezTo>
                  <a:cubicBezTo>
                    <a:pt x="8439" y="7928"/>
                    <a:pt x="8373" y="7966"/>
                    <a:pt x="8307" y="8005"/>
                  </a:cubicBezTo>
                  <a:cubicBezTo>
                    <a:pt x="8297" y="8011"/>
                    <a:pt x="8290" y="8019"/>
                    <a:pt x="8284" y="8027"/>
                  </a:cubicBezTo>
                  <a:cubicBezTo>
                    <a:pt x="7614" y="8371"/>
                    <a:pt x="6944" y="8711"/>
                    <a:pt x="6284" y="9071"/>
                  </a:cubicBezTo>
                  <a:cubicBezTo>
                    <a:pt x="5981" y="9236"/>
                    <a:pt x="5683" y="9411"/>
                    <a:pt x="5382" y="9577"/>
                  </a:cubicBezTo>
                  <a:cubicBezTo>
                    <a:pt x="5380" y="9575"/>
                    <a:pt x="5381" y="9573"/>
                    <a:pt x="5380" y="9570"/>
                  </a:cubicBezTo>
                  <a:cubicBezTo>
                    <a:pt x="5350" y="9527"/>
                    <a:pt x="5303" y="9501"/>
                    <a:pt x="5267" y="9465"/>
                  </a:cubicBezTo>
                  <a:cubicBezTo>
                    <a:pt x="5224" y="9423"/>
                    <a:pt x="5190" y="9377"/>
                    <a:pt x="5157" y="9328"/>
                  </a:cubicBezTo>
                  <a:cubicBezTo>
                    <a:pt x="5153" y="9322"/>
                    <a:pt x="5146" y="9308"/>
                    <a:pt x="5137" y="9294"/>
                  </a:cubicBezTo>
                  <a:cubicBezTo>
                    <a:pt x="5130" y="9265"/>
                    <a:pt x="5125" y="9234"/>
                    <a:pt x="5122" y="9203"/>
                  </a:cubicBezTo>
                  <a:cubicBezTo>
                    <a:pt x="5118" y="9196"/>
                    <a:pt x="5116" y="9190"/>
                    <a:pt x="5112" y="9183"/>
                  </a:cubicBezTo>
                  <a:cubicBezTo>
                    <a:pt x="5260" y="9156"/>
                    <a:pt x="5401" y="9093"/>
                    <a:pt x="5526" y="8978"/>
                  </a:cubicBezTo>
                  <a:cubicBezTo>
                    <a:pt x="5658" y="8856"/>
                    <a:pt x="5742" y="8723"/>
                    <a:pt x="5786" y="8584"/>
                  </a:cubicBezTo>
                  <a:cubicBezTo>
                    <a:pt x="5872" y="8539"/>
                    <a:pt x="5955" y="8494"/>
                    <a:pt x="6030" y="8451"/>
                  </a:cubicBezTo>
                  <a:cubicBezTo>
                    <a:pt x="6047" y="8440"/>
                    <a:pt x="6067" y="8428"/>
                    <a:pt x="6086" y="8417"/>
                  </a:cubicBezTo>
                  <a:cubicBezTo>
                    <a:pt x="6229" y="8623"/>
                    <a:pt x="6466" y="8792"/>
                    <a:pt x="6723" y="8792"/>
                  </a:cubicBezTo>
                  <a:cubicBezTo>
                    <a:pt x="6730" y="8792"/>
                    <a:pt x="6738" y="8792"/>
                    <a:pt x="6745" y="8792"/>
                  </a:cubicBezTo>
                  <a:cubicBezTo>
                    <a:pt x="6778" y="8791"/>
                    <a:pt x="6780" y="8747"/>
                    <a:pt x="6748" y="8741"/>
                  </a:cubicBezTo>
                  <a:cubicBezTo>
                    <a:pt x="6488" y="8695"/>
                    <a:pt x="6275" y="8608"/>
                    <a:pt x="6119" y="8396"/>
                  </a:cubicBezTo>
                  <a:cubicBezTo>
                    <a:pt x="6499" y="8161"/>
                    <a:pt x="7092" y="7747"/>
                    <a:pt x="7566" y="7747"/>
                  </a:cubicBezTo>
                  <a:cubicBezTo>
                    <a:pt x="7708" y="7747"/>
                    <a:pt x="7840" y="7784"/>
                    <a:pt x="7952" y="7876"/>
                  </a:cubicBezTo>
                  <a:cubicBezTo>
                    <a:pt x="7956" y="7879"/>
                    <a:pt x="7961" y="7881"/>
                    <a:pt x="7966" y="7881"/>
                  </a:cubicBezTo>
                  <a:cubicBezTo>
                    <a:pt x="7986" y="7881"/>
                    <a:pt x="8001" y="7850"/>
                    <a:pt x="7980" y="7833"/>
                  </a:cubicBezTo>
                  <a:cubicBezTo>
                    <a:pt x="7849" y="7731"/>
                    <a:pt x="7715" y="7687"/>
                    <a:pt x="7570" y="7687"/>
                  </a:cubicBezTo>
                  <a:cubicBezTo>
                    <a:pt x="7487" y="7687"/>
                    <a:pt x="7401" y="7701"/>
                    <a:pt x="7310" y="7728"/>
                  </a:cubicBezTo>
                  <a:cubicBezTo>
                    <a:pt x="6889" y="7851"/>
                    <a:pt x="6473" y="8105"/>
                    <a:pt x="6082" y="8347"/>
                  </a:cubicBezTo>
                  <a:cubicBezTo>
                    <a:pt x="6078" y="8341"/>
                    <a:pt x="6072" y="8339"/>
                    <a:pt x="6067" y="8339"/>
                  </a:cubicBezTo>
                  <a:cubicBezTo>
                    <a:pt x="6054" y="8339"/>
                    <a:pt x="6042" y="8350"/>
                    <a:pt x="6050" y="8363"/>
                  </a:cubicBezTo>
                  <a:cubicBezTo>
                    <a:pt x="6051" y="8364"/>
                    <a:pt x="6051" y="8365"/>
                    <a:pt x="6052" y="8365"/>
                  </a:cubicBezTo>
                  <a:cubicBezTo>
                    <a:pt x="5968" y="8418"/>
                    <a:pt x="5886" y="8468"/>
                    <a:pt x="5804" y="8517"/>
                  </a:cubicBezTo>
                  <a:cubicBezTo>
                    <a:pt x="5904" y="8078"/>
                    <a:pt x="5632" y="7586"/>
                    <a:pt x="5256" y="7148"/>
                  </a:cubicBezTo>
                  <a:cubicBezTo>
                    <a:pt x="5263" y="7141"/>
                    <a:pt x="5270" y="7136"/>
                    <a:pt x="5276" y="7127"/>
                  </a:cubicBezTo>
                  <a:cubicBezTo>
                    <a:pt x="5402" y="6915"/>
                    <a:pt x="5575" y="6688"/>
                    <a:pt x="5674" y="6447"/>
                  </a:cubicBezTo>
                  <a:cubicBezTo>
                    <a:pt x="5710" y="6393"/>
                    <a:pt x="5746" y="6337"/>
                    <a:pt x="5781" y="6282"/>
                  </a:cubicBezTo>
                  <a:close/>
                  <a:moveTo>
                    <a:pt x="4066" y="8969"/>
                  </a:moveTo>
                  <a:lnTo>
                    <a:pt x="4066" y="8969"/>
                  </a:lnTo>
                  <a:cubicBezTo>
                    <a:pt x="4333" y="9088"/>
                    <a:pt x="4639" y="9199"/>
                    <a:pt x="4931" y="9199"/>
                  </a:cubicBezTo>
                  <a:cubicBezTo>
                    <a:pt x="4959" y="9407"/>
                    <a:pt x="5053" y="9557"/>
                    <a:pt x="5220" y="9665"/>
                  </a:cubicBezTo>
                  <a:cubicBezTo>
                    <a:pt x="5097" y="9735"/>
                    <a:pt x="4971" y="9800"/>
                    <a:pt x="4842" y="9856"/>
                  </a:cubicBezTo>
                  <a:cubicBezTo>
                    <a:pt x="4075" y="9601"/>
                    <a:pt x="3817" y="9305"/>
                    <a:pt x="4066" y="8969"/>
                  </a:cubicBezTo>
                  <a:close/>
                  <a:moveTo>
                    <a:pt x="19012" y="9018"/>
                  </a:moveTo>
                  <a:cubicBezTo>
                    <a:pt x="19146" y="9147"/>
                    <a:pt x="19279" y="9280"/>
                    <a:pt x="19414" y="9408"/>
                  </a:cubicBezTo>
                  <a:cubicBezTo>
                    <a:pt x="19105" y="9623"/>
                    <a:pt x="18782" y="9821"/>
                    <a:pt x="18545" y="9973"/>
                  </a:cubicBezTo>
                  <a:cubicBezTo>
                    <a:pt x="18448" y="9912"/>
                    <a:pt x="18351" y="9853"/>
                    <a:pt x="18263" y="9798"/>
                  </a:cubicBezTo>
                  <a:cubicBezTo>
                    <a:pt x="18189" y="9750"/>
                    <a:pt x="18115" y="9704"/>
                    <a:pt x="18040" y="9659"/>
                  </a:cubicBezTo>
                  <a:cubicBezTo>
                    <a:pt x="18337" y="9402"/>
                    <a:pt x="18670" y="9204"/>
                    <a:pt x="19012" y="9018"/>
                  </a:cubicBezTo>
                  <a:close/>
                  <a:moveTo>
                    <a:pt x="896" y="270"/>
                  </a:moveTo>
                  <a:cubicBezTo>
                    <a:pt x="991" y="270"/>
                    <a:pt x="1094" y="293"/>
                    <a:pt x="1207" y="338"/>
                  </a:cubicBezTo>
                  <a:cubicBezTo>
                    <a:pt x="1302" y="366"/>
                    <a:pt x="1398" y="389"/>
                    <a:pt x="1494" y="407"/>
                  </a:cubicBezTo>
                  <a:cubicBezTo>
                    <a:pt x="1569" y="419"/>
                    <a:pt x="1641" y="428"/>
                    <a:pt x="1712" y="435"/>
                  </a:cubicBezTo>
                  <a:cubicBezTo>
                    <a:pt x="1802" y="503"/>
                    <a:pt x="1893" y="568"/>
                    <a:pt x="1994" y="625"/>
                  </a:cubicBezTo>
                  <a:cubicBezTo>
                    <a:pt x="2190" y="736"/>
                    <a:pt x="2400" y="818"/>
                    <a:pt x="2600" y="922"/>
                  </a:cubicBezTo>
                  <a:cubicBezTo>
                    <a:pt x="2637" y="941"/>
                    <a:pt x="2675" y="950"/>
                    <a:pt x="2711" y="950"/>
                  </a:cubicBezTo>
                  <a:cubicBezTo>
                    <a:pt x="2786" y="950"/>
                    <a:pt x="2853" y="909"/>
                    <a:pt x="2887" y="825"/>
                  </a:cubicBezTo>
                  <a:cubicBezTo>
                    <a:pt x="2936" y="707"/>
                    <a:pt x="2920" y="579"/>
                    <a:pt x="2865" y="467"/>
                  </a:cubicBezTo>
                  <a:lnTo>
                    <a:pt x="2865" y="467"/>
                  </a:lnTo>
                  <a:cubicBezTo>
                    <a:pt x="3421" y="516"/>
                    <a:pt x="3905" y="671"/>
                    <a:pt x="4473" y="925"/>
                  </a:cubicBezTo>
                  <a:cubicBezTo>
                    <a:pt x="5892" y="1558"/>
                    <a:pt x="7197" y="2385"/>
                    <a:pt x="8406" y="3357"/>
                  </a:cubicBezTo>
                  <a:cubicBezTo>
                    <a:pt x="8256" y="3446"/>
                    <a:pt x="8116" y="3589"/>
                    <a:pt x="7996" y="3752"/>
                  </a:cubicBezTo>
                  <a:cubicBezTo>
                    <a:pt x="7691" y="4082"/>
                    <a:pt x="7426" y="4529"/>
                    <a:pt x="7475" y="4928"/>
                  </a:cubicBezTo>
                  <a:cubicBezTo>
                    <a:pt x="7501" y="5141"/>
                    <a:pt x="7622" y="5294"/>
                    <a:pt x="7781" y="5355"/>
                  </a:cubicBezTo>
                  <a:cubicBezTo>
                    <a:pt x="7998" y="5623"/>
                    <a:pt x="8485" y="5894"/>
                    <a:pt x="8988" y="6072"/>
                  </a:cubicBezTo>
                  <a:cubicBezTo>
                    <a:pt x="9890" y="6509"/>
                    <a:pt x="10777" y="6974"/>
                    <a:pt x="11681" y="6974"/>
                  </a:cubicBezTo>
                  <a:cubicBezTo>
                    <a:pt x="11911" y="6974"/>
                    <a:pt x="12143" y="6944"/>
                    <a:pt x="12376" y="6875"/>
                  </a:cubicBezTo>
                  <a:lnTo>
                    <a:pt x="12376" y="6875"/>
                  </a:lnTo>
                  <a:cubicBezTo>
                    <a:pt x="12374" y="6935"/>
                    <a:pt x="12390" y="6995"/>
                    <a:pt x="12423" y="7042"/>
                  </a:cubicBezTo>
                  <a:cubicBezTo>
                    <a:pt x="12456" y="7127"/>
                    <a:pt x="12527" y="7193"/>
                    <a:pt x="12620" y="7237"/>
                  </a:cubicBezTo>
                  <a:cubicBezTo>
                    <a:pt x="12645" y="7249"/>
                    <a:pt x="12672" y="7255"/>
                    <a:pt x="12699" y="7255"/>
                  </a:cubicBezTo>
                  <a:cubicBezTo>
                    <a:pt x="12767" y="7255"/>
                    <a:pt x="12836" y="7222"/>
                    <a:pt x="12888" y="7184"/>
                  </a:cubicBezTo>
                  <a:cubicBezTo>
                    <a:pt x="13031" y="7082"/>
                    <a:pt x="13014" y="6910"/>
                    <a:pt x="12964" y="6766"/>
                  </a:cubicBezTo>
                  <a:cubicBezTo>
                    <a:pt x="12949" y="6721"/>
                    <a:pt x="12922" y="6687"/>
                    <a:pt x="12889" y="6661"/>
                  </a:cubicBezTo>
                  <a:cubicBezTo>
                    <a:pt x="12918" y="6646"/>
                    <a:pt x="12948" y="6627"/>
                    <a:pt x="12976" y="6610"/>
                  </a:cubicBezTo>
                  <a:cubicBezTo>
                    <a:pt x="13221" y="6775"/>
                    <a:pt x="13483" y="6905"/>
                    <a:pt x="13742" y="7065"/>
                  </a:cubicBezTo>
                  <a:cubicBezTo>
                    <a:pt x="14175" y="7333"/>
                    <a:pt x="14530" y="7689"/>
                    <a:pt x="14946" y="7979"/>
                  </a:cubicBezTo>
                  <a:cubicBezTo>
                    <a:pt x="15402" y="8298"/>
                    <a:pt x="15860" y="8452"/>
                    <a:pt x="16357" y="8452"/>
                  </a:cubicBezTo>
                  <a:cubicBezTo>
                    <a:pt x="16576" y="8452"/>
                    <a:pt x="16803" y="8422"/>
                    <a:pt x="17041" y="8363"/>
                  </a:cubicBezTo>
                  <a:cubicBezTo>
                    <a:pt x="17460" y="8258"/>
                    <a:pt x="17867" y="8096"/>
                    <a:pt x="18278" y="7963"/>
                  </a:cubicBezTo>
                  <a:cubicBezTo>
                    <a:pt x="18495" y="7893"/>
                    <a:pt x="18747" y="7787"/>
                    <a:pt x="18974" y="7750"/>
                  </a:cubicBezTo>
                  <a:cubicBezTo>
                    <a:pt x="19031" y="7741"/>
                    <a:pt x="19098" y="7736"/>
                    <a:pt x="19171" y="7736"/>
                  </a:cubicBezTo>
                  <a:cubicBezTo>
                    <a:pt x="19588" y="7736"/>
                    <a:pt x="20211" y="7892"/>
                    <a:pt x="20353" y="8265"/>
                  </a:cubicBezTo>
                  <a:cubicBezTo>
                    <a:pt x="19548" y="8647"/>
                    <a:pt x="18647" y="9034"/>
                    <a:pt x="18024" y="9650"/>
                  </a:cubicBezTo>
                  <a:cubicBezTo>
                    <a:pt x="17548" y="9361"/>
                    <a:pt x="17046" y="9107"/>
                    <a:pt x="16512" y="8950"/>
                  </a:cubicBezTo>
                  <a:cubicBezTo>
                    <a:pt x="16505" y="8942"/>
                    <a:pt x="16497" y="8934"/>
                    <a:pt x="16483" y="8930"/>
                  </a:cubicBezTo>
                  <a:cubicBezTo>
                    <a:pt x="16416" y="8909"/>
                    <a:pt x="16355" y="8899"/>
                    <a:pt x="16301" y="8899"/>
                  </a:cubicBezTo>
                  <a:cubicBezTo>
                    <a:pt x="15969" y="8899"/>
                    <a:pt x="15883" y="9256"/>
                    <a:pt x="16063" y="9576"/>
                  </a:cubicBezTo>
                  <a:cubicBezTo>
                    <a:pt x="16353" y="10093"/>
                    <a:pt x="17144" y="10411"/>
                    <a:pt x="17638" y="10675"/>
                  </a:cubicBezTo>
                  <a:cubicBezTo>
                    <a:pt x="17710" y="10714"/>
                    <a:pt x="17783" y="10756"/>
                    <a:pt x="17857" y="10800"/>
                  </a:cubicBezTo>
                  <a:cubicBezTo>
                    <a:pt x="17726" y="10902"/>
                    <a:pt x="17593" y="11004"/>
                    <a:pt x="17461" y="11107"/>
                  </a:cubicBezTo>
                  <a:cubicBezTo>
                    <a:pt x="17314" y="11095"/>
                    <a:pt x="17168" y="11079"/>
                    <a:pt x="17022" y="11061"/>
                  </a:cubicBezTo>
                  <a:cubicBezTo>
                    <a:pt x="16828" y="11037"/>
                    <a:pt x="16634" y="11009"/>
                    <a:pt x="16442" y="10975"/>
                  </a:cubicBezTo>
                  <a:cubicBezTo>
                    <a:pt x="15923" y="10886"/>
                    <a:pt x="15410" y="10768"/>
                    <a:pt x="14903" y="10621"/>
                  </a:cubicBezTo>
                  <a:cubicBezTo>
                    <a:pt x="14056" y="10378"/>
                    <a:pt x="13230" y="10063"/>
                    <a:pt x="12425" y="9705"/>
                  </a:cubicBezTo>
                  <a:cubicBezTo>
                    <a:pt x="10719" y="8946"/>
                    <a:pt x="9105" y="7999"/>
                    <a:pt x="7497" y="7055"/>
                  </a:cubicBezTo>
                  <a:cubicBezTo>
                    <a:pt x="4896" y="5527"/>
                    <a:pt x="1539" y="3789"/>
                    <a:pt x="291" y="870"/>
                  </a:cubicBezTo>
                  <a:cubicBezTo>
                    <a:pt x="413" y="471"/>
                    <a:pt x="615" y="270"/>
                    <a:pt x="896" y="270"/>
                  </a:cubicBezTo>
                  <a:close/>
                  <a:moveTo>
                    <a:pt x="16455" y="9060"/>
                  </a:moveTo>
                  <a:lnTo>
                    <a:pt x="16455" y="9060"/>
                  </a:lnTo>
                  <a:cubicBezTo>
                    <a:pt x="16836" y="9295"/>
                    <a:pt x="17669" y="9729"/>
                    <a:pt x="18278" y="10156"/>
                  </a:cubicBezTo>
                  <a:cubicBezTo>
                    <a:pt x="18217" y="10210"/>
                    <a:pt x="18272" y="10316"/>
                    <a:pt x="18342" y="10316"/>
                  </a:cubicBezTo>
                  <a:cubicBezTo>
                    <a:pt x="18355" y="10316"/>
                    <a:pt x="18369" y="10312"/>
                    <a:pt x="18383" y="10303"/>
                  </a:cubicBezTo>
                  <a:cubicBezTo>
                    <a:pt x="18399" y="10291"/>
                    <a:pt x="18416" y="10279"/>
                    <a:pt x="18432" y="10268"/>
                  </a:cubicBezTo>
                  <a:cubicBezTo>
                    <a:pt x="18715" y="10481"/>
                    <a:pt x="18925" y="10687"/>
                    <a:pt x="18979" y="10861"/>
                  </a:cubicBezTo>
                  <a:cubicBezTo>
                    <a:pt x="18140" y="10465"/>
                    <a:pt x="17375" y="9945"/>
                    <a:pt x="16580" y="9462"/>
                  </a:cubicBezTo>
                  <a:cubicBezTo>
                    <a:pt x="16579" y="9462"/>
                    <a:pt x="16578" y="9461"/>
                    <a:pt x="16576" y="9461"/>
                  </a:cubicBezTo>
                  <a:cubicBezTo>
                    <a:pt x="16570" y="9461"/>
                    <a:pt x="16566" y="9471"/>
                    <a:pt x="16572" y="9475"/>
                  </a:cubicBezTo>
                  <a:cubicBezTo>
                    <a:pt x="17351" y="9989"/>
                    <a:pt x="18135" y="10560"/>
                    <a:pt x="18994" y="10943"/>
                  </a:cubicBezTo>
                  <a:cubicBezTo>
                    <a:pt x="18994" y="10959"/>
                    <a:pt x="18993" y="10974"/>
                    <a:pt x="18990" y="10990"/>
                  </a:cubicBezTo>
                  <a:cubicBezTo>
                    <a:pt x="18965" y="11112"/>
                    <a:pt x="18923" y="11156"/>
                    <a:pt x="18869" y="11156"/>
                  </a:cubicBezTo>
                  <a:cubicBezTo>
                    <a:pt x="18767" y="11156"/>
                    <a:pt x="18624" y="10999"/>
                    <a:pt x="18475" y="10917"/>
                  </a:cubicBezTo>
                  <a:cubicBezTo>
                    <a:pt x="18340" y="10843"/>
                    <a:pt x="18205" y="10766"/>
                    <a:pt x="18070" y="10690"/>
                  </a:cubicBezTo>
                  <a:cubicBezTo>
                    <a:pt x="18060" y="10675"/>
                    <a:pt x="18053" y="10660"/>
                    <a:pt x="18040" y="10644"/>
                  </a:cubicBezTo>
                  <a:cubicBezTo>
                    <a:pt x="18019" y="10616"/>
                    <a:pt x="17993" y="10605"/>
                    <a:pt x="17967" y="10605"/>
                  </a:cubicBezTo>
                  <a:cubicBezTo>
                    <a:pt x="17954" y="10605"/>
                    <a:pt x="17942" y="10608"/>
                    <a:pt x="17930" y="10612"/>
                  </a:cubicBezTo>
                  <a:cubicBezTo>
                    <a:pt x="17870" y="10578"/>
                    <a:pt x="17809" y="10545"/>
                    <a:pt x="17749" y="10511"/>
                  </a:cubicBezTo>
                  <a:cubicBezTo>
                    <a:pt x="17500" y="10371"/>
                    <a:pt x="17247" y="10235"/>
                    <a:pt x="17012" y="10073"/>
                  </a:cubicBezTo>
                  <a:cubicBezTo>
                    <a:pt x="16934" y="10019"/>
                    <a:pt x="16856" y="9965"/>
                    <a:pt x="16777" y="9911"/>
                  </a:cubicBezTo>
                  <a:cubicBezTo>
                    <a:pt x="16346" y="9743"/>
                    <a:pt x="16239" y="9459"/>
                    <a:pt x="16455" y="9060"/>
                  </a:cubicBezTo>
                  <a:close/>
                  <a:moveTo>
                    <a:pt x="789" y="0"/>
                  </a:moveTo>
                  <a:cubicBezTo>
                    <a:pt x="647" y="0"/>
                    <a:pt x="508" y="19"/>
                    <a:pt x="374" y="84"/>
                  </a:cubicBezTo>
                  <a:cubicBezTo>
                    <a:pt x="196" y="172"/>
                    <a:pt x="86" y="311"/>
                    <a:pt x="46" y="464"/>
                  </a:cubicBezTo>
                  <a:cubicBezTo>
                    <a:pt x="21" y="477"/>
                    <a:pt x="1" y="504"/>
                    <a:pt x="8" y="537"/>
                  </a:cubicBezTo>
                  <a:cubicBezTo>
                    <a:pt x="14" y="564"/>
                    <a:pt x="23" y="589"/>
                    <a:pt x="29" y="615"/>
                  </a:cubicBezTo>
                  <a:cubicBezTo>
                    <a:pt x="32" y="676"/>
                    <a:pt x="48" y="736"/>
                    <a:pt x="75" y="796"/>
                  </a:cubicBezTo>
                  <a:cubicBezTo>
                    <a:pt x="535" y="2403"/>
                    <a:pt x="1943" y="3577"/>
                    <a:pt x="3230" y="4549"/>
                  </a:cubicBezTo>
                  <a:cubicBezTo>
                    <a:pt x="4005" y="5134"/>
                    <a:pt x="4813" y="5675"/>
                    <a:pt x="5638" y="6192"/>
                  </a:cubicBezTo>
                  <a:cubicBezTo>
                    <a:pt x="5597" y="6262"/>
                    <a:pt x="5554" y="6332"/>
                    <a:pt x="5512" y="6401"/>
                  </a:cubicBezTo>
                  <a:cubicBezTo>
                    <a:pt x="5362" y="6585"/>
                    <a:pt x="5246" y="6812"/>
                    <a:pt x="5126" y="7003"/>
                  </a:cubicBezTo>
                  <a:cubicBezTo>
                    <a:pt x="4858" y="6716"/>
                    <a:pt x="4559" y="6461"/>
                    <a:pt x="4310" y="6270"/>
                  </a:cubicBezTo>
                  <a:cubicBezTo>
                    <a:pt x="4285" y="6143"/>
                    <a:pt x="4223" y="6028"/>
                    <a:pt x="4111" y="5936"/>
                  </a:cubicBezTo>
                  <a:cubicBezTo>
                    <a:pt x="4001" y="5846"/>
                    <a:pt x="3892" y="5808"/>
                    <a:pt x="3784" y="5808"/>
                  </a:cubicBezTo>
                  <a:cubicBezTo>
                    <a:pt x="3699" y="5808"/>
                    <a:pt x="3616" y="5831"/>
                    <a:pt x="3535" y="5870"/>
                  </a:cubicBezTo>
                  <a:cubicBezTo>
                    <a:pt x="3528" y="5870"/>
                    <a:pt x="3520" y="5870"/>
                    <a:pt x="3513" y="5870"/>
                  </a:cubicBezTo>
                  <a:cubicBezTo>
                    <a:pt x="2784" y="5870"/>
                    <a:pt x="1541" y="7509"/>
                    <a:pt x="2386" y="7990"/>
                  </a:cubicBezTo>
                  <a:cubicBezTo>
                    <a:pt x="2436" y="8019"/>
                    <a:pt x="2492" y="8038"/>
                    <a:pt x="2548" y="8050"/>
                  </a:cubicBezTo>
                  <a:cubicBezTo>
                    <a:pt x="2933" y="8439"/>
                    <a:pt x="3544" y="8725"/>
                    <a:pt x="3966" y="8924"/>
                  </a:cubicBezTo>
                  <a:cubicBezTo>
                    <a:pt x="3970" y="8925"/>
                    <a:pt x="3973" y="8927"/>
                    <a:pt x="3976" y="8928"/>
                  </a:cubicBezTo>
                  <a:cubicBezTo>
                    <a:pt x="3481" y="9374"/>
                    <a:pt x="3617" y="10133"/>
                    <a:pt x="4382" y="10133"/>
                  </a:cubicBezTo>
                  <a:cubicBezTo>
                    <a:pt x="4403" y="10133"/>
                    <a:pt x="4424" y="10132"/>
                    <a:pt x="4445" y="10131"/>
                  </a:cubicBezTo>
                  <a:cubicBezTo>
                    <a:pt x="4985" y="10103"/>
                    <a:pt x="5497" y="9657"/>
                    <a:pt x="5948" y="9401"/>
                  </a:cubicBezTo>
                  <a:cubicBezTo>
                    <a:pt x="6734" y="8954"/>
                    <a:pt x="7534" y="8533"/>
                    <a:pt x="8356" y="8156"/>
                  </a:cubicBezTo>
                  <a:cubicBezTo>
                    <a:pt x="8360" y="8154"/>
                    <a:pt x="8365" y="8155"/>
                    <a:pt x="8369" y="8152"/>
                  </a:cubicBezTo>
                  <a:cubicBezTo>
                    <a:pt x="8375" y="8150"/>
                    <a:pt x="8379" y="8146"/>
                    <a:pt x="8385" y="8143"/>
                  </a:cubicBezTo>
                  <a:cubicBezTo>
                    <a:pt x="8392" y="8146"/>
                    <a:pt x="8400" y="8148"/>
                    <a:pt x="8408" y="8148"/>
                  </a:cubicBezTo>
                  <a:cubicBezTo>
                    <a:pt x="8418" y="8148"/>
                    <a:pt x="8428" y="8146"/>
                    <a:pt x="8439" y="8140"/>
                  </a:cubicBezTo>
                  <a:cubicBezTo>
                    <a:pt x="8462" y="8128"/>
                    <a:pt x="8483" y="8113"/>
                    <a:pt x="8506" y="8099"/>
                  </a:cubicBezTo>
                  <a:cubicBezTo>
                    <a:pt x="8572" y="8064"/>
                    <a:pt x="8641" y="8041"/>
                    <a:pt x="8705" y="8004"/>
                  </a:cubicBezTo>
                  <a:cubicBezTo>
                    <a:pt x="8814" y="8066"/>
                    <a:pt x="8924" y="8129"/>
                    <a:pt x="9034" y="8191"/>
                  </a:cubicBezTo>
                  <a:cubicBezTo>
                    <a:pt x="10963" y="9288"/>
                    <a:pt x="12962" y="10324"/>
                    <a:pt x="15117" y="10900"/>
                  </a:cubicBezTo>
                  <a:cubicBezTo>
                    <a:pt x="15597" y="11028"/>
                    <a:pt x="16083" y="11134"/>
                    <a:pt x="16574" y="11210"/>
                  </a:cubicBezTo>
                  <a:cubicBezTo>
                    <a:pt x="16840" y="11252"/>
                    <a:pt x="17187" y="11350"/>
                    <a:pt x="17498" y="11350"/>
                  </a:cubicBezTo>
                  <a:cubicBezTo>
                    <a:pt x="17610" y="11350"/>
                    <a:pt x="17717" y="11337"/>
                    <a:pt x="17814" y="11304"/>
                  </a:cubicBezTo>
                  <a:cubicBezTo>
                    <a:pt x="18007" y="11240"/>
                    <a:pt x="18121" y="11117"/>
                    <a:pt x="18142" y="10973"/>
                  </a:cubicBezTo>
                  <a:cubicBezTo>
                    <a:pt x="18464" y="11171"/>
                    <a:pt x="18797" y="11374"/>
                    <a:pt x="19125" y="11478"/>
                  </a:cubicBezTo>
                  <a:cubicBezTo>
                    <a:pt x="19209" y="11505"/>
                    <a:pt x="19283" y="11517"/>
                    <a:pt x="19348" y="11517"/>
                  </a:cubicBezTo>
                  <a:cubicBezTo>
                    <a:pt x="19682" y="11517"/>
                    <a:pt x="19756" y="11189"/>
                    <a:pt x="19526" y="10813"/>
                  </a:cubicBezTo>
                  <a:cubicBezTo>
                    <a:pt x="19347" y="10518"/>
                    <a:pt x="19027" y="10281"/>
                    <a:pt x="18710" y="10077"/>
                  </a:cubicBezTo>
                  <a:cubicBezTo>
                    <a:pt x="18977" y="9887"/>
                    <a:pt x="19237" y="9688"/>
                    <a:pt x="19496" y="9484"/>
                  </a:cubicBezTo>
                  <a:cubicBezTo>
                    <a:pt x="19542" y="9526"/>
                    <a:pt x="19589" y="9568"/>
                    <a:pt x="19636" y="9609"/>
                  </a:cubicBezTo>
                  <a:cubicBezTo>
                    <a:pt x="19640" y="9612"/>
                    <a:pt x="19644" y="9613"/>
                    <a:pt x="19648" y="9613"/>
                  </a:cubicBezTo>
                  <a:cubicBezTo>
                    <a:pt x="19663" y="9613"/>
                    <a:pt x="19677" y="9591"/>
                    <a:pt x="19664" y="9578"/>
                  </a:cubicBezTo>
                  <a:cubicBezTo>
                    <a:pt x="19622" y="9535"/>
                    <a:pt x="19579" y="9494"/>
                    <a:pt x="19536" y="9453"/>
                  </a:cubicBezTo>
                  <a:cubicBezTo>
                    <a:pt x="19943" y="9131"/>
                    <a:pt x="20344" y="8802"/>
                    <a:pt x="20757" y="8493"/>
                  </a:cubicBezTo>
                  <a:cubicBezTo>
                    <a:pt x="20794" y="8465"/>
                    <a:pt x="20805" y="8404"/>
                    <a:pt x="20784" y="8364"/>
                  </a:cubicBezTo>
                  <a:cubicBezTo>
                    <a:pt x="20746" y="8292"/>
                    <a:pt x="20707" y="8226"/>
                    <a:pt x="20666" y="8164"/>
                  </a:cubicBezTo>
                  <a:lnTo>
                    <a:pt x="20724" y="8120"/>
                  </a:lnTo>
                  <a:cubicBezTo>
                    <a:pt x="20737" y="8111"/>
                    <a:pt x="20727" y="8092"/>
                    <a:pt x="20713" y="8092"/>
                  </a:cubicBezTo>
                  <a:cubicBezTo>
                    <a:pt x="20711" y="8092"/>
                    <a:pt x="20709" y="8093"/>
                    <a:pt x="20707" y="8094"/>
                  </a:cubicBezTo>
                  <a:cubicBezTo>
                    <a:pt x="20685" y="8105"/>
                    <a:pt x="20664" y="8115"/>
                    <a:pt x="20642" y="8127"/>
                  </a:cubicBezTo>
                  <a:cubicBezTo>
                    <a:pt x="20314" y="7644"/>
                    <a:pt x="19904" y="7481"/>
                    <a:pt x="19456" y="7481"/>
                  </a:cubicBezTo>
                  <a:cubicBezTo>
                    <a:pt x="18843" y="7481"/>
                    <a:pt x="18156" y="7787"/>
                    <a:pt x="17507" y="7999"/>
                  </a:cubicBezTo>
                  <a:cubicBezTo>
                    <a:pt x="17133" y="8121"/>
                    <a:pt x="16784" y="8228"/>
                    <a:pt x="16419" y="8228"/>
                  </a:cubicBezTo>
                  <a:cubicBezTo>
                    <a:pt x="16251" y="8228"/>
                    <a:pt x="16080" y="8206"/>
                    <a:pt x="15902" y="8151"/>
                  </a:cubicBezTo>
                  <a:cubicBezTo>
                    <a:pt x="15406" y="7999"/>
                    <a:pt x="15091" y="7687"/>
                    <a:pt x="14701" y="7359"/>
                  </a:cubicBezTo>
                  <a:cubicBezTo>
                    <a:pt x="14410" y="7116"/>
                    <a:pt x="14093" y="6876"/>
                    <a:pt x="13753" y="6691"/>
                  </a:cubicBezTo>
                  <a:cubicBezTo>
                    <a:pt x="13627" y="6570"/>
                    <a:pt x="13493" y="6461"/>
                    <a:pt x="13349" y="6361"/>
                  </a:cubicBezTo>
                  <a:cubicBezTo>
                    <a:pt x="14222" y="5751"/>
                    <a:pt x="15091" y="5138"/>
                    <a:pt x="15948" y="4508"/>
                  </a:cubicBezTo>
                  <a:cubicBezTo>
                    <a:pt x="16534" y="4077"/>
                    <a:pt x="17429" y="3628"/>
                    <a:pt x="17688" y="2895"/>
                  </a:cubicBezTo>
                  <a:cubicBezTo>
                    <a:pt x="17860" y="2402"/>
                    <a:pt x="17628" y="1951"/>
                    <a:pt x="17170" y="1703"/>
                  </a:cubicBezTo>
                  <a:cubicBezTo>
                    <a:pt x="16949" y="1583"/>
                    <a:pt x="16711" y="1537"/>
                    <a:pt x="16469" y="1537"/>
                  </a:cubicBezTo>
                  <a:cubicBezTo>
                    <a:pt x="16031" y="1537"/>
                    <a:pt x="15577" y="1686"/>
                    <a:pt x="15178" y="1812"/>
                  </a:cubicBezTo>
                  <a:cubicBezTo>
                    <a:pt x="14215" y="2117"/>
                    <a:pt x="13233" y="2379"/>
                    <a:pt x="12280" y="2717"/>
                  </a:cubicBezTo>
                  <a:cubicBezTo>
                    <a:pt x="11403" y="3030"/>
                    <a:pt x="10463" y="3319"/>
                    <a:pt x="9620" y="3702"/>
                  </a:cubicBezTo>
                  <a:cubicBezTo>
                    <a:pt x="9399" y="3552"/>
                    <a:pt x="9170" y="3417"/>
                    <a:pt x="8964" y="3291"/>
                  </a:cubicBezTo>
                  <a:cubicBezTo>
                    <a:pt x="8940" y="3277"/>
                    <a:pt x="8914" y="3271"/>
                    <a:pt x="8889" y="3271"/>
                  </a:cubicBezTo>
                  <a:cubicBezTo>
                    <a:pt x="8875" y="3271"/>
                    <a:pt x="8862" y="3272"/>
                    <a:pt x="8849" y="3276"/>
                  </a:cubicBezTo>
                  <a:cubicBezTo>
                    <a:pt x="8815" y="3266"/>
                    <a:pt x="8776" y="3261"/>
                    <a:pt x="8735" y="3261"/>
                  </a:cubicBezTo>
                  <a:cubicBezTo>
                    <a:pt x="8719" y="3261"/>
                    <a:pt x="8703" y="3262"/>
                    <a:pt x="8686" y="3263"/>
                  </a:cubicBezTo>
                  <a:cubicBezTo>
                    <a:pt x="8678" y="3251"/>
                    <a:pt x="8670" y="3240"/>
                    <a:pt x="8658" y="3229"/>
                  </a:cubicBezTo>
                  <a:cubicBezTo>
                    <a:pt x="7680" y="2423"/>
                    <a:pt x="6634" y="1714"/>
                    <a:pt x="5513" y="1120"/>
                  </a:cubicBezTo>
                  <a:cubicBezTo>
                    <a:pt x="4692" y="684"/>
                    <a:pt x="3771" y="137"/>
                    <a:pt x="2818" y="124"/>
                  </a:cubicBezTo>
                  <a:cubicBezTo>
                    <a:pt x="2811" y="124"/>
                    <a:pt x="2803" y="124"/>
                    <a:pt x="2796" y="124"/>
                  </a:cubicBezTo>
                  <a:cubicBezTo>
                    <a:pt x="2601" y="124"/>
                    <a:pt x="2407" y="150"/>
                    <a:pt x="2212" y="157"/>
                  </a:cubicBezTo>
                  <a:cubicBezTo>
                    <a:pt x="2191" y="158"/>
                    <a:pt x="2171" y="158"/>
                    <a:pt x="2150" y="158"/>
                  </a:cubicBezTo>
                  <a:cubicBezTo>
                    <a:pt x="1768" y="158"/>
                    <a:pt x="1430" y="46"/>
                    <a:pt x="1049" y="14"/>
                  </a:cubicBezTo>
                  <a:cubicBezTo>
                    <a:pt x="962" y="7"/>
                    <a:pt x="875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3" name="Google Shape;8563;p48"/>
            <p:cNvSpPr/>
            <p:nvPr/>
          </p:nvSpPr>
          <p:spPr>
            <a:xfrm>
              <a:off x="6210510" y="296120"/>
              <a:ext cx="33313" cy="30429"/>
            </a:xfrm>
            <a:custGeom>
              <a:avLst/>
              <a:gdLst/>
              <a:ahLst/>
              <a:cxnLst/>
              <a:rect l="l" t="t" r="r" b="b"/>
              <a:pathLst>
                <a:path w="670" h="612" extrusionOk="0">
                  <a:moveTo>
                    <a:pt x="332" y="1"/>
                  </a:moveTo>
                  <a:cubicBezTo>
                    <a:pt x="191" y="2"/>
                    <a:pt x="99" y="69"/>
                    <a:pt x="36" y="185"/>
                  </a:cubicBezTo>
                  <a:lnTo>
                    <a:pt x="36" y="185"/>
                  </a:lnTo>
                  <a:cubicBezTo>
                    <a:pt x="40" y="177"/>
                    <a:pt x="44" y="169"/>
                    <a:pt x="48" y="161"/>
                  </a:cubicBezTo>
                  <a:lnTo>
                    <a:pt x="48" y="161"/>
                  </a:lnTo>
                  <a:cubicBezTo>
                    <a:pt x="27" y="190"/>
                    <a:pt x="15" y="221"/>
                    <a:pt x="11" y="256"/>
                  </a:cubicBezTo>
                  <a:cubicBezTo>
                    <a:pt x="0" y="313"/>
                    <a:pt x="6" y="364"/>
                    <a:pt x="30" y="417"/>
                  </a:cubicBezTo>
                  <a:cubicBezTo>
                    <a:pt x="34" y="426"/>
                    <a:pt x="37" y="433"/>
                    <a:pt x="40" y="441"/>
                  </a:cubicBezTo>
                  <a:cubicBezTo>
                    <a:pt x="81" y="539"/>
                    <a:pt x="193" y="606"/>
                    <a:pt x="296" y="611"/>
                  </a:cubicBezTo>
                  <a:cubicBezTo>
                    <a:pt x="306" y="611"/>
                    <a:pt x="316" y="612"/>
                    <a:pt x="326" y="612"/>
                  </a:cubicBezTo>
                  <a:cubicBezTo>
                    <a:pt x="361" y="612"/>
                    <a:pt x="395" y="608"/>
                    <a:pt x="429" y="601"/>
                  </a:cubicBezTo>
                  <a:cubicBezTo>
                    <a:pt x="553" y="571"/>
                    <a:pt x="666" y="460"/>
                    <a:pt x="668" y="325"/>
                  </a:cubicBezTo>
                  <a:cubicBezTo>
                    <a:pt x="670" y="197"/>
                    <a:pt x="595" y="62"/>
                    <a:pt x="465" y="24"/>
                  </a:cubicBezTo>
                  <a:cubicBezTo>
                    <a:pt x="422" y="11"/>
                    <a:pt x="378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4" name="Google Shape;8564;p48"/>
            <p:cNvSpPr/>
            <p:nvPr/>
          </p:nvSpPr>
          <p:spPr>
            <a:xfrm>
              <a:off x="6265153" y="327444"/>
              <a:ext cx="33313" cy="28341"/>
            </a:xfrm>
            <a:custGeom>
              <a:avLst/>
              <a:gdLst/>
              <a:ahLst/>
              <a:cxnLst/>
              <a:rect l="l" t="t" r="r" b="b"/>
              <a:pathLst>
                <a:path w="670" h="570" extrusionOk="0">
                  <a:moveTo>
                    <a:pt x="312" y="1"/>
                  </a:moveTo>
                  <a:cubicBezTo>
                    <a:pt x="299" y="1"/>
                    <a:pt x="285" y="2"/>
                    <a:pt x="271" y="3"/>
                  </a:cubicBezTo>
                  <a:cubicBezTo>
                    <a:pt x="245" y="7"/>
                    <a:pt x="225" y="10"/>
                    <a:pt x="199" y="16"/>
                  </a:cubicBezTo>
                  <a:cubicBezTo>
                    <a:pt x="93" y="45"/>
                    <a:pt x="25" y="124"/>
                    <a:pt x="12" y="233"/>
                  </a:cubicBezTo>
                  <a:cubicBezTo>
                    <a:pt x="0" y="328"/>
                    <a:pt x="33" y="396"/>
                    <a:pt x="87" y="471"/>
                  </a:cubicBezTo>
                  <a:cubicBezTo>
                    <a:pt x="134" y="538"/>
                    <a:pt x="214" y="569"/>
                    <a:pt x="294" y="569"/>
                  </a:cubicBezTo>
                  <a:cubicBezTo>
                    <a:pt x="390" y="569"/>
                    <a:pt x="488" y="525"/>
                    <a:pt x="536" y="445"/>
                  </a:cubicBezTo>
                  <a:cubicBezTo>
                    <a:pt x="541" y="437"/>
                    <a:pt x="546" y="430"/>
                    <a:pt x="551" y="423"/>
                  </a:cubicBezTo>
                  <a:cubicBezTo>
                    <a:pt x="670" y="225"/>
                    <a:pt x="52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5" name="Google Shape;8565;p48"/>
            <p:cNvSpPr/>
            <p:nvPr/>
          </p:nvSpPr>
          <p:spPr>
            <a:xfrm>
              <a:off x="6309753" y="351310"/>
              <a:ext cx="32219" cy="29186"/>
            </a:xfrm>
            <a:custGeom>
              <a:avLst/>
              <a:gdLst/>
              <a:ahLst/>
              <a:cxnLst/>
              <a:rect l="l" t="t" r="r" b="b"/>
              <a:pathLst>
                <a:path w="648" h="587" extrusionOk="0">
                  <a:moveTo>
                    <a:pt x="317" y="1"/>
                  </a:moveTo>
                  <a:cubicBezTo>
                    <a:pt x="302" y="1"/>
                    <a:pt x="288" y="2"/>
                    <a:pt x="274" y="4"/>
                  </a:cubicBezTo>
                  <a:cubicBezTo>
                    <a:pt x="113" y="24"/>
                    <a:pt x="0" y="163"/>
                    <a:pt x="24" y="325"/>
                  </a:cubicBezTo>
                  <a:cubicBezTo>
                    <a:pt x="34" y="388"/>
                    <a:pt x="64" y="442"/>
                    <a:pt x="109" y="487"/>
                  </a:cubicBezTo>
                  <a:cubicBezTo>
                    <a:pt x="172" y="550"/>
                    <a:pt x="261" y="586"/>
                    <a:pt x="347" y="586"/>
                  </a:cubicBezTo>
                  <a:cubicBezTo>
                    <a:pt x="437" y="586"/>
                    <a:pt x="523" y="548"/>
                    <a:pt x="577" y="459"/>
                  </a:cubicBezTo>
                  <a:cubicBezTo>
                    <a:pt x="608" y="409"/>
                    <a:pt x="621" y="370"/>
                    <a:pt x="628" y="311"/>
                  </a:cubicBezTo>
                  <a:cubicBezTo>
                    <a:pt x="647" y="125"/>
                    <a:pt x="483" y="1"/>
                    <a:pt x="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6" name="Google Shape;8566;p48"/>
            <p:cNvSpPr/>
            <p:nvPr/>
          </p:nvSpPr>
          <p:spPr>
            <a:xfrm>
              <a:off x="6362457" y="379303"/>
              <a:ext cx="30131" cy="32816"/>
            </a:xfrm>
            <a:custGeom>
              <a:avLst/>
              <a:gdLst/>
              <a:ahLst/>
              <a:cxnLst/>
              <a:rect l="l" t="t" r="r" b="b"/>
              <a:pathLst>
                <a:path w="606" h="660" extrusionOk="0">
                  <a:moveTo>
                    <a:pt x="258" y="1"/>
                  </a:moveTo>
                  <a:cubicBezTo>
                    <a:pt x="121" y="1"/>
                    <a:pt x="32" y="111"/>
                    <a:pt x="10" y="238"/>
                  </a:cubicBezTo>
                  <a:cubicBezTo>
                    <a:pt x="1" y="294"/>
                    <a:pt x="10" y="372"/>
                    <a:pt x="27" y="429"/>
                  </a:cubicBezTo>
                  <a:cubicBezTo>
                    <a:pt x="67" y="562"/>
                    <a:pt x="168" y="659"/>
                    <a:pt x="309" y="659"/>
                  </a:cubicBezTo>
                  <a:cubicBezTo>
                    <a:pt x="317" y="659"/>
                    <a:pt x="325" y="659"/>
                    <a:pt x="333" y="658"/>
                  </a:cubicBezTo>
                  <a:cubicBezTo>
                    <a:pt x="468" y="649"/>
                    <a:pt x="605" y="533"/>
                    <a:pt x="603" y="388"/>
                  </a:cubicBezTo>
                  <a:cubicBezTo>
                    <a:pt x="600" y="197"/>
                    <a:pt x="482" y="16"/>
                    <a:pt x="276" y="1"/>
                  </a:cubicBezTo>
                  <a:cubicBezTo>
                    <a:pt x="270" y="1"/>
                    <a:pt x="264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7" name="Google Shape;8567;p48"/>
            <p:cNvSpPr/>
            <p:nvPr/>
          </p:nvSpPr>
          <p:spPr>
            <a:xfrm>
              <a:off x="6412029" y="420025"/>
              <a:ext cx="24761" cy="22275"/>
            </a:xfrm>
            <a:custGeom>
              <a:avLst/>
              <a:gdLst/>
              <a:ahLst/>
              <a:cxnLst/>
              <a:rect l="l" t="t" r="r" b="b"/>
              <a:pathLst>
                <a:path w="498" h="448" extrusionOk="0">
                  <a:moveTo>
                    <a:pt x="251" y="1"/>
                  </a:moveTo>
                  <a:cubicBezTo>
                    <a:pt x="198" y="1"/>
                    <a:pt x="146" y="21"/>
                    <a:pt x="100" y="54"/>
                  </a:cubicBezTo>
                  <a:cubicBezTo>
                    <a:pt x="90" y="58"/>
                    <a:pt x="79" y="61"/>
                    <a:pt x="69" y="66"/>
                  </a:cubicBezTo>
                  <a:cubicBezTo>
                    <a:pt x="7" y="93"/>
                    <a:pt x="0" y="153"/>
                    <a:pt x="23" y="201"/>
                  </a:cubicBezTo>
                  <a:cubicBezTo>
                    <a:pt x="16" y="282"/>
                    <a:pt x="44" y="361"/>
                    <a:pt x="116" y="410"/>
                  </a:cubicBezTo>
                  <a:cubicBezTo>
                    <a:pt x="154" y="435"/>
                    <a:pt x="197" y="447"/>
                    <a:pt x="241" y="447"/>
                  </a:cubicBezTo>
                  <a:cubicBezTo>
                    <a:pt x="314" y="447"/>
                    <a:pt x="387" y="413"/>
                    <a:pt x="430" y="350"/>
                  </a:cubicBezTo>
                  <a:cubicBezTo>
                    <a:pt x="498" y="250"/>
                    <a:pt x="471" y="106"/>
                    <a:pt x="369" y="38"/>
                  </a:cubicBezTo>
                  <a:cubicBezTo>
                    <a:pt x="332" y="12"/>
                    <a:pt x="29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8" name="Google Shape;8568;p48"/>
            <p:cNvSpPr/>
            <p:nvPr/>
          </p:nvSpPr>
          <p:spPr>
            <a:xfrm>
              <a:off x="6716420" y="619555"/>
              <a:ext cx="32468" cy="29435"/>
            </a:xfrm>
            <a:custGeom>
              <a:avLst/>
              <a:gdLst/>
              <a:ahLst/>
              <a:cxnLst/>
              <a:rect l="l" t="t" r="r" b="b"/>
              <a:pathLst>
                <a:path w="653" h="592" extrusionOk="0">
                  <a:moveTo>
                    <a:pt x="332" y="1"/>
                  </a:moveTo>
                  <a:cubicBezTo>
                    <a:pt x="207" y="1"/>
                    <a:pt x="82" y="77"/>
                    <a:pt x="45" y="200"/>
                  </a:cubicBezTo>
                  <a:cubicBezTo>
                    <a:pt x="0" y="355"/>
                    <a:pt x="73" y="523"/>
                    <a:pt x="231" y="577"/>
                  </a:cubicBezTo>
                  <a:cubicBezTo>
                    <a:pt x="260" y="587"/>
                    <a:pt x="291" y="591"/>
                    <a:pt x="322" y="591"/>
                  </a:cubicBezTo>
                  <a:cubicBezTo>
                    <a:pt x="446" y="591"/>
                    <a:pt x="572" y="515"/>
                    <a:pt x="607" y="391"/>
                  </a:cubicBezTo>
                  <a:cubicBezTo>
                    <a:pt x="652" y="237"/>
                    <a:pt x="579" y="69"/>
                    <a:pt x="422" y="15"/>
                  </a:cubicBezTo>
                  <a:cubicBezTo>
                    <a:pt x="393" y="5"/>
                    <a:pt x="362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9" name="Google Shape;8569;p48"/>
            <p:cNvSpPr/>
            <p:nvPr/>
          </p:nvSpPr>
          <p:spPr>
            <a:xfrm>
              <a:off x="6773748" y="660823"/>
              <a:ext cx="22325" cy="22126"/>
            </a:xfrm>
            <a:custGeom>
              <a:avLst/>
              <a:gdLst/>
              <a:ahLst/>
              <a:cxnLst/>
              <a:rect l="l" t="t" r="r" b="b"/>
              <a:pathLst>
                <a:path w="449" h="445" extrusionOk="0">
                  <a:moveTo>
                    <a:pt x="145" y="1"/>
                  </a:moveTo>
                  <a:cubicBezTo>
                    <a:pt x="107" y="1"/>
                    <a:pt x="70" y="35"/>
                    <a:pt x="78" y="81"/>
                  </a:cubicBezTo>
                  <a:cubicBezTo>
                    <a:pt x="79" y="86"/>
                    <a:pt x="80" y="92"/>
                    <a:pt x="81" y="98"/>
                  </a:cubicBezTo>
                  <a:cubicBezTo>
                    <a:pt x="29" y="177"/>
                    <a:pt x="0" y="263"/>
                    <a:pt x="61" y="352"/>
                  </a:cubicBezTo>
                  <a:cubicBezTo>
                    <a:pt x="99" y="411"/>
                    <a:pt x="165" y="445"/>
                    <a:pt x="232" y="445"/>
                  </a:cubicBezTo>
                  <a:cubicBezTo>
                    <a:pt x="262" y="445"/>
                    <a:pt x="292" y="438"/>
                    <a:pt x="320" y="424"/>
                  </a:cubicBezTo>
                  <a:cubicBezTo>
                    <a:pt x="401" y="383"/>
                    <a:pt x="448" y="289"/>
                    <a:pt x="430" y="199"/>
                  </a:cubicBezTo>
                  <a:cubicBezTo>
                    <a:pt x="406" y="83"/>
                    <a:pt x="311" y="45"/>
                    <a:pt x="207" y="37"/>
                  </a:cubicBezTo>
                  <a:cubicBezTo>
                    <a:pt x="203" y="31"/>
                    <a:pt x="199" y="27"/>
                    <a:pt x="194" y="23"/>
                  </a:cubicBezTo>
                  <a:cubicBezTo>
                    <a:pt x="180" y="8"/>
                    <a:pt x="163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50" name="Picture 2" descr="Sở Giáo Dục Và Đào Tạo Vĩnh Phú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24" y="170487"/>
            <a:ext cx="955547" cy="67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4" name="Google Shape;857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CHAMPION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8575" name="Google Shape;8575;p49"/>
          <p:cNvSpPr txBox="1">
            <a:spLocks noGrp="1"/>
          </p:cNvSpPr>
          <p:nvPr>
            <p:ph type="subTitle" idx="1"/>
          </p:nvPr>
        </p:nvSpPr>
        <p:spPr>
          <a:xfrm>
            <a:off x="5896610" y="1569720"/>
            <a:ext cx="3103245" cy="2298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 has 5 times won the World Cups. Germany and Italia have 4 times won the World Cups </a:t>
            </a:r>
            <a:endParaRPr sz="1800" b="1" dirty="0">
              <a:solidFill>
                <a:srgbClr val="92D050"/>
              </a:solidFill>
            </a:endParaRPr>
          </a:p>
        </p:txBody>
      </p:sp>
      <p:grpSp>
        <p:nvGrpSpPr>
          <p:cNvPr id="8770" name="Google Shape;8770;p49"/>
          <p:cNvGrpSpPr/>
          <p:nvPr/>
        </p:nvGrpSpPr>
        <p:grpSpPr>
          <a:xfrm>
            <a:off x="5348885" y="4335904"/>
            <a:ext cx="323826" cy="321902"/>
            <a:chOff x="2382200" y="3389200"/>
            <a:chExt cx="239800" cy="238375"/>
          </a:xfrm>
        </p:grpSpPr>
        <p:sp>
          <p:nvSpPr>
            <p:cNvPr id="8771" name="Google Shape;8771;p49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2" name="Google Shape;8772;p49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3" name="Google Shape;8773;p49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4" name="Google Shape;8774;p49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5" name="Google Shape;8775;p49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6" name="Google Shape;8776;p49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7" name="Google Shape;8777;p49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8" name="Google Shape;8778;p49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9" name="Google Shape;8779;p49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0" name="Google Shape;8780;p49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1" name="Google Shape;8781;p49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2" name="Google Shape;8782;p49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3" name="Google Shape;8783;p49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4" name="Google Shape;8784;p49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5" name="Google Shape;8785;p49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86" name="Google Shape;8786;p49"/>
          <p:cNvGrpSpPr/>
          <p:nvPr/>
        </p:nvGrpSpPr>
        <p:grpSpPr>
          <a:xfrm>
            <a:off x="2135547" y="3745761"/>
            <a:ext cx="358207" cy="244657"/>
            <a:chOff x="1530450" y="3426875"/>
            <a:chExt cx="238725" cy="163050"/>
          </a:xfrm>
        </p:grpSpPr>
        <p:sp>
          <p:nvSpPr>
            <p:cNvPr id="8787" name="Google Shape;8787;p49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8" name="Google Shape;8788;p49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9" name="Google Shape;8789;p49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90" name="Google Shape;8790;p49"/>
          <p:cNvGrpSpPr/>
          <p:nvPr/>
        </p:nvGrpSpPr>
        <p:grpSpPr>
          <a:xfrm>
            <a:off x="5977892" y="1370048"/>
            <a:ext cx="323826" cy="321902"/>
            <a:chOff x="2382200" y="3389200"/>
            <a:chExt cx="239800" cy="238375"/>
          </a:xfrm>
        </p:grpSpPr>
        <p:sp>
          <p:nvSpPr>
            <p:cNvPr id="8791" name="Google Shape;8791;p49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2" name="Google Shape;8792;p49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3" name="Google Shape;8793;p49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4" name="Google Shape;8794;p49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5" name="Google Shape;8795;p49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6" name="Google Shape;8796;p49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7" name="Google Shape;8797;p49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8" name="Google Shape;8798;p49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9" name="Google Shape;8799;p49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0" name="Google Shape;8800;p49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1" name="Google Shape;8801;p49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2" name="Google Shape;8802;p49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3" name="Google Shape;8803;p49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4" name="Google Shape;8804;p49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5" name="Google Shape;8805;p49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43535" y="1167130"/>
            <a:ext cx="5222240" cy="3700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0" name="Google Shape;8810;p50"/>
          <p:cNvSpPr/>
          <p:nvPr/>
        </p:nvSpPr>
        <p:spPr>
          <a:xfrm>
            <a:off x="644100" y="647271"/>
            <a:ext cx="1122600" cy="1122600"/>
          </a:xfrm>
          <a:prstGeom prst="ellipse">
            <a:avLst/>
          </a:prstGeom>
          <a:solidFill>
            <a:schemeClr val="dk2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FD8"/>
              </a:solidFill>
            </a:endParaRPr>
          </a:p>
        </p:txBody>
      </p:sp>
      <p:sp>
        <p:nvSpPr>
          <p:cNvPr id="8811" name="Google Shape;8811;p50"/>
          <p:cNvSpPr txBox="1">
            <a:spLocks noGrp="1"/>
          </p:cNvSpPr>
          <p:nvPr>
            <p:ph type="title"/>
          </p:nvPr>
        </p:nvSpPr>
        <p:spPr>
          <a:xfrm>
            <a:off x="370605" y="2680892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Brazil’s Win – Loss Record in the World Cups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8812" name="Google Shape;8812;p50"/>
          <p:cNvSpPr txBox="1">
            <a:spLocks noGrp="1"/>
          </p:cNvSpPr>
          <p:nvPr>
            <p:ph type="title" idx="2"/>
          </p:nvPr>
        </p:nvSpPr>
        <p:spPr>
          <a:xfrm>
            <a:off x="682050" y="811644"/>
            <a:ext cx="104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00"/>
                </a:solidFill>
              </a:rPr>
              <a:t>01</a:t>
            </a:r>
            <a:endParaRPr dirty="0">
              <a:solidFill>
                <a:srgbClr val="FFFF00"/>
              </a:solidFill>
            </a:endParaRPr>
          </a:p>
        </p:txBody>
      </p:sp>
      <p:grpSp>
        <p:nvGrpSpPr>
          <p:cNvPr id="8814" name="Google Shape;8814;p50"/>
          <p:cNvGrpSpPr/>
          <p:nvPr/>
        </p:nvGrpSpPr>
        <p:grpSpPr>
          <a:xfrm>
            <a:off x="7272792" y="3418713"/>
            <a:ext cx="1498326" cy="1410327"/>
            <a:chOff x="5438875" y="1919994"/>
            <a:chExt cx="1366961" cy="1286677"/>
          </a:xfrm>
        </p:grpSpPr>
        <p:sp>
          <p:nvSpPr>
            <p:cNvPr id="8815" name="Google Shape;8815;p50"/>
            <p:cNvSpPr/>
            <p:nvPr/>
          </p:nvSpPr>
          <p:spPr>
            <a:xfrm>
              <a:off x="5438875" y="1919994"/>
              <a:ext cx="1366932" cy="1286677"/>
            </a:xfrm>
            <a:custGeom>
              <a:avLst/>
              <a:gdLst/>
              <a:ahLst/>
              <a:cxnLst/>
              <a:rect l="l" t="t" r="r" b="b"/>
              <a:pathLst>
                <a:path w="10509" h="9892" extrusionOk="0">
                  <a:moveTo>
                    <a:pt x="5093" y="0"/>
                  </a:moveTo>
                  <a:lnTo>
                    <a:pt x="1948" y="844"/>
                  </a:lnTo>
                  <a:lnTo>
                    <a:pt x="487" y="2368"/>
                  </a:lnTo>
                  <a:lnTo>
                    <a:pt x="381" y="2956"/>
                  </a:lnTo>
                  <a:lnTo>
                    <a:pt x="319" y="3306"/>
                  </a:lnTo>
                  <a:lnTo>
                    <a:pt x="254" y="3664"/>
                  </a:lnTo>
                  <a:lnTo>
                    <a:pt x="109" y="4464"/>
                  </a:lnTo>
                  <a:lnTo>
                    <a:pt x="1" y="5060"/>
                  </a:lnTo>
                  <a:lnTo>
                    <a:pt x="650" y="7946"/>
                  </a:lnTo>
                  <a:lnTo>
                    <a:pt x="3698" y="9795"/>
                  </a:lnTo>
                  <a:lnTo>
                    <a:pt x="6189" y="9889"/>
                  </a:lnTo>
                  <a:lnTo>
                    <a:pt x="6260" y="9892"/>
                  </a:lnTo>
                  <a:lnTo>
                    <a:pt x="8887" y="8724"/>
                  </a:lnTo>
                  <a:lnTo>
                    <a:pt x="8927" y="8658"/>
                  </a:lnTo>
                  <a:lnTo>
                    <a:pt x="10249" y="6422"/>
                  </a:lnTo>
                  <a:lnTo>
                    <a:pt x="10508" y="4087"/>
                  </a:lnTo>
                  <a:lnTo>
                    <a:pt x="9439" y="2077"/>
                  </a:lnTo>
                  <a:lnTo>
                    <a:pt x="7525" y="520"/>
                  </a:lnTo>
                  <a:lnTo>
                    <a:pt x="6567" y="315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16" name="Google Shape;8816;p50"/>
            <p:cNvGrpSpPr/>
            <p:nvPr/>
          </p:nvGrpSpPr>
          <p:grpSpPr>
            <a:xfrm>
              <a:off x="5438904" y="1920060"/>
              <a:ext cx="1366932" cy="1286547"/>
              <a:chOff x="2233000" y="1805225"/>
              <a:chExt cx="262725" cy="247275"/>
            </a:xfrm>
          </p:grpSpPr>
          <p:sp>
            <p:nvSpPr>
              <p:cNvPr id="8817" name="Google Shape;8817;p50"/>
              <p:cNvSpPr/>
              <p:nvPr/>
            </p:nvSpPr>
            <p:spPr>
              <a:xfrm>
                <a:off x="2233000" y="1805225"/>
                <a:ext cx="2627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9891" extrusionOk="0">
                    <a:moveTo>
                      <a:pt x="5093" y="1"/>
                    </a:moveTo>
                    <a:lnTo>
                      <a:pt x="1948" y="843"/>
                    </a:lnTo>
                    <a:lnTo>
                      <a:pt x="487" y="2367"/>
                    </a:lnTo>
                    <a:lnTo>
                      <a:pt x="1" y="5059"/>
                    </a:lnTo>
                    <a:lnTo>
                      <a:pt x="650" y="7945"/>
                    </a:lnTo>
                    <a:lnTo>
                      <a:pt x="3698" y="9794"/>
                    </a:lnTo>
                    <a:lnTo>
                      <a:pt x="6260" y="9891"/>
                    </a:lnTo>
                    <a:lnTo>
                      <a:pt x="8887" y="8724"/>
                    </a:lnTo>
                    <a:lnTo>
                      <a:pt x="10249" y="6421"/>
                    </a:lnTo>
                    <a:lnTo>
                      <a:pt x="10508" y="4087"/>
                    </a:lnTo>
                    <a:lnTo>
                      <a:pt x="9439" y="2076"/>
                    </a:lnTo>
                    <a:lnTo>
                      <a:pt x="7525" y="519"/>
                    </a:lnTo>
                    <a:lnTo>
                      <a:pt x="50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8" name="Google Shape;8818;p50"/>
              <p:cNvSpPr/>
              <p:nvPr/>
            </p:nvSpPr>
            <p:spPr>
              <a:xfrm>
                <a:off x="2233000" y="1849225"/>
                <a:ext cx="26272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8131" extrusionOk="0">
                    <a:moveTo>
                      <a:pt x="9051" y="0"/>
                    </a:moveTo>
                    <a:cubicBezTo>
                      <a:pt x="9048" y="975"/>
                      <a:pt x="9038" y="2248"/>
                      <a:pt x="9013" y="2347"/>
                    </a:cubicBezTo>
                    <a:cubicBezTo>
                      <a:pt x="8973" y="2508"/>
                      <a:pt x="7604" y="3595"/>
                      <a:pt x="7604" y="3595"/>
                    </a:cubicBezTo>
                    <a:lnTo>
                      <a:pt x="4948" y="4521"/>
                    </a:lnTo>
                    <a:lnTo>
                      <a:pt x="1888" y="3836"/>
                    </a:lnTo>
                    <a:lnTo>
                      <a:pt x="388" y="1161"/>
                    </a:lnTo>
                    <a:lnTo>
                      <a:pt x="1" y="3298"/>
                    </a:lnTo>
                    <a:lnTo>
                      <a:pt x="650" y="6185"/>
                    </a:lnTo>
                    <a:lnTo>
                      <a:pt x="3698" y="8033"/>
                    </a:lnTo>
                    <a:lnTo>
                      <a:pt x="6260" y="8131"/>
                    </a:lnTo>
                    <a:lnTo>
                      <a:pt x="8886" y="6964"/>
                    </a:lnTo>
                    <a:lnTo>
                      <a:pt x="10249" y="4661"/>
                    </a:lnTo>
                    <a:lnTo>
                      <a:pt x="10508" y="2327"/>
                    </a:lnTo>
                    <a:lnTo>
                      <a:pt x="9439" y="315"/>
                    </a:lnTo>
                    <a:lnTo>
                      <a:pt x="9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9" name="Google Shape;8819;p50"/>
              <p:cNvSpPr/>
              <p:nvPr/>
            </p:nvSpPr>
            <p:spPr>
              <a:xfrm>
                <a:off x="2303325" y="1825950"/>
                <a:ext cx="83550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3279" extrusionOk="0">
                    <a:moveTo>
                      <a:pt x="1708" y="1"/>
                    </a:moveTo>
                    <a:cubicBezTo>
                      <a:pt x="1631" y="1"/>
                      <a:pt x="1579" y="17"/>
                      <a:pt x="1571" y="57"/>
                    </a:cubicBezTo>
                    <a:cubicBezTo>
                      <a:pt x="1571" y="57"/>
                      <a:pt x="645" y="259"/>
                      <a:pt x="444" y="742"/>
                    </a:cubicBezTo>
                    <a:cubicBezTo>
                      <a:pt x="242" y="1225"/>
                      <a:pt x="1" y="1748"/>
                      <a:pt x="202" y="2030"/>
                    </a:cubicBezTo>
                    <a:cubicBezTo>
                      <a:pt x="404" y="2311"/>
                      <a:pt x="1088" y="3278"/>
                      <a:pt x="1088" y="3278"/>
                    </a:cubicBezTo>
                    <a:lnTo>
                      <a:pt x="2215" y="3197"/>
                    </a:lnTo>
                    <a:cubicBezTo>
                      <a:pt x="2215" y="3197"/>
                      <a:pt x="3141" y="2231"/>
                      <a:pt x="3141" y="2111"/>
                    </a:cubicBezTo>
                    <a:cubicBezTo>
                      <a:pt x="3141" y="1990"/>
                      <a:pt x="3342" y="984"/>
                      <a:pt x="3342" y="984"/>
                    </a:cubicBezTo>
                    <a:lnTo>
                      <a:pt x="2738" y="259"/>
                    </a:lnTo>
                    <a:cubicBezTo>
                      <a:pt x="2738" y="259"/>
                      <a:pt x="2017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0" name="Google Shape;8820;p50"/>
              <p:cNvSpPr/>
              <p:nvPr/>
            </p:nvSpPr>
            <p:spPr>
              <a:xfrm>
                <a:off x="2314100" y="1857125"/>
                <a:ext cx="78675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81" extrusionOk="0">
                    <a:moveTo>
                      <a:pt x="1817" y="0"/>
                    </a:moveTo>
                    <a:lnTo>
                      <a:pt x="97" y="1103"/>
                    </a:lnTo>
                    <a:lnTo>
                      <a:pt x="1" y="1394"/>
                    </a:lnTo>
                    <a:lnTo>
                      <a:pt x="552" y="2853"/>
                    </a:lnTo>
                    <a:lnTo>
                      <a:pt x="2141" y="3080"/>
                    </a:lnTo>
                    <a:lnTo>
                      <a:pt x="2368" y="2951"/>
                    </a:lnTo>
                    <a:lnTo>
                      <a:pt x="3146" y="1719"/>
                    </a:lnTo>
                    <a:lnTo>
                      <a:pt x="3114" y="1394"/>
                    </a:lnTo>
                    <a:lnTo>
                      <a:pt x="2109" y="32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1" name="Google Shape;8821;p50"/>
              <p:cNvSpPr/>
              <p:nvPr/>
            </p:nvSpPr>
            <p:spPr>
              <a:xfrm>
                <a:off x="2365975" y="1825500"/>
                <a:ext cx="90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692" extrusionOk="0">
                    <a:moveTo>
                      <a:pt x="1039" y="0"/>
                    </a:moveTo>
                    <a:lnTo>
                      <a:pt x="1" y="908"/>
                    </a:lnTo>
                    <a:lnTo>
                      <a:pt x="228" y="1167"/>
                    </a:lnTo>
                    <a:lnTo>
                      <a:pt x="1266" y="2659"/>
                    </a:lnTo>
                    <a:lnTo>
                      <a:pt x="2466" y="2691"/>
                    </a:lnTo>
                    <a:lnTo>
                      <a:pt x="3600" y="1362"/>
                    </a:lnTo>
                    <a:lnTo>
                      <a:pt x="3212" y="779"/>
                    </a:lnTo>
                    <a:lnTo>
                      <a:pt x="2466" y="163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2" name="Google Shape;8822;p50"/>
              <p:cNvSpPr/>
              <p:nvPr/>
            </p:nvSpPr>
            <p:spPr>
              <a:xfrm>
                <a:off x="2374075" y="1898450"/>
                <a:ext cx="762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952" extrusionOk="0">
                    <a:moveTo>
                      <a:pt x="974" y="1"/>
                    </a:moveTo>
                    <a:lnTo>
                      <a:pt x="422" y="941"/>
                    </a:lnTo>
                    <a:lnTo>
                      <a:pt x="1" y="1557"/>
                    </a:lnTo>
                    <a:lnTo>
                      <a:pt x="585" y="2886"/>
                    </a:lnTo>
                    <a:lnTo>
                      <a:pt x="2336" y="2951"/>
                    </a:lnTo>
                    <a:lnTo>
                      <a:pt x="3050" y="1623"/>
                    </a:lnTo>
                    <a:lnTo>
                      <a:pt x="21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3" name="Google Shape;8823;p50"/>
              <p:cNvSpPr/>
              <p:nvPr/>
            </p:nvSpPr>
            <p:spPr>
              <a:xfrm>
                <a:off x="2435700" y="1861150"/>
                <a:ext cx="543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3180" extrusionOk="0">
                    <a:moveTo>
                      <a:pt x="1039" y="1"/>
                    </a:moveTo>
                    <a:lnTo>
                      <a:pt x="260" y="1071"/>
                    </a:lnTo>
                    <a:lnTo>
                      <a:pt x="1" y="1428"/>
                    </a:lnTo>
                    <a:lnTo>
                      <a:pt x="876" y="3049"/>
                    </a:lnTo>
                    <a:lnTo>
                      <a:pt x="2076" y="3179"/>
                    </a:lnTo>
                    <a:lnTo>
                      <a:pt x="2174" y="1914"/>
                    </a:lnTo>
                    <a:lnTo>
                      <a:pt x="1558" y="649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4" name="Google Shape;8824;p50"/>
              <p:cNvSpPr/>
              <p:nvPr/>
            </p:nvSpPr>
            <p:spPr>
              <a:xfrm>
                <a:off x="2268700" y="1821425"/>
                <a:ext cx="867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466" extrusionOk="0">
                    <a:moveTo>
                      <a:pt x="2141" y="1"/>
                    </a:moveTo>
                    <a:lnTo>
                      <a:pt x="616" y="455"/>
                    </a:lnTo>
                    <a:lnTo>
                      <a:pt x="0" y="1006"/>
                    </a:lnTo>
                    <a:lnTo>
                      <a:pt x="487" y="2466"/>
                    </a:lnTo>
                    <a:lnTo>
                      <a:pt x="1654" y="2466"/>
                    </a:lnTo>
                    <a:lnTo>
                      <a:pt x="3470" y="1266"/>
                    </a:lnTo>
                    <a:lnTo>
                      <a:pt x="3470" y="812"/>
                    </a:lnTo>
                    <a:lnTo>
                      <a:pt x="2821" y="487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5" name="Google Shape;8825;p50"/>
              <p:cNvSpPr/>
              <p:nvPr/>
            </p:nvSpPr>
            <p:spPr>
              <a:xfrm>
                <a:off x="2242750" y="1888750"/>
                <a:ext cx="811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81" extrusionOk="0">
                    <a:moveTo>
                      <a:pt x="2174" y="0"/>
                    </a:moveTo>
                    <a:lnTo>
                      <a:pt x="1395" y="32"/>
                    </a:lnTo>
                    <a:lnTo>
                      <a:pt x="1" y="1232"/>
                    </a:lnTo>
                    <a:lnTo>
                      <a:pt x="552" y="3015"/>
                    </a:lnTo>
                    <a:lnTo>
                      <a:pt x="1298" y="3048"/>
                    </a:lnTo>
                    <a:lnTo>
                      <a:pt x="2174" y="3080"/>
                    </a:lnTo>
                    <a:lnTo>
                      <a:pt x="3243" y="1686"/>
                    </a:lnTo>
                    <a:lnTo>
                      <a:pt x="2660" y="3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6" name="Google Shape;8826;p50"/>
              <p:cNvSpPr/>
              <p:nvPr/>
            </p:nvSpPr>
            <p:spPr>
              <a:xfrm>
                <a:off x="2301125" y="1934125"/>
                <a:ext cx="819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984" extrusionOk="0">
                    <a:moveTo>
                      <a:pt x="1071" y="0"/>
                    </a:moveTo>
                    <a:lnTo>
                      <a:pt x="0" y="1330"/>
                    </a:lnTo>
                    <a:lnTo>
                      <a:pt x="390" y="2497"/>
                    </a:lnTo>
                    <a:lnTo>
                      <a:pt x="2238" y="2984"/>
                    </a:lnTo>
                    <a:lnTo>
                      <a:pt x="3276" y="1590"/>
                    </a:lnTo>
                    <a:lnTo>
                      <a:pt x="2693" y="260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7" name="Google Shape;8827;p50"/>
              <p:cNvSpPr/>
              <p:nvPr/>
            </p:nvSpPr>
            <p:spPr>
              <a:xfrm>
                <a:off x="2365150" y="1976275"/>
                <a:ext cx="7137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531" extrusionOk="0">
                    <a:moveTo>
                      <a:pt x="974" y="1"/>
                    </a:moveTo>
                    <a:lnTo>
                      <a:pt x="1" y="1428"/>
                    </a:lnTo>
                    <a:lnTo>
                      <a:pt x="1331" y="2531"/>
                    </a:lnTo>
                    <a:lnTo>
                      <a:pt x="2855" y="1850"/>
                    </a:lnTo>
                    <a:lnTo>
                      <a:pt x="2660" y="9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8" name="Google Shape;8828;p50"/>
              <p:cNvSpPr/>
              <p:nvPr/>
            </p:nvSpPr>
            <p:spPr>
              <a:xfrm>
                <a:off x="2436500" y="1941425"/>
                <a:ext cx="549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209" extrusionOk="0">
                    <a:moveTo>
                      <a:pt x="715" y="0"/>
                    </a:moveTo>
                    <a:lnTo>
                      <a:pt x="1" y="1395"/>
                    </a:lnTo>
                    <a:lnTo>
                      <a:pt x="293" y="2952"/>
                    </a:lnTo>
                    <a:lnTo>
                      <a:pt x="787" y="3209"/>
                    </a:lnTo>
                    <a:lnTo>
                      <a:pt x="2109" y="973"/>
                    </a:lnTo>
                    <a:lnTo>
                      <a:pt x="2195" y="201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9" name="Google Shape;8829;p50"/>
              <p:cNvSpPr/>
              <p:nvPr/>
            </p:nvSpPr>
            <p:spPr>
              <a:xfrm>
                <a:off x="2325175" y="1805225"/>
                <a:ext cx="72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524" extrusionOk="0">
                    <a:moveTo>
                      <a:pt x="1406" y="1"/>
                    </a:moveTo>
                    <a:lnTo>
                      <a:pt x="1" y="376"/>
                    </a:lnTo>
                    <a:lnTo>
                      <a:pt x="562" y="1005"/>
                    </a:lnTo>
                    <a:lnTo>
                      <a:pt x="1535" y="1524"/>
                    </a:lnTo>
                    <a:lnTo>
                      <a:pt x="2347" y="876"/>
                    </a:lnTo>
                    <a:lnTo>
                      <a:pt x="2768" y="552"/>
                    </a:lnTo>
                    <a:lnTo>
                      <a:pt x="2880" y="314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0" name="Google Shape;8830;p50"/>
              <p:cNvSpPr/>
              <p:nvPr/>
            </p:nvSpPr>
            <p:spPr>
              <a:xfrm>
                <a:off x="2237550" y="1847000"/>
                <a:ext cx="3685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610" extrusionOk="0">
                    <a:moveTo>
                      <a:pt x="972" y="1"/>
                    </a:moveTo>
                    <a:lnTo>
                      <a:pt x="305" y="696"/>
                    </a:lnTo>
                    <a:lnTo>
                      <a:pt x="1" y="2386"/>
                    </a:lnTo>
                    <a:lnTo>
                      <a:pt x="176" y="2610"/>
                    </a:lnTo>
                    <a:lnTo>
                      <a:pt x="1474" y="1475"/>
                    </a:lnTo>
                    <a:lnTo>
                      <a:pt x="1213" y="729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1" name="Google Shape;8831;p50"/>
              <p:cNvSpPr/>
              <p:nvPr/>
            </p:nvSpPr>
            <p:spPr>
              <a:xfrm>
                <a:off x="2233000" y="1916775"/>
                <a:ext cx="2032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194" extrusionOk="0">
                    <a:moveTo>
                      <a:pt x="109" y="1"/>
                    </a:moveTo>
                    <a:lnTo>
                      <a:pt x="1" y="597"/>
                    </a:lnTo>
                    <a:lnTo>
                      <a:pt x="585" y="3193"/>
                    </a:lnTo>
                    <a:lnTo>
                      <a:pt x="812" y="2057"/>
                    </a:lnTo>
                    <a:lnTo>
                      <a:pt x="261" y="17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2" name="Google Shape;8832;p50"/>
              <p:cNvSpPr/>
              <p:nvPr/>
            </p:nvSpPr>
            <p:spPr>
              <a:xfrm>
                <a:off x="2251750" y="1969800"/>
                <a:ext cx="567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66" extrusionOk="0">
                    <a:moveTo>
                      <a:pt x="1781" y="1"/>
                    </a:moveTo>
                    <a:lnTo>
                      <a:pt x="257" y="65"/>
                    </a:lnTo>
                    <a:lnTo>
                      <a:pt x="160" y="585"/>
                    </a:lnTo>
                    <a:lnTo>
                      <a:pt x="1" y="1424"/>
                    </a:lnTo>
                    <a:lnTo>
                      <a:pt x="1389" y="2265"/>
                    </a:lnTo>
                    <a:lnTo>
                      <a:pt x="2267" y="1201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3" name="Google Shape;8833;p50"/>
              <p:cNvSpPr/>
              <p:nvPr/>
            </p:nvSpPr>
            <p:spPr>
              <a:xfrm>
                <a:off x="2291425" y="2003050"/>
                <a:ext cx="963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976" extrusionOk="0">
                    <a:moveTo>
                      <a:pt x="843" y="0"/>
                    </a:moveTo>
                    <a:cubicBezTo>
                      <a:pt x="843" y="0"/>
                      <a:pt x="301" y="664"/>
                      <a:pt x="1" y="1055"/>
                    </a:cubicBezTo>
                    <a:lnTo>
                      <a:pt x="1361" y="1881"/>
                    </a:lnTo>
                    <a:lnTo>
                      <a:pt x="3852" y="1976"/>
                    </a:lnTo>
                    <a:lnTo>
                      <a:pt x="3534" y="1136"/>
                    </a:lnTo>
                    <a:lnTo>
                      <a:pt x="2789" y="45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4" name="Google Shape;8834;p50"/>
              <p:cNvSpPr/>
              <p:nvPr/>
            </p:nvSpPr>
            <p:spPr>
              <a:xfrm>
                <a:off x="2381250" y="1923950"/>
                <a:ext cx="69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932" extrusionOk="0">
                    <a:moveTo>
                      <a:pt x="2413" y="1"/>
                    </a:moveTo>
                    <a:cubicBezTo>
                      <a:pt x="2049" y="307"/>
                      <a:pt x="1674" y="606"/>
                      <a:pt x="1674" y="606"/>
                    </a:cubicBezTo>
                    <a:lnTo>
                      <a:pt x="1" y="1190"/>
                    </a:lnTo>
                    <a:lnTo>
                      <a:pt x="298" y="1866"/>
                    </a:lnTo>
                    <a:lnTo>
                      <a:pt x="2049" y="1931"/>
                    </a:lnTo>
                    <a:lnTo>
                      <a:pt x="2762" y="603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5" name="Google Shape;8835;p50"/>
              <p:cNvSpPr/>
              <p:nvPr/>
            </p:nvSpPr>
            <p:spPr>
              <a:xfrm>
                <a:off x="2447575" y="1861175"/>
                <a:ext cx="42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179" extrusionOk="0">
                    <a:moveTo>
                      <a:pt x="564" y="1"/>
                    </a:moveTo>
                    <a:lnTo>
                      <a:pt x="466" y="135"/>
                    </a:lnTo>
                    <a:cubicBezTo>
                      <a:pt x="460" y="962"/>
                      <a:pt x="450" y="1790"/>
                      <a:pt x="430" y="1869"/>
                    </a:cubicBezTo>
                    <a:cubicBezTo>
                      <a:pt x="416" y="1927"/>
                      <a:pt x="230" y="2104"/>
                      <a:pt x="0" y="2305"/>
                    </a:cubicBezTo>
                    <a:lnTo>
                      <a:pt x="401" y="3049"/>
                    </a:lnTo>
                    <a:lnTo>
                      <a:pt x="1601" y="3178"/>
                    </a:lnTo>
                    <a:lnTo>
                      <a:pt x="1699" y="1913"/>
                    </a:lnTo>
                    <a:lnTo>
                      <a:pt x="1083" y="64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6" name="Google Shape;8836;p50"/>
              <p:cNvSpPr/>
              <p:nvPr/>
            </p:nvSpPr>
            <p:spPr>
              <a:xfrm>
                <a:off x="2301125" y="1952500"/>
                <a:ext cx="81900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249" extrusionOk="0">
                    <a:moveTo>
                      <a:pt x="479" y="0"/>
                    </a:moveTo>
                    <a:lnTo>
                      <a:pt x="0" y="595"/>
                    </a:lnTo>
                    <a:lnTo>
                      <a:pt x="390" y="1762"/>
                    </a:lnTo>
                    <a:lnTo>
                      <a:pt x="2238" y="2249"/>
                    </a:lnTo>
                    <a:lnTo>
                      <a:pt x="3276" y="855"/>
                    </a:lnTo>
                    <a:lnTo>
                      <a:pt x="2959" y="133"/>
                    </a:lnTo>
                    <a:lnTo>
                      <a:pt x="2223" y="39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7" name="Google Shape;8837;p50"/>
              <p:cNvSpPr/>
              <p:nvPr/>
            </p:nvSpPr>
            <p:spPr>
              <a:xfrm>
                <a:off x="2242750" y="1906150"/>
                <a:ext cx="6537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385" extrusionOk="0">
                    <a:moveTo>
                      <a:pt x="623" y="0"/>
                    </a:moveTo>
                    <a:lnTo>
                      <a:pt x="1" y="536"/>
                    </a:lnTo>
                    <a:lnTo>
                      <a:pt x="552" y="2319"/>
                    </a:lnTo>
                    <a:lnTo>
                      <a:pt x="1298" y="2352"/>
                    </a:lnTo>
                    <a:lnTo>
                      <a:pt x="2174" y="2384"/>
                    </a:lnTo>
                    <a:lnTo>
                      <a:pt x="2615" y="1809"/>
                    </a:lnTo>
                    <a:lnTo>
                      <a:pt x="1498" y="1559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8" name="Google Shape;8838;p50"/>
              <p:cNvSpPr/>
              <p:nvPr/>
            </p:nvSpPr>
            <p:spPr>
              <a:xfrm>
                <a:off x="2237550" y="1878250"/>
                <a:ext cx="177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360" extrusionOk="0">
                    <a:moveTo>
                      <a:pt x="206" y="0"/>
                    </a:moveTo>
                    <a:lnTo>
                      <a:pt x="137" y="384"/>
                    </a:lnTo>
                    <a:lnTo>
                      <a:pt x="1" y="1136"/>
                    </a:lnTo>
                    <a:lnTo>
                      <a:pt x="176" y="1360"/>
                    </a:lnTo>
                    <a:lnTo>
                      <a:pt x="708" y="895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847" name="Google Shape;8847;p50"/>
          <p:cNvGrpSpPr/>
          <p:nvPr/>
        </p:nvGrpSpPr>
        <p:grpSpPr>
          <a:xfrm rot="10800000">
            <a:off x="3541072" y="4000461"/>
            <a:ext cx="358207" cy="244657"/>
            <a:chOff x="1530450" y="3426875"/>
            <a:chExt cx="238725" cy="163050"/>
          </a:xfrm>
        </p:grpSpPr>
        <p:sp>
          <p:nvSpPr>
            <p:cNvPr id="8848" name="Google Shape;8848;p50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9" name="Google Shape;8849;p50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0" name="Google Shape;8850;p50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2" descr="FIFA thông qua thể thức mới của World Cup 2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0080">
            <a:off x="6483474" y="1759086"/>
            <a:ext cx="2152409" cy="1434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1" name="Google Shape;8871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Brazil’s World Cup Match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872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4128770" y="1350645"/>
            <a:ext cx="3097530" cy="104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 has 70 wins, 17 draws and 17 losses through in the World Cups</a:t>
            </a:r>
            <a:endParaRPr sz="1800" b="1" dirty="0">
              <a:solidFill>
                <a:srgbClr val="92D050"/>
              </a:solidFill>
            </a:endParaRPr>
          </a:p>
        </p:txBody>
      </p:sp>
      <p:grpSp>
        <p:nvGrpSpPr>
          <p:cNvPr id="8907" name="Google Shape;8907;p51"/>
          <p:cNvGrpSpPr/>
          <p:nvPr/>
        </p:nvGrpSpPr>
        <p:grpSpPr>
          <a:xfrm rot="742684">
            <a:off x="7339273" y="367200"/>
            <a:ext cx="971099" cy="1162651"/>
            <a:chOff x="7652396" y="255719"/>
            <a:chExt cx="1006607" cy="1205162"/>
          </a:xfrm>
        </p:grpSpPr>
        <p:grpSp>
          <p:nvGrpSpPr>
            <p:cNvPr id="8908" name="Google Shape;8908;p51"/>
            <p:cNvGrpSpPr/>
            <p:nvPr/>
          </p:nvGrpSpPr>
          <p:grpSpPr>
            <a:xfrm>
              <a:off x="7652497" y="255719"/>
              <a:ext cx="1006506" cy="1205162"/>
              <a:chOff x="8013597" y="2327491"/>
              <a:chExt cx="1006506" cy="1205162"/>
            </a:xfrm>
          </p:grpSpPr>
          <p:sp>
            <p:nvSpPr>
              <p:cNvPr id="8909" name="Google Shape;8909;p51"/>
              <p:cNvSpPr/>
              <p:nvPr/>
            </p:nvSpPr>
            <p:spPr>
              <a:xfrm>
                <a:off x="8475267" y="2327491"/>
                <a:ext cx="544836" cy="1186693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16451" extrusionOk="0">
                    <a:moveTo>
                      <a:pt x="5633" y="1"/>
                    </a:moveTo>
                    <a:lnTo>
                      <a:pt x="5551" y="50"/>
                    </a:lnTo>
                    <a:lnTo>
                      <a:pt x="5608" y="183"/>
                    </a:lnTo>
                    <a:lnTo>
                      <a:pt x="5516" y="233"/>
                    </a:lnTo>
                    <a:lnTo>
                      <a:pt x="5468" y="125"/>
                    </a:lnTo>
                    <a:lnTo>
                      <a:pt x="5398" y="167"/>
                    </a:lnTo>
                    <a:lnTo>
                      <a:pt x="5445" y="270"/>
                    </a:lnTo>
                    <a:lnTo>
                      <a:pt x="5370" y="311"/>
                    </a:lnTo>
                    <a:lnTo>
                      <a:pt x="5308" y="181"/>
                    </a:lnTo>
                    <a:lnTo>
                      <a:pt x="5231" y="236"/>
                    </a:lnTo>
                    <a:lnTo>
                      <a:pt x="5290" y="355"/>
                    </a:lnTo>
                    <a:lnTo>
                      <a:pt x="5224" y="391"/>
                    </a:lnTo>
                    <a:lnTo>
                      <a:pt x="5155" y="244"/>
                    </a:lnTo>
                    <a:lnTo>
                      <a:pt x="5079" y="312"/>
                    </a:lnTo>
                    <a:lnTo>
                      <a:pt x="5140" y="435"/>
                    </a:lnTo>
                    <a:lnTo>
                      <a:pt x="5068" y="474"/>
                    </a:lnTo>
                    <a:lnTo>
                      <a:pt x="5017" y="368"/>
                    </a:lnTo>
                    <a:lnTo>
                      <a:pt x="4954" y="451"/>
                    </a:lnTo>
                    <a:lnTo>
                      <a:pt x="4989" y="516"/>
                    </a:lnTo>
                    <a:lnTo>
                      <a:pt x="4892" y="570"/>
                    </a:lnTo>
                    <a:lnTo>
                      <a:pt x="4435" y="1983"/>
                    </a:lnTo>
                    <a:lnTo>
                      <a:pt x="4061" y="3458"/>
                    </a:lnTo>
                    <a:lnTo>
                      <a:pt x="3906" y="3983"/>
                    </a:lnTo>
                    <a:lnTo>
                      <a:pt x="3437" y="3937"/>
                    </a:lnTo>
                    <a:lnTo>
                      <a:pt x="1580" y="3798"/>
                    </a:lnTo>
                    <a:lnTo>
                      <a:pt x="583" y="3964"/>
                    </a:lnTo>
                    <a:lnTo>
                      <a:pt x="943" y="4879"/>
                    </a:lnTo>
                    <a:lnTo>
                      <a:pt x="1109" y="5572"/>
                    </a:lnTo>
                    <a:lnTo>
                      <a:pt x="943" y="6542"/>
                    </a:lnTo>
                    <a:lnTo>
                      <a:pt x="471" y="7955"/>
                    </a:lnTo>
                    <a:lnTo>
                      <a:pt x="0" y="8981"/>
                    </a:lnTo>
                    <a:lnTo>
                      <a:pt x="56" y="10200"/>
                    </a:lnTo>
                    <a:lnTo>
                      <a:pt x="804" y="12279"/>
                    </a:lnTo>
                    <a:lnTo>
                      <a:pt x="1801" y="12833"/>
                    </a:lnTo>
                    <a:lnTo>
                      <a:pt x="1814" y="12833"/>
                    </a:lnTo>
                    <a:lnTo>
                      <a:pt x="1836" y="13104"/>
                    </a:lnTo>
                    <a:lnTo>
                      <a:pt x="2065" y="13540"/>
                    </a:lnTo>
                    <a:lnTo>
                      <a:pt x="2229" y="13635"/>
                    </a:lnTo>
                    <a:lnTo>
                      <a:pt x="2252" y="13894"/>
                    </a:lnTo>
                    <a:lnTo>
                      <a:pt x="2252" y="14454"/>
                    </a:lnTo>
                    <a:lnTo>
                      <a:pt x="2148" y="14912"/>
                    </a:lnTo>
                    <a:lnTo>
                      <a:pt x="2063" y="14986"/>
                    </a:lnTo>
                    <a:lnTo>
                      <a:pt x="1649" y="15349"/>
                    </a:lnTo>
                    <a:lnTo>
                      <a:pt x="1150" y="15660"/>
                    </a:lnTo>
                    <a:lnTo>
                      <a:pt x="664" y="15794"/>
                    </a:lnTo>
                    <a:lnTo>
                      <a:pt x="548" y="15827"/>
                    </a:lnTo>
                    <a:lnTo>
                      <a:pt x="403" y="15972"/>
                    </a:lnTo>
                    <a:lnTo>
                      <a:pt x="1171" y="16304"/>
                    </a:lnTo>
                    <a:lnTo>
                      <a:pt x="2522" y="16429"/>
                    </a:lnTo>
                    <a:lnTo>
                      <a:pt x="3582" y="16450"/>
                    </a:lnTo>
                    <a:lnTo>
                      <a:pt x="4248" y="16222"/>
                    </a:lnTo>
                    <a:lnTo>
                      <a:pt x="4580" y="15909"/>
                    </a:lnTo>
                    <a:lnTo>
                      <a:pt x="4518" y="15744"/>
                    </a:lnTo>
                    <a:lnTo>
                      <a:pt x="4506" y="15742"/>
                    </a:lnTo>
                    <a:lnTo>
                      <a:pt x="4506" y="15743"/>
                    </a:lnTo>
                    <a:lnTo>
                      <a:pt x="4081" y="15702"/>
                    </a:lnTo>
                    <a:lnTo>
                      <a:pt x="3853" y="15618"/>
                    </a:lnTo>
                    <a:lnTo>
                      <a:pt x="3291" y="15203"/>
                    </a:lnTo>
                    <a:lnTo>
                      <a:pt x="2980" y="14704"/>
                    </a:lnTo>
                    <a:lnTo>
                      <a:pt x="2896" y="13977"/>
                    </a:lnTo>
                    <a:lnTo>
                      <a:pt x="2905" y="13703"/>
                    </a:lnTo>
                    <a:cubicBezTo>
                      <a:pt x="2985" y="13659"/>
                      <a:pt x="3096" y="13586"/>
                      <a:pt x="3146" y="13499"/>
                    </a:cubicBezTo>
                    <a:cubicBezTo>
                      <a:pt x="3229" y="13353"/>
                      <a:pt x="3312" y="13269"/>
                      <a:pt x="3334" y="13082"/>
                    </a:cubicBezTo>
                    <a:cubicBezTo>
                      <a:pt x="3346" y="12969"/>
                      <a:pt x="3351" y="12795"/>
                      <a:pt x="3353" y="12675"/>
                    </a:cubicBezTo>
                    <a:lnTo>
                      <a:pt x="3686" y="12584"/>
                    </a:lnTo>
                    <a:lnTo>
                      <a:pt x="4324" y="11530"/>
                    </a:lnTo>
                    <a:lnTo>
                      <a:pt x="4767" y="10062"/>
                    </a:lnTo>
                    <a:lnTo>
                      <a:pt x="4823" y="8538"/>
                    </a:lnTo>
                    <a:lnTo>
                      <a:pt x="4463" y="7235"/>
                    </a:lnTo>
                    <a:lnTo>
                      <a:pt x="4185" y="6154"/>
                    </a:lnTo>
                    <a:lnTo>
                      <a:pt x="4296" y="5433"/>
                    </a:lnTo>
                    <a:lnTo>
                      <a:pt x="4823" y="4075"/>
                    </a:lnTo>
                    <a:lnTo>
                      <a:pt x="4201" y="4013"/>
                    </a:lnTo>
                    <a:cubicBezTo>
                      <a:pt x="4478" y="3050"/>
                      <a:pt x="4795" y="1963"/>
                      <a:pt x="4830" y="1858"/>
                    </a:cubicBezTo>
                    <a:cubicBezTo>
                      <a:pt x="4892" y="1671"/>
                      <a:pt x="5142" y="902"/>
                      <a:pt x="5142" y="902"/>
                    </a:cubicBezTo>
                    <a:lnTo>
                      <a:pt x="5182" y="877"/>
                    </a:lnTo>
                    <a:lnTo>
                      <a:pt x="5218" y="944"/>
                    </a:lnTo>
                    <a:lnTo>
                      <a:pt x="5287" y="916"/>
                    </a:lnTo>
                    <a:lnTo>
                      <a:pt x="5248" y="837"/>
                    </a:lnTo>
                    <a:lnTo>
                      <a:pt x="5319" y="794"/>
                    </a:lnTo>
                    <a:lnTo>
                      <a:pt x="5349" y="853"/>
                    </a:lnTo>
                    <a:lnTo>
                      <a:pt x="5419" y="811"/>
                    </a:lnTo>
                    <a:lnTo>
                      <a:pt x="5390" y="751"/>
                    </a:lnTo>
                    <a:lnTo>
                      <a:pt x="5463" y="705"/>
                    </a:lnTo>
                    <a:lnTo>
                      <a:pt x="5488" y="756"/>
                    </a:lnTo>
                    <a:lnTo>
                      <a:pt x="5564" y="722"/>
                    </a:lnTo>
                    <a:lnTo>
                      <a:pt x="5535" y="661"/>
                    </a:lnTo>
                    <a:lnTo>
                      <a:pt x="5605" y="619"/>
                    </a:lnTo>
                    <a:lnTo>
                      <a:pt x="5627" y="666"/>
                    </a:lnTo>
                    <a:lnTo>
                      <a:pt x="5696" y="632"/>
                    </a:lnTo>
                    <a:lnTo>
                      <a:pt x="5671" y="578"/>
                    </a:lnTo>
                    <a:lnTo>
                      <a:pt x="5758" y="525"/>
                    </a:lnTo>
                    <a:lnTo>
                      <a:pt x="5779" y="576"/>
                    </a:lnTo>
                    <a:lnTo>
                      <a:pt x="5827" y="535"/>
                    </a:lnTo>
                    <a:lnTo>
                      <a:pt x="5812" y="492"/>
                    </a:lnTo>
                    <a:lnTo>
                      <a:pt x="5890" y="445"/>
                    </a:lnTo>
                    <a:lnTo>
                      <a:pt x="7449" y="673"/>
                    </a:lnTo>
                    <a:lnTo>
                      <a:pt x="7552" y="299"/>
                    </a:lnTo>
                    <a:lnTo>
                      <a:pt x="6493" y="50"/>
                    </a:lnTo>
                    <a:lnTo>
                      <a:pt x="5931" y="8"/>
                    </a:lnTo>
                    <a:lnTo>
                      <a:pt x="5685" y="142"/>
                    </a:lnTo>
                    <a:lnTo>
                      <a:pt x="5633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0" name="Google Shape;8910;p51"/>
              <p:cNvSpPr/>
              <p:nvPr/>
            </p:nvSpPr>
            <p:spPr>
              <a:xfrm>
                <a:off x="8013597" y="2877090"/>
                <a:ext cx="412540" cy="655563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9088" extrusionOk="0">
                    <a:moveTo>
                      <a:pt x="206" y="0"/>
                    </a:moveTo>
                    <a:lnTo>
                      <a:pt x="1" y="144"/>
                    </a:lnTo>
                    <a:lnTo>
                      <a:pt x="434" y="1318"/>
                    </a:lnTo>
                    <a:lnTo>
                      <a:pt x="968" y="2965"/>
                    </a:lnTo>
                    <a:lnTo>
                      <a:pt x="1027" y="3129"/>
                    </a:lnTo>
                    <a:lnTo>
                      <a:pt x="639" y="3268"/>
                    </a:lnTo>
                    <a:lnTo>
                      <a:pt x="365" y="3597"/>
                    </a:lnTo>
                    <a:lnTo>
                      <a:pt x="384" y="3678"/>
                    </a:lnTo>
                    <a:lnTo>
                      <a:pt x="384" y="3677"/>
                    </a:lnTo>
                    <a:lnTo>
                      <a:pt x="722" y="5106"/>
                    </a:lnTo>
                    <a:lnTo>
                      <a:pt x="1243" y="8127"/>
                    </a:lnTo>
                    <a:lnTo>
                      <a:pt x="1326" y="8730"/>
                    </a:lnTo>
                    <a:lnTo>
                      <a:pt x="2122" y="9033"/>
                    </a:lnTo>
                    <a:lnTo>
                      <a:pt x="3797" y="9087"/>
                    </a:lnTo>
                    <a:lnTo>
                      <a:pt x="5059" y="8840"/>
                    </a:lnTo>
                    <a:lnTo>
                      <a:pt x="5609" y="5299"/>
                    </a:lnTo>
                    <a:lnTo>
                      <a:pt x="5698" y="3849"/>
                    </a:lnTo>
                    <a:lnTo>
                      <a:pt x="5719" y="3514"/>
                    </a:lnTo>
                    <a:lnTo>
                      <a:pt x="4867" y="3020"/>
                    </a:lnTo>
                    <a:lnTo>
                      <a:pt x="3083" y="2937"/>
                    </a:lnTo>
                    <a:lnTo>
                      <a:pt x="1409" y="2993"/>
                    </a:lnTo>
                    <a:lnTo>
                      <a:pt x="1270" y="3042"/>
                    </a:lnTo>
                    <a:lnTo>
                      <a:pt x="1196" y="2820"/>
                    </a:lnTo>
                    <a:lnTo>
                      <a:pt x="578" y="92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1" name="Google Shape;8911;p51"/>
            <p:cNvGrpSpPr/>
            <p:nvPr/>
          </p:nvGrpSpPr>
          <p:grpSpPr>
            <a:xfrm>
              <a:off x="7652396" y="255756"/>
              <a:ext cx="1006500" cy="1205087"/>
              <a:chOff x="2725975" y="1667275"/>
              <a:chExt cx="348825" cy="417650"/>
            </a:xfrm>
          </p:grpSpPr>
          <p:sp>
            <p:nvSpPr>
              <p:cNvPr id="8912" name="Google Shape;8912;p51"/>
              <p:cNvSpPr/>
              <p:nvPr/>
            </p:nvSpPr>
            <p:spPr>
              <a:xfrm>
                <a:off x="2896000" y="1998975"/>
                <a:ext cx="1044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3182" extrusionOk="0">
                    <a:moveTo>
                      <a:pt x="2516" y="1"/>
                    </a:moveTo>
                    <a:lnTo>
                      <a:pt x="1810" y="167"/>
                    </a:lnTo>
                    <a:lnTo>
                      <a:pt x="1851" y="625"/>
                    </a:lnTo>
                    <a:lnTo>
                      <a:pt x="1851" y="1186"/>
                    </a:lnTo>
                    <a:lnTo>
                      <a:pt x="1747" y="1643"/>
                    </a:lnTo>
                    <a:lnTo>
                      <a:pt x="1248" y="2080"/>
                    </a:lnTo>
                    <a:lnTo>
                      <a:pt x="749" y="2391"/>
                    </a:lnTo>
                    <a:lnTo>
                      <a:pt x="147" y="2557"/>
                    </a:lnTo>
                    <a:lnTo>
                      <a:pt x="1" y="2703"/>
                    </a:lnTo>
                    <a:lnTo>
                      <a:pt x="770" y="3036"/>
                    </a:lnTo>
                    <a:lnTo>
                      <a:pt x="2121" y="3160"/>
                    </a:lnTo>
                    <a:lnTo>
                      <a:pt x="3181" y="3182"/>
                    </a:lnTo>
                    <a:lnTo>
                      <a:pt x="3846" y="2952"/>
                    </a:lnTo>
                    <a:lnTo>
                      <a:pt x="4179" y="2641"/>
                    </a:lnTo>
                    <a:lnTo>
                      <a:pt x="4117" y="2475"/>
                    </a:lnTo>
                    <a:lnTo>
                      <a:pt x="3680" y="2433"/>
                    </a:lnTo>
                    <a:lnTo>
                      <a:pt x="3452" y="2350"/>
                    </a:lnTo>
                    <a:lnTo>
                      <a:pt x="2890" y="1934"/>
                    </a:lnTo>
                    <a:lnTo>
                      <a:pt x="2579" y="1435"/>
                    </a:lnTo>
                    <a:lnTo>
                      <a:pt x="2495" y="707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3" name="Google Shape;8913;p51"/>
              <p:cNvSpPr/>
              <p:nvPr/>
            </p:nvSpPr>
            <p:spPr>
              <a:xfrm>
                <a:off x="2937550" y="1998975"/>
                <a:ext cx="28100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955" extrusionOk="0">
                    <a:moveTo>
                      <a:pt x="854" y="1"/>
                    </a:moveTo>
                    <a:lnTo>
                      <a:pt x="148" y="167"/>
                    </a:lnTo>
                    <a:lnTo>
                      <a:pt x="189" y="625"/>
                    </a:lnTo>
                    <a:lnTo>
                      <a:pt x="189" y="1186"/>
                    </a:lnTo>
                    <a:lnTo>
                      <a:pt x="85" y="1643"/>
                    </a:lnTo>
                    <a:lnTo>
                      <a:pt x="0" y="1717"/>
                    </a:lnTo>
                    <a:lnTo>
                      <a:pt x="85" y="1851"/>
                    </a:lnTo>
                    <a:lnTo>
                      <a:pt x="522" y="1955"/>
                    </a:lnTo>
                    <a:lnTo>
                      <a:pt x="937" y="1914"/>
                    </a:lnTo>
                    <a:lnTo>
                      <a:pt x="1123" y="1767"/>
                    </a:lnTo>
                    <a:lnTo>
                      <a:pt x="917" y="1435"/>
                    </a:lnTo>
                    <a:lnTo>
                      <a:pt x="833" y="707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4" name="Google Shape;8914;p51"/>
              <p:cNvSpPr/>
              <p:nvPr/>
            </p:nvSpPr>
            <p:spPr>
              <a:xfrm>
                <a:off x="2896000" y="2060800"/>
                <a:ext cx="1044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709" extrusionOk="0">
                    <a:moveTo>
                      <a:pt x="4105" y="0"/>
                    </a:moveTo>
                    <a:lnTo>
                      <a:pt x="3805" y="314"/>
                    </a:lnTo>
                    <a:lnTo>
                      <a:pt x="3161" y="501"/>
                    </a:lnTo>
                    <a:lnTo>
                      <a:pt x="1352" y="418"/>
                    </a:lnTo>
                    <a:lnTo>
                      <a:pt x="562" y="292"/>
                    </a:lnTo>
                    <a:lnTo>
                      <a:pt x="262" y="53"/>
                    </a:lnTo>
                    <a:lnTo>
                      <a:pt x="147" y="84"/>
                    </a:lnTo>
                    <a:lnTo>
                      <a:pt x="1" y="230"/>
                    </a:lnTo>
                    <a:lnTo>
                      <a:pt x="770" y="563"/>
                    </a:lnTo>
                    <a:lnTo>
                      <a:pt x="2121" y="687"/>
                    </a:lnTo>
                    <a:lnTo>
                      <a:pt x="3181" y="709"/>
                    </a:lnTo>
                    <a:lnTo>
                      <a:pt x="3846" y="479"/>
                    </a:lnTo>
                    <a:lnTo>
                      <a:pt x="4179" y="168"/>
                    </a:lnTo>
                    <a:lnTo>
                      <a:pt x="4117" y="2"/>
                    </a:lnTo>
                    <a:lnTo>
                      <a:pt x="4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5" name="Google Shape;8915;p51"/>
              <p:cNvSpPr/>
              <p:nvPr/>
            </p:nvSpPr>
            <p:spPr>
              <a:xfrm>
                <a:off x="2930850" y="1980800"/>
                <a:ext cx="389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07" extrusionOk="0">
                    <a:moveTo>
                      <a:pt x="1558" y="1"/>
                    </a:moveTo>
                    <a:lnTo>
                      <a:pt x="0" y="62"/>
                    </a:lnTo>
                    <a:lnTo>
                      <a:pt x="41" y="561"/>
                    </a:lnTo>
                    <a:lnTo>
                      <a:pt x="270" y="998"/>
                    </a:lnTo>
                    <a:lnTo>
                      <a:pt x="623" y="1206"/>
                    </a:lnTo>
                    <a:lnTo>
                      <a:pt x="1018" y="1206"/>
                    </a:lnTo>
                    <a:cubicBezTo>
                      <a:pt x="1018" y="1206"/>
                      <a:pt x="1267" y="1102"/>
                      <a:pt x="1350" y="956"/>
                    </a:cubicBezTo>
                    <a:cubicBezTo>
                      <a:pt x="1434" y="811"/>
                      <a:pt x="1517" y="728"/>
                      <a:pt x="1538" y="541"/>
                    </a:cubicBezTo>
                    <a:cubicBezTo>
                      <a:pt x="1558" y="353"/>
                      <a:pt x="1558" y="1"/>
                      <a:pt x="15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6" name="Google Shape;8916;p51"/>
              <p:cNvSpPr/>
              <p:nvPr/>
            </p:nvSpPr>
            <p:spPr>
              <a:xfrm>
                <a:off x="2936775" y="1980950"/>
                <a:ext cx="29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22" extrusionOk="0">
                    <a:moveTo>
                      <a:pt x="1164" y="1"/>
                    </a:moveTo>
                    <a:lnTo>
                      <a:pt x="1" y="47"/>
                    </a:lnTo>
                    <a:lnTo>
                      <a:pt x="179" y="535"/>
                    </a:lnTo>
                    <a:lnTo>
                      <a:pt x="573" y="722"/>
                    </a:lnTo>
                    <a:cubicBezTo>
                      <a:pt x="573" y="722"/>
                      <a:pt x="926" y="701"/>
                      <a:pt x="948" y="639"/>
                    </a:cubicBezTo>
                    <a:cubicBezTo>
                      <a:pt x="968" y="577"/>
                      <a:pt x="1113" y="451"/>
                      <a:pt x="1135" y="369"/>
                    </a:cubicBezTo>
                    <a:cubicBezTo>
                      <a:pt x="1145" y="326"/>
                      <a:pt x="1156" y="155"/>
                      <a:pt x="11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7" name="Google Shape;8917;p51"/>
              <p:cNvSpPr/>
              <p:nvPr/>
            </p:nvSpPr>
            <p:spPr>
              <a:xfrm>
                <a:off x="2885975" y="1762200"/>
                <a:ext cx="12057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9036" extrusionOk="0">
                    <a:moveTo>
                      <a:pt x="1580" y="0"/>
                    </a:moveTo>
                    <a:lnTo>
                      <a:pt x="583" y="167"/>
                    </a:lnTo>
                    <a:lnTo>
                      <a:pt x="943" y="1081"/>
                    </a:lnTo>
                    <a:lnTo>
                      <a:pt x="1109" y="1774"/>
                    </a:lnTo>
                    <a:lnTo>
                      <a:pt x="943" y="2744"/>
                    </a:lnTo>
                    <a:lnTo>
                      <a:pt x="471" y="4157"/>
                    </a:lnTo>
                    <a:lnTo>
                      <a:pt x="0" y="5182"/>
                    </a:lnTo>
                    <a:lnTo>
                      <a:pt x="55" y="6402"/>
                    </a:lnTo>
                    <a:lnTo>
                      <a:pt x="804" y="8481"/>
                    </a:lnTo>
                    <a:lnTo>
                      <a:pt x="1801" y="9036"/>
                    </a:lnTo>
                    <a:lnTo>
                      <a:pt x="2772" y="9036"/>
                    </a:lnTo>
                    <a:lnTo>
                      <a:pt x="3686" y="8786"/>
                    </a:lnTo>
                    <a:lnTo>
                      <a:pt x="4324" y="7733"/>
                    </a:lnTo>
                    <a:lnTo>
                      <a:pt x="4767" y="6264"/>
                    </a:lnTo>
                    <a:lnTo>
                      <a:pt x="4823" y="4740"/>
                    </a:lnTo>
                    <a:lnTo>
                      <a:pt x="4462" y="3436"/>
                    </a:lnTo>
                    <a:lnTo>
                      <a:pt x="4185" y="2356"/>
                    </a:lnTo>
                    <a:lnTo>
                      <a:pt x="4296" y="1635"/>
                    </a:lnTo>
                    <a:lnTo>
                      <a:pt x="4823" y="277"/>
                    </a:lnTo>
                    <a:lnTo>
                      <a:pt x="3436" y="139"/>
                    </a:lnTo>
                    <a:lnTo>
                      <a:pt x="15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8" name="Google Shape;8918;p51"/>
              <p:cNvSpPr/>
              <p:nvPr/>
            </p:nvSpPr>
            <p:spPr>
              <a:xfrm>
                <a:off x="2905350" y="1765650"/>
                <a:ext cx="963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584" extrusionOk="0">
                    <a:moveTo>
                      <a:pt x="666" y="1"/>
                    </a:moveTo>
                    <a:lnTo>
                      <a:pt x="1" y="139"/>
                    </a:lnTo>
                    <a:lnTo>
                      <a:pt x="694" y="472"/>
                    </a:lnTo>
                    <a:lnTo>
                      <a:pt x="1886" y="583"/>
                    </a:lnTo>
                    <a:lnTo>
                      <a:pt x="3243" y="500"/>
                    </a:lnTo>
                    <a:lnTo>
                      <a:pt x="3853" y="250"/>
                    </a:lnTo>
                    <a:lnTo>
                      <a:pt x="2385" y="83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9" name="Google Shape;8919;p51"/>
              <p:cNvSpPr/>
              <p:nvPr/>
            </p:nvSpPr>
            <p:spPr>
              <a:xfrm>
                <a:off x="2885975" y="1766350"/>
                <a:ext cx="120575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8870" extrusionOk="0">
                    <a:moveTo>
                      <a:pt x="583" y="1"/>
                    </a:moveTo>
                    <a:lnTo>
                      <a:pt x="943" y="915"/>
                    </a:lnTo>
                    <a:lnTo>
                      <a:pt x="1109" y="1608"/>
                    </a:lnTo>
                    <a:lnTo>
                      <a:pt x="943" y="2578"/>
                    </a:lnTo>
                    <a:lnTo>
                      <a:pt x="471" y="3991"/>
                    </a:lnTo>
                    <a:lnTo>
                      <a:pt x="0" y="5016"/>
                    </a:lnTo>
                    <a:lnTo>
                      <a:pt x="55" y="6236"/>
                    </a:lnTo>
                    <a:lnTo>
                      <a:pt x="804" y="8315"/>
                    </a:lnTo>
                    <a:lnTo>
                      <a:pt x="1801" y="8870"/>
                    </a:lnTo>
                    <a:lnTo>
                      <a:pt x="2772" y="8870"/>
                    </a:lnTo>
                    <a:lnTo>
                      <a:pt x="3686" y="8620"/>
                    </a:lnTo>
                    <a:lnTo>
                      <a:pt x="4324" y="7567"/>
                    </a:lnTo>
                    <a:lnTo>
                      <a:pt x="4767" y="6098"/>
                    </a:lnTo>
                    <a:lnTo>
                      <a:pt x="4823" y="4574"/>
                    </a:lnTo>
                    <a:lnTo>
                      <a:pt x="4462" y="3270"/>
                    </a:lnTo>
                    <a:lnTo>
                      <a:pt x="4185" y="2190"/>
                    </a:lnTo>
                    <a:lnTo>
                      <a:pt x="4296" y="1469"/>
                    </a:lnTo>
                    <a:lnTo>
                      <a:pt x="4792" y="191"/>
                    </a:lnTo>
                    <a:lnTo>
                      <a:pt x="4185" y="555"/>
                    </a:lnTo>
                    <a:lnTo>
                      <a:pt x="3436" y="693"/>
                    </a:lnTo>
                    <a:lnTo>
                      <a:pt x="2328" y="748"/>
                    </a:lnTo>
                    <a:lnTo>
                      <a:pt x="1525" y="666"/>
                    </a:lnTo>
                    <a:lnTo>
                      <a:pt x="1026" y="527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0" name="Google Shape;8920;p51"/>
              <p:cNvSpPr/>
              <p:nvPr/>
            </p:nvSpPr>
            <p:spPr>
              <a:xfrm>
                <a:off x="2891325" y="1774275"/>
                <a:ext cx="109675" cy="207575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8303" extrusionOk="0">
                    <a:moveTo>
                      <a:pt x="4366" y="1"/>
                    </a:moveTo>
                    <a:lnTo>
                      <a:pt x="3971" y="238"/>
                    </a:lnTo>
                    <a:lnTo>
                      <a:pt x="3222" y="376"/>
                    </a:lnTo>
                    <a:lnTo>
                      <a:pt x="2114" y="431"/>
                    </a:lnTo>
                    <a:lnTo>
                      <a:pt x="1311" y="349"/>
                    </a:lnTo>
                    <a:lnTo>
                      <a:pt x="812" y="210"/>
                    </a:lnTo>
                    <a:lnTo>
                      <a:pt x="655" y="25"/>
                    </a:lnTo>
                    <a:lnTo>
                      <a:pt x="655" y="25"/>
                    </a:lnTo>
                    <a:lnTo>
                      <a:pt x="957" y="778"/>
                    </a:lnTo>
                    <a:lnTo>
                      <a:pt x="1040" y="1402"/>
                    </a:lnTo>
                    <a:lnTo>
                      <a:pt x="853" y="2316"/>
                    </a:lnTo>
                    <a:lnTo>
                      <a:pt x="437" y="3668"/>
                    </a:lnTo>
                    <a:lnTo>
                      <a:pt x="105" y="4686"/>
                    </a:lnTo>
                    <a:lnTo>
                      <a:pt x="0" y="5518"/>
                    </a:lnTo>
                    <a:lnTo>
                      <a:pt x="291" y="6723"/>
                    </a:lnTo>
                    <a:lnTo>
                      <a:pt x="770" y="7762"/>
                    </a:lnTo>
                    <a:lnTo>
                      <a:pt x="1394" y="8220"/>
                    </a:lnTo>
                    <a:lnTo>
                      <a:pt x="2371" y="8303"/>
                    </a:lnTo>
                    <a:lnTo>
                      <a:pt x="3265" y="8178"/>
                    </a:lnTo>
                    <a:lnTo>
                      <a:pt x="3784" y="7430"/>
                    </a:lnTo>
                    <a:lnTo>
                      <a:pt x="4325" y="5787"/>
                    </a:lnTo>
                    <a:lnTo>
                      <a:pt x="4387" y="4270"/>
                    </a:lnTo>
                    <a:lnTo>
                      <a:pt x="4075" y="3169"/>
                    </a:lnTo>
                    <a:lnTo>
                      <a:pt x="3825" y="2046"/>
                    </a:lnTo>
                    <a:lnTo>
                      <a:pt x="3867" y="1298"/>
                    </a:lnTo>
                    <a:lnTo>
                      <a:pt x="4075" y="611"/>
                    </a:lnTo>
                    <a:lnTo>
                      <a:pt x="4304" y="134"/>
                    </a:lnTo>
                    <a:lnTo>
                      <a:pt x="43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1" name="Google Shape;8921;p51"/>
              <p:cNvSpPr/>
              <p:nvPr/>
            </p:nvSpPr>
            <p:spPr>
              <a:xfrm>
                <a:off x="2891325" y="1819700"/>
                <a:ext cx="1096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86" extrusionOk="0">
                    <a:moveTo>
                      <a:pt x="2058" y="1"/>
                    </a:moveTo>
                    <a:lnTo>
                      <a:pt x="1331" y="84"/>
                    </a:lnTo>
                    <a:lnTo>
                      <a:pt x="914" y="202"/>
                    </a:lnTo>
                    <a:lnTo>
                      <a:pt x="853" y="499"/>
                    </a:lnTo>
                    <a:lnTo>
                      <a:pt x="437" y="1851"/>
                    </a:lnTo>
                    <a:lnTo>
                      <a:pt x="105" y="2869"/>
                    </a:lnTo>
                    <a:lnTo>
                      <a:pt x="0" y="3701"/>
                    </a:lnTo>
                    <a:lnTo>
                      <a:pt x="291" y="4906"/>
                    </a:lnTo>
                    <a:lnTo>
                      <a:pt x="770" y="5945"/>
                    </a:lnTo>
                    <a:lnTo>
                      <a:pt x="1394" y="6403"/>
                    </a:lnTo>
                    <a:lnTo>
                      <a:pt x="2371" y="6486"/>
                    </a:lnTo>
                    <a:lnTo>
                      <a:pt x="3265" y="6361"/>
                    </a:lnTo>
                    <a:lnTo>
                      <a:pt x="3784" y="5613"/>
                    </a:lnTo>
                    <a:lnTo>
                      <a:pt x="4325" y="3970"/>
                    </a:lnTo>
                    <a:lnTo>
                      <a:pt x="4387" y="2453"/>
                    </a:lnTo>
                    <a:lnTo>
                      <a:pt x="4075" y="1352"/>
                    </a:lnTo>
                    <a:lnTo>
                      <a:pt x="3855" y="362"/>
                    </a:lnTo>
                    <a:lnTo>
                      <a:pt x="3430" y="166"/>
                    </a:lnTo>
                    <a:lnTo>
                      <a:pt x="2890" y="42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2" name="Google Shape;8922;p51"/>
              <p:cNvSpPr/>
              <p:nvPr/>
            </p:nvSpPr>
            <p:spPr>
              <a:xfrm>
                <a:off x="2913650" y="1819700"/>
                <a:ext cx="7447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83" extrusionOk="0">
                    <a:moveTo>
                      <a:pt x="1165" y="1"/>
                    </a:moveTo>
                    <a:lnTo>
                      <a:pt x="438" y="84"/>
                    </a:lnTo>
                    <a:lnTo>
                      <a:pt x="21" y="202"/>
                    </a:lnTo>
                    <a:lnTo>
                      <a:pt x="0" y="306"/>
                    </a:lnTo>
                    <a:lnTo>
                      <a:pt x="292" y="458"/>
                    </a:lnTo>
                    <a:lnTo>
                      <a:pt x="958" y="583"/>
                    </a:lnTo>
                    <a:lnTo>
                      <a:pt x="1582" y="561"/>
                    </a:lnTo>
                    <a:lnTo>
                      <a:pt x="2122" y="541"/>
                    </a:lnTo>
                    <a:lnTo>
                      <a:pt x="2891" y="458"/>
                    </a:lnTo>
                    <a:lnTo>
                      <a:pt x="2978" y="433"/>
                    </a:lnTo>
                    <a:lnTo>
                      <a:pt x="2962" y="362"/>
                    </a:lnTo>
                    <a:lnTo>
                      <a:pt x="2537" y="166"/>
                    </a:lnTo>
                    <a:lnTo>
                      <a:pt x="1997" y="42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3" name="Google Shape;8923;p51"/>
              <p:cNvSpPr/>
              <p:nvPr/>
            </p:nvSpPr>
            <p:spPr>
              <a:xfrm>
                <a:off x="2919900" y="1855575"/>
                <a:ext cx="120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438" y="0"/>
                    </a:moveTo>
                    <a:lnTo>
                      <a:pt x="229" y="20"/>
                    </a:lnTo>
                    <a:lnTo>
                      <a:pt x="1" y="186"/>
                    </a:lnTo>
                    <a:lnTo>
                      <a:pt x="105" y="457"/>
                    </a:lnTo>
                    <a:lnTo>
                      <a:pt x="334" y="457"/>
                    </a:lnTo>
                    <a:lnTo>
                      <a:pt x="479" y="229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4" name="Google Shape;8924;p51"/>
              <p:cNvSpPr/>
              <p:nvPr/>
            </p:nvSpPr>
            <p:spPr>
              <a:xfrm>
                <a:off x="2938625" y="1863875"/>
                <a:ext cx="104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9" extrusionOk="0">
                    <a:moveTo>
                      <a:pt x="312" y="1"/>
                    </a:moveTo>
                    <a:lnTo>
                      <a:pt x="84" y="146"/>
                    </a:lnTo>
                    <a:lnTo>
                      <a:pt x="1" y="333"/>
                    </a:lnTo>
                    <a:lnTo>
                      <a:pt x="188" y="458"/>
                    </a:lnTo>
                    <a:lnTo>
                      <a:pt x="312" y="458"/>
                    </a:lnTo>
                    <a:lnTo>
                      <a:pt x="416" y="16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5" name="Google Shape;8925;p51"/>
              <p:cNvSpPr/>
              <p:nvPr/>
            </p:nvSpPr>
            <p:spPr>
              <a:xfrm>
                <a:off x="2936550" y="1850900"/>
                <a:ext cx="99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53" extrusionOk="0">
                    <a:moveTo>
                      <a:pt x="249" y="0"/>
                    </a:moveTo>
                    <a:lnTo>
                      <a:pt x="63" y="125"/>
                    </a:lnTo>
                    <a:lnTo>
                      <a:pt x="0" y="270"/>
                    </a:lnTo>
                    <a:lnTo>
                      <a:pt x="104" y="353"/>
                    </a:lnTo>
                    <a:lnTo>
                      <a:pt x="312" y="312"/>
                    </a:lnTo>
                    <a:lnTo>
                      <a:pt x="395" y="8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6" name="Google Shape;8926;p51"/>
              <p:cNvSpPr/>
              <p:nvPr/>
            </p:nvSpPr>
            <p:spPr>
              <a:xfrm>
                <a:off x="2960975" y="1855025"/>
                <a:ext cx="88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96" extrusionOk="0">
                    <a:moveTo>
                      <a:pt x="291" y="1"/>
                    </a:moveTo>
                    <a:lnTo>
                      <a:pt x="0" y="125"/>
                    </a:lnTo>
                    <a:lnTo>
                      <a:pt x="0" y="312"/>
                    </a:lnTo>
                    <a:lnTo>
                      <a:pt x="104" y="396"/>
                    </a:lnTo>
                    <a:lnTo>
                      <a:pt x="291" y="375"/>
                    </a:lnTo>
                    <a:lnTo>
                      <a:pt x="354" y="167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7" name="Google Shape;8927;p51"/>
              <p:cNvSpPr/>
              <p:nvPr/>
            </p:nvSpPr>
            <p:spPr>
              <a:xfrm>
                <a:off x="2966175" y="1903375"/>
                <a:ext cx="67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56" extrusionOk="0">
                    <a:moveTo>
                      <a:pt x="146" y="0"/>
                    </a:moveTo>
                    <a:lnTo>
                      <a:pt x="21" y="83"/>
                    </a:lnTo>
                    <a:lnTo>
                      <a:pt x="0" y="312"/>
                    </a:lnTo>
                    <a:cubicBezTo>
                      <a:pt x="0" y="312"/>
                      <a:pt x="44" y="356"/>
                      <a:pt x="92" y="356"/>
                    </a:cubicBezTo>
                    <a:cubicBezTo>
                      <a:pt x="110" y="356"/>
                      <a:pt x="129" y="350"/>
                      <a:pt x="146" y="332"/>
                    </a:cubicBezTo>
                    <a:cubicBezTo>
                      <a:pt x="166" y="312"/>
                      <a:pt x="182" y="310"/>
                      <a:pt x="195" y="310"/>
                    </a:cubicBezTo>
                    <a:cubicBezTo>
                      <a:pt x="199" y="310"/>
                      <a:pt x="203" y="310"/>
                      <a:pt x="206" y="310"/>
                    </a:cubicBezTo>
                    <a:cubicBezTo>
                      <a:pt x="226" y="310"/>
                      <a:pt x="238" y="303"/>
                      <a:pt x="250" y="208"/>
                    </a:cubicBezTo>
                    <a:lnTo>
                      <a:pt x="271" y="42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8" name="Google Shape;8928;p51"/>
              <p:cNvSpPr/>
              <p:nvPr/>
            </p:nvSpPr>
            <p:spPr>
              <a:xfrm>
                <a:off x="2950775" y="1837700"/>
                <a:ext cx="51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38" extrusionOk="0">
                    <a:moveTo>
                      <a:pt x="110" y="1"/>
                    </a:moveTo>
                    <a:lnTo>
                      <a:pt x="41" y="71"/>
                    </a:lnTo>
                    <a:lnTo>
                      <a:pt x="0" y="154"/>
                    </a:lnTo>
                    <a:lnTo>
                      <a:pt x="55" y="237"/>
                    </a:lnTo>
                    <a:lnTo>
                      <a:pt x="138" y="237"/>
                    </a:lnTo>
                    <a:lnTo>
                      <a:pt x="207" y="112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9" name="Google Shape;8929;p51"/>
              <p:cNvSpPr/>
              <p:nvPr/>
            </p:nvSpPr>
            <p:spPr>
              <a:xfrm>
                <a:off x="2904675" y="1902150"/>
                <a:ext cx="93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76" extrusionOk="0">
                    <a:moveTo>
                      <a:pt x="98" y="1"/>
                    </a:moveTo>
                    <a:lnTo>
                      <a:pt x="0" y="181"/>
                    </a:lnTo>
                    <a:lnTo>
                      <a:pt x="83" y="347"/>
                    </a:lnTo>
                    <a:lnTo>
                      <a:pt x="222" y="375"/>
                    </a:lnTo>
                    <a:lnTo>
                      <a:pt x="347" y="264"/>
                    </a:lnTo>
                    <a:lnTo>
                      <a:pt x="374" y="125"/>
                    </a:lnTo>
                    <a:lnTo>
                      <a:pt x="278" y="1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0" name="Google Shape;8930;p51"/>
              <p:cNvSpPr/>
              <p:nvPr/>
            </p:nvSpPr>
            <p:spPr>
              <a:xfrm>
                <a:off x="2920975" y="1892100"/>
                <a:ext cx="76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1" extrusionOk="0">
                    <a:moveTo>
                      <a:pt x="110" y="1"/>
                    </a:moveTo>
                    <a:lnTo>
                      <a:pt x="0" y="181"/>
                    </a:lnTo>
                    <a:lnTo>
                      <a:pt x="28" y="306"/>
                    </a:lnTo>
                    <a:lnTo>
                      <a:pt x="125" y="361"/>
                    </a:lnTo>
                    <a:lnTo>
                      <a:pt x="235" y="334"/>
                    </a:lnTo>
                    <a:lnTo>
                      <a:pt x="305" y="236"/>
                    </a:lnTo>
                    <a:lnTo>
                      <a:pt x="305" y="9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1" name="Google Shape;8931;p51"/>
              <p:cNvSpPr/>
              <p:nvPr/>
            </p:nvSpPr>
            <p:spPr>
              <a:xfrm>
                <a:off x="2973950" y="1876850"/>
                <a:ext cx="59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20" extrusionOk="0">
                    <a:moveTo>
                      <a:pt x="167" y="1"/>
                    </a:moveTo>
                    <a:lnTo>
                      <a:pt x="15" y="29"/>
                    </a:lnTo>
                    <a:lnTo>
                      <a:pt x="1" y="167"/>
                    </a:lnTo>
                    <a:lnTo>
                      <a:pt x="15" y="292"/>
                    </a:lnTo>
                    <a:lnTo>
                      <a:pt x="112" y="320"/>
                    </a:lnTo>
                    <a:lnTo>
                      <a:pt x="195" y="279"/>
                    </a:lnTo>
                    <a:lnTo>
                      <a:pt x="236" y="181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2" name="Google Shape;8932;p51"/>
              <p:cNvSpPr/>
              <p:nvPr/>
            </p:nvSpPr>
            <p:spPr>
              <a:xfrm>
                <a:off x="2941400" y="193715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36" y="0"/>
                    </a:moveTo>
                    <a:lnTo>
                      <a:pt x="83" y="112"/>
                    </a:lnTo>
                    <a:lnTo>
                      <a:pt x="1" y="333"/>
                    </a:lnTo>
                    <a:lnTo>
                      <a:pt x="194" y="403"/>
                    </a:lnTo>
                    <a:lnTo>
                      <a:pt x="333" y="347"/>
                    </a:lnTo>
                    <a:lnTo>
                      <a:pt x="416" y="9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3" name="Google Shape;8933;p51"/>
              <p:cNvSpPr/>
              <p:nvPr/>
            </p:nvSpPr>
            <p:spPr>
              <a:xfrm>
                <a:off x="2984000" y="1856075"/>
                <a:ext cx="66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37" extrusionOk="0">
                    <a:moveTo>
                      <a:pt x="209" y="1"/>
                    </a:moveTo>
                    <a:lnTo>
                      <a:pt x="56" y="14"/>
                    </a:lnTo>
                    <a:lnTo>
                      <a:pt x="1" y="125"/>
                    </a:lnTo>
                    <a:lnTo>
                      <a:pt x="70" y="236"/>
                    </a:lnTo>
                    <a:lnTo>
                      <a:pt x="167" y="236"/>
                    </a:lnTo>
                    <a:lnTo>
                      <a:pt x="236" y="209"/>
                    </a:lnTo>
                    <a:lnTo>
                      <a:pt x="264" y="98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4" name="Google Shape;8934;p51"/>
              <p:cNvSpPr/>
              <p:nvPr/>
            </p:nvSpPr>
            <p:spPr>
              <a:xfrm>
                <a:off x="2915750" y="1938175"/>
                <a:ext cx="59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79" extrusionOk="0">
                    <a:moveTo>
                      <a:pt x="181" y="1"/>
                    </a:moveTo>
                    <a:lnTo>
                      <a:pt x="56" y="56"/>
                    </a:lnTo>
                    <a:lnTo>
                      <a:pt x="0" y="195"/>
                    </a:lnTo>
                    <a:lnTo>
                      <a:pt x="70" y="264"/>
                    </a:lnTo>
                    <a:lnTo>
                      <a:pt x="195" y="278"/>
                    </a:lnTo>
                    <a:lnTo>
                      <a:pt x="237" y="84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5" name="Google Shape;8935;p51"/>
              <p:cNvSpPr/>
              <p:nvPr/>
            </p:nvSpPr>
            <p:spPr>
              <a:xfrm>
                <a:off x="2944525" y="1961400"/>
                <a:ext cx="76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92" extrusionOk="0">
                    <a:moveTo>
                      <a:pt x="221" y="0"/>
                    </a:moveTo>
                    <a:lnTo>
                      <a:pt x="83" y="41"/>
                    </a:lnTo>
                    <a:lnTo>
                      <a:pt x="0" y="180"/>
                    </a:lnTo>
                    <a:lnTo>
                      <a:pt x="125" y="278"/>
                    </a:lnTo>
                    <a:lnTo>
                      <a:pt x="236" y="291"/>
                    </a:lnTo>
                    <a:lnTo>
                      <a:pt x="291" y="236"/>
                    </a:lnTo>
                    <a:lnTo>
                      <a:pt x="305" y="139"/>
                    </a:lnTo>
                    <a:lnTo>
                      <a:pt x="291" y="2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6" name="Google Shape;8936;p51"/>
              <p:cNvSpPr/>
              <p:nvPr/>
            </p:nvSpPr>
            <p:spPr>
              <a:xfrm>
                <a:off x="2980200" y="1667450"/>
                <a:ext cx="946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4443" extrusionOk="0">
                    <a:moveTo>
                      <a:pt x="2162" y="0"/>
                    </a:moveTo>
                    <a:lnTo>
                      <a:pt x="1123" y="561"/>
                    </a:lnTo>
                    <a:lnTo>
                      <a:pt x="665" y="1974"/>
                    </a:lnTo>
                    <a:lnTo>
                      <a:pt x="292" y="3451"/>
                    </a:lnTo>
                    <a:lnTo>
                      <a:pt x="1" y="4442"/>
                    </a:lnTo>
                    <a:lnTo>
                      <a:pt x="1" y="4442"/>
                    </a:lnTo>
                    <a:lnTo>
                      <a:pt x="249" y="4428"/>
                    </a:lnTo>
                    <a:lnTo>
                      <a:pt x="332" y="4346"/>
                    </a:lnTo>
                    <a:cubicBezTo>
                      <a:pt x="629" y="3318"/>
                      <a:pt x="1021" y="1968"/>
                      <a:pt x="1060" y="1850"/>
                    </a:cubicBezTo>
                    <a:cubicBezTo>
                      <a:pt x="1123" y="1663"/>
                      <a:pt x="1373" y="894"/>
                      <a:pt x="1373" y="894"/>
                    </a:cubicBezTo>
                    <a:lnTo>
                      <a:pt x="2120" y="437"/>
                    </a:lnTo>
                    <a:lnTo>
                      <a:pt x="3679" y="665"/>
                    </a:lnTo>
                    <a:lnTo>
                      <a:pt x="3783" y="290"/>
                    </a:lnTo>
                    <a:lnTo>
                      <a:pt x="2724" y="42"/>
                    </a:lnTo>
                    <a:lnTo>
                      <a:pt x="21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7" name="Google Shape;8937;p51"/>
              <p:cNvSpPr/>
              <p:nvPr/>
            </p:nvSpPr>
            <p:spPr>
              <a:xfrm>
                <a:off x="2965125" y="1780850"/>
                <a:ext cx="220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867" extrusionOk="0">
                    <a:moveTo>
                      <a:pt x="880" y="1"/>
                    </a:moveTo>
                    <a:lnTo>
                      <a:pt x="558" y="60"/>
                    </a:lnTo>
                    <a:lnTo>
                      <a:pt x="437" y="474"/>
                    </a:lnTo>
                    <a:lnTo>
                      <a:pt x="188" y="1325"/>
                    </a:lnTo>
                    <a:lnTo>
                      <a:pt x="1" y="1866"/>
                    </a:lnTo>
                    <a:lnTo>
                      <a:pt x="396" y="1866"/>
                    </a:lnTo>
                    <a:cubicBezTo>
                      <a:pt x="396" y="1866"/>
                      <a:pt x="562" y="1138"/>
                      <a:pt x="604" y="973"/>
                    </a:cubicBezTo>
                    <a:cubicBezTo>
                      <a:pt x="617" y="917"/>
                      <a:pt x="731" y="517"/>
                      <a:pt x="8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8" name="Google Shape;8938;p51"/>
              <p:cNvSpPr/>
              <p:nvPr/>
            </p:nvSpPr>
            <p:spPr>
              <a:xfrm>
                <a:off x="3009825" y="1676450"/>
                <a:ext cx="83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6" extrusionOk="0">
                    <a:moveTo>
                      <a:pt x="62" y="0"/>
                    </a:moveTo>
                    <a:lnTo>
                      <a:pt x="0" y="84"/>
                    </a:lnTo>
                    <a:lnTo>
                      <a:pt x="264" y="575"/>
                    </a:lnTo>
                    <a:lnTo>
                      <a:pt x="333" y="54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9" name="Google Shape;8939;p51"/>
              <p:cNvSpPr/>
              <p:nvPr/>
            </p:nvSpPr>
            <p:spPr>
              <a:xfrm>
                <a:off x="3012925" y="1673300"/>
                <a:ext cx="8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612" extrusionOk="0">
                    <a:moveTo>
                      <a:pt x="77" y="1"/>
                    </a:moveTo>
                    <a:lnTo>
                      <a:pt x="1" y="71"/>
                    </a:lnTo>
                    <a:lnTo>
                      <a:pt x="271" y="612"/>
                    </a:lnTo>
                    <a:lnTo>
                      <a:pt x="340" y="570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0" name="Google Shape;8940;p51"/>
              <p:cNvSpPr/>
              <p:nvPr/>
            </p:nvSpPr>
            <p:spPr>
              <a:xfrm>
                <a:off x="3016725" y="1671775"/>
                <a:ext cx="83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76" extrusionOk="0">
                    <a:moveTo>
                      <a:pt x="78" y="0"/>
                    </a:moveTo>
                    <a:lnTo>
                      <a:pt x="1" y="56"/>
                    </a:lnTo>
                    <a:lnTo>
                      <a:pt x="258" y="575"/>
                    </a:lnTo>
                    <a:lnTo>
                      <a:pt x="334" y="5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1" name="Google Shape;8941;p51"/>
              <p:cNvSpPr/>
              <p:nvPr/>
            </p:nvSpPr>
            <p:spPr>
              <a:xfrm>
                <a:off x="3020900" y="1670375"/>
                <a:ext cx="74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542" extrusionOk="0">
                    <a:moveTo>
                      <a:pt x="69" y="1"/>
                    </a:moveTo>
                    <a:lnTo>
                      <a:pt x="1" y="42"/>
                    </a:lnTo>
                    <a:lnTo>
                      <a:pt x="229" y="542"/>
                    </a:lnTo>
                    <a:lnTo>
                      <a:pt x="299" y="50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2" name="Google Shape;8942;p51"/>
              <p:cNvSpPr/>
              <p:nvPr/>
            </p:nvSpPr>
            <p:spPr>
              <a:xfrm>
                <a:off x="3024700" y="1667275"/>
                <a:ext cx="69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76" extrusionOk="0">
                    <a:moveTo>
                      <a:pt x="84" y="0"/>
                    </a:moveTo>
                    <a:lnTo>
                      <a:pt x="1" y="49"/>
                    </a:lnTo>
                    <a:lnTo>
                      <a:pt x="230" y="575"/>
                    </a:lnTo>
                    <a:lnTo>
                      <a:pt x="278" y="53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3" name="Google Shape;8943;p51"/>
              <p:cNvSpPr/>
              <p:nvPr/>
            </p:nvSpPr>
            <p:spPr>
              <a:xfrm>
                <a:off x="2735075" y="1931125"/>
                <a:ext cx="133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6152" extrusionOk="0">
                    <a:moveTo>
                      <a:pt x="2719" y="1"/>
                    </a:moveTo>
                    <a:lnTo>
                      <a:pt x="1045" y="56"/>
                    </a:lnTo>
                    <a:lnTo>
                      <a:pt x="275" y="331"/>
                    </a:lnTo>
                    <a:lnTo>
                      <a:pt x="1" y="660"/>
                    </a:lnTo>
                    <a:lnTo>
                      <a:pt x="358" y="2171"/>
                    </a:lnTo>
                    <a:lnTo>
                      <a:pt x="879" y="5190"/>
                    </a:lnTo>
                    <a:lnTo>
                      <a:pt x="962" y="5794"/>
                    </a:lnTo>
                    <a:lnTo>
                      <a:pt x="1758" y="6096"/>
                    </a:lnTo>
                    <a:lnTo>
                      <a:pt x="3433" y="6152"/>
                    </a:lnTo>
                    <a:lnTo>
                      <a:pt x="4695" y="5904"/>
                    </a:lnTo>
                    <a:lnTo>
                      <a:pt x="5245" y="2362"/>
                    </a:lnTo>
                    <a:lnTo>
                      <a:pt x="5355" y="578"/>
                    </a:lnTo>
                    <a:lnTo>
                      <a:pt x="4503" y="83"/>
                    </a:lnTo>
                    <a:lnTo>
                      <a:pt x="2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4" name="Google Shape;8944;p51"/>
              <p:cNvSpPr/>
              <p:nvPr/>
            </p:nvSpPr>
            <p:spPr>
              <a:xfrm>
                <a:off x="2739900" y="1934400"/>
                <a:ext cx="12612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970" extrusionOk="0">
                    <a:moveTo>
                      <a:pt x="3028" y="0"/>
                    </a:moveTo>
                    <a:lnTo>
                      <a:pt x="1317" y="42"/>
                    </a:lnTo>
                    <a:lnTo>
                      <a:pt x="514" y="206"/>
                    </a:lnTo>
                    <a:lnTo>
                      <a:pt x="0" y="557"/>
                    </a:lnTo>
                    <a:lnTo>
                      <a:pt x="906" y="845"/>
                    </a:lnTo>
                    <a:lnTo>
                      <a:pt x="2080" y="969"/>
                    </a:lnTo>
                    <a:lnTo>
                      <a:pt x="4222" y="886"/>
                    </a:lnTo>
                    <a:lnTo>
                      <a:pt x="4818" y="783"/>
                    </a:lnTo>
                    <a:lnTo>
                      <a:pt x="5044" y="536"/>
                    </a:lnTo>
                    <a:lnTo>
                      <a:pt x="4736" y="310"/>
                    </a:lnTo>
                    <a:lnTo>
                      <a:pt x="4138" y="62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5" name="Google Shape;8945;p51"/>
              <p:cNvSpPr/>
              <p:nvPr/>
            </p:nvSpPr>
            <p:spPr>
              <a:xfrm>
                <a:off x="2735575" y="1949650"/>
                <a:ext cx="132875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5411" extrusionOk="0">
                    <a:moveTo>
                      <a:pt x="0" y="0"/>
                    </a:moveTo>
                    <a:lnTo>
                      <a:pt x="338" y="1430"/>
                    </a:lnTo>
                    <a:lnTo>
                      <a:pt x="859" y="4449"/>
                    </a:lnTo>
                    <a:lnTo>
                      <a:pt x="942" y="5053"/>
                    </a:lnTo>
                    <a:lnTo>
                      <a:pt x="1738" y="5355"/>
                    </a:lnTo>
                    <a:lnTo>
                      <a:pt x="3413" y="5411"/>
                    </a:lnTo>
                    <a:lnTo>
                      <a:pt x="4675" y="5163"/>
                    </a:lnTo>
                    <a:lnTo>
                      <a:pt x="5225" y="1621"/>
                    </a:lnTo>
                    <a:lnTo>
                      <a:pt x="5314" y="172"/>
                    </a:lnTo>
                    <a:lnTo>
                      <a:pt x="5176" y="317"/>
                    </a:lnTo>
                    <a:lnTo>
                      <a:pt x="4374" y="524"/>
                    </a:lnTo>
                    <a:lnTo>
                      <a:pt x="2644" y="585"/>
                    </a:lnTo>
                    <a:lnTo>
                      <a:pt x="1141" y="502"/>
                    </a:lnTo>
                    <a:lnTo>
                      <a:pt x="317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6" name="Google Shape;8946;p51"/>
              <p:cNvSpPr/>
              <p:nvPr/>
            </p:nvSpPr>
            <p:spPr>
              <a:xfrm>
                <a:off x="2741100" y="1953725"/>
                <a:ext cx="1235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5014" extrusionOk="0">
                    <a:moveTo>
                      <a:pt x="0" y="1"/>
                    </a:moveTo>
                    <a:lnTo>
                      <a:pt x="158" y="710"/>
                    </a:lnTo>
                    <a:lnTo>
                      <a:pt x="363" y="1534"/>
                    </a:lnTo>
                    <a:lnTo>
                      <a:pt x="611" y="3098"/>
                    </a:lnTo>
                    <a:lnTo>
                      <a:pt x="776" y="4046"/>
                    </a:lnTo>
                    <a:lnTo>
                      <a:pt x="838" y="4664"/>
                    </a:lnTo>
                    <a:lnTo>
                      <a:pt x="1394" y="4911"/>
                    </a:lnTo>
                    <a:lnTo>
                      <a:pt x="2444" y="5013"/>
                    </a:lnTo>
                    <a:lnTo>
                      <a:pt x="3658" y="4911"/>
                    </a:lnTo>
                    <a:lnTo>
                      <a:pt x="4235" y="4725"/>
                    </a:lnTo>
                    <a:lnTo>
                      <a:pt x="4523" y="3490"/>
                    </a:lnTo>
                    <a:lnTo>
                      <a:pt x="4853" y="1555"/>
                    </a:lnTo>
                    <a:lnTo>
                      <a:pt x="4873" y="628"/>
                    </a:lnTo>
                    <a:lnTo>
                      <a:pt x="4941" y="158"/>
                    </a:lnTo>
                    <a:lnTo>
                      <a:pt x="4941" y="158"/>
                    </a:lnTo>
                    <a:lnTo>
                      <a:pt x="4153" y="361"/>
                    </a:lnTo>
                    <a:lnTo>
                      <a:pt x="2423" y="422"/>
                    </a:lnTo>
                    <a:lnTo>
                      <a:pt x="920" y="339"/>
                    </a:lnTo>
                    <a:lnTo>
                      <a:pt x="96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7" name="Google Shape;8947;p51"/>
              <p:cNvSpPr/>
              <p:nvPr/>
            </p:nvSpPr>
            <p:spPr>
              <a:xfrm>
                <a:off x="2747375" y="1971975"/>
                <a:ext cx="115275" cy="1071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4284" extrusionOk="0">
                    <a:moveTo>
                      <a:pt x="2687" y="1"/>
                    </a:moveTo>
                    <a:lnTo>
                      <a:pt x="1719" y="22"/>
                    </a:lnTo>
                    <a:lnTo>
                      <a:pt x="340" y="207"/>
                    </a:lnTo>
                    <a:lnTo>
                      <a:pt x="0" y="353"/>
                    </a:lnTo>
                    <a:lnTo>
                      <a:pt x="112" y="804"/>
                    </a:lnTo>
                    <a:lnTo>
                      <a:pt x="360" y="2368"/>
                    </a:lnTo>
                    <a:lnTo>
                      <a:pt x="525" y="3316"/>
                    </a:lnTo>
                    <a:lnTo>
                      <a:pt x="587" y="3934"/>
                    </a:lnTo>
                    <a:lnTo>
                      <a:pt x="1143" y="4181"/>
                    </a:lnTo>
                    <a:lnTo>
                      <a:pt x="2193" y="4283"/>
                    </a:lnTo>
                    <a:lnTo>
                      <a:pt x="3407" y="4181"/>
                    </a:lnTo>
                    <a:lnTo>
                      <a:pt x="3984" y="3995"/>
                    </a:lnTo>
                    <a:lnTo>
                      <a:pt x="4272" y="2760"/>
                    </a:lnTo>
                    <a:lnTo>
                      <a:pt x="4602" y="825"/>
                    </a:lnTo>
                    <a:lnTo>
                      <a:pt x="4611" y="430"/>
                    </a:lnTo>
                    <a:lnTo>
                      <a:pt x="4416" y="330"/>
                    </a:lnTo>
                    <a:lnTo>
                      <a:pt x="3695" y="124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8" name="Google Shape;8948;p51"/>
              <p:cNvSpPr/>
              <p:nvPr/>
            </p:nvSpPr>
            <p:spPr>
              <a:xfrm>
                <a:off x="2747375" y="1971975"/>
                <a:ext cx="115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928" extrusionOk="0">
                    <a:moveTo>
                      <a:pt x="2687" y="1"/>
                    </a:moveTo>
                    <a:lnTo>
                      <a:pt x="1719" y="22"/>
                    </a:lnTo>
                    <a:lnTo>
                      <a:pt x="340" y="207"/>
                    </a:lnTo>
                    <a:lnTo>
                      <a:pt x="0" y="353"/>
                    </a:lnTo>
                    <a:lnTo>
                      <a:pt x="28" y="467"/>
                    </a:lnTo>
                    <a:lnTo>
                      <a:pt x="484" y="681"/>
                    </a:lnTo>
                    <a:lnTo>
                      <a:pt x="1616" y="928"/>
                    </a:lnTo>
                    <a:lnTo>
                      <a:pt x="2955" y="886"/>
                    </a:lnTo>
                    <a:lnTo>
                      <a:pt x="4149" y="701"/>
                    </a:lnTo>
                    <a:lnTo>
                      <a:pt x="4608" y="539"/>
                    </a:lnTo>
                    <a:lnTo>
                      <a:pt x="4611" y="430"/>
                    </a:lnTo>
                    <a:lnTo>
                      <a:pt x="4416" y="330"/>
                    </a:lnTo>
                    <a:lnTo>
                      <a:pt x="3695" y="124"/>
                    </a:lnTo>
                    <a:lnTo>
                      <a:pt x="26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9" name="Google Shape;8949;p51"/>
              <p:cNvSpPr/>
              <p:nvPr/>
            </p:nvSpPr>
            <p:spPr>
              <a:xfrm>
                <a:off x="2725975" y="1857700"/>
                <a:ext cx="39200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925" extrusionOk="0">
                    <a:moveTo>
                      <a:pt x="206" y="1"/>
                    </a:moveTo>
                    <a:lnTo>
                      <a:pt x="1" y="145"/>
                    </a:lnTo>
                    <a:lnTo>
                      <a:pt x="434" y="1318"/>
                    </a:lnTo>
                    <a:lnTo>
                      <a:pt x="968" y="2966"/>
                    </a:lnTo>
                    <a:lnTo>
                      <a:pt x="1283" y="3855"/>
                    </a:lnTo>
                    <a:lnTo>
                      <a:pt x="1463" y="3913"/>
                    </a:lnTo>
                    <a:lnTo>
                      <a:pt x="1568" y="3924"/>
                    </a:lnTo>
                    <a:lnTo>
                      <a:pt x="1196" y="2822"/>
                    </a:lnTo>
                    <a:lnTo>
                      <a:pt x="578" y="92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0" name="Google Shape;8950;p51"/>
              <p:cNvSpPr/>
              <p:nvPr/>
            </p:nvSpPr>
            <p:spPr>
              <a:xfrm>
                <a:off x="2760200" y="1960950"/>
                <a:ext cx="147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895" extrusionOk="0">
                    <a:moveTo>
                      <a:pt x="1" y="1"/>
                    </a:moveTo>
                    <a:lnTo>
                      <a:pt x="217" y="833"/>
                    </a:lnTo>
                    <a:lnTo>
                      <a:pt x="464" y="894"/>
                    </a:lnTo>
                    <a:lnTo>
                      <a:pt x="588" y="833"/>
                    </a:lnTo>
                    <a:lnTo>
                      <a:pt x="361" y="277"/>
                    </a:lnTo>
                    <a:lnTo>
                      <a:pt x="287" y="57"/>
                    </a:lnTo>
                    <a:lnTo>
                      <a:pt x="156" y="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1" name="Google Shape;8951;p51"/>
              <p:cNvSpPr/>
              <p:nvPr/>
            </p:nvSpPr>
            <p:spPr>
              <a:xfrm>
                <a:off x="2786925" y="2013850"/>
                <a:ext cx="99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2" extrusionOk="0">
                    <a:moveTo>
                      <a:pt x="165" y="0"/>
                    </a:moveTo>
                    <a:lnTo>
                      <a:pt x="0" y="179"/>
                    </a:lnTo>
                    <a:lnTo>
                      <a:pt x="137" y="372"/>
                    </a:lnTo>
                    <a:lnTo>
                      <a:pt x="301" y="372"/>
                    </a:lnTo>
                    <a:lnTo>
                      <a:pt x="398" y="151"/>
                    </a:lnTo>
                    <a:lnTo>
                      <a:pt x="316" y="2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2" name="Google Shape;8952;p51"/>
              <p:cNvSpPr/>
              <p:nvPr/>
            </p:nvSpPr>
            <p:spPr>
              <a:xfrm>
                <a:off x="2775575" y="2006650"/>
                <a:ext cx="62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34" extrusionOk="0">
                    <a:moveTo>
                      <a:pt x="69" y="0"/>
                    </a:moveTo>
                    <a:lnTo>
                      <a:pt x="0" y="151"/>
                    </a:lnTo>
                    <a:lnTo>
                      <a:pt x="83" y="234"/>
                    </a:lnTo>
                    <a:lnTo>
                      <a:pt x="193" y="206"/>
                    </a:lnTo>
                    <a:lnTo>
                      <a:pt x="247" y="2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3" name="Google Shape;8953;p51"/>
              <p:cNvSpPr/>
              <p:nvPr/>
            </p:nvSpPr>
            <p:spPr>
              <a:xfrm>
                <a:off x="2818450" y="1999800"/>
                <a:ext cx="89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7" extrusionOk="0">
                    <a:moveTo>
                      <a:pt x="318" y="1"/>
                    </a:moveTo>
                    <a:lnTo>
                      <a:pt x="56" y="69"/>
                    </a:lnTo>
                    <a:lnTo>
                      <a:pt x="1" y="261"/>
                    </a:lnTo>
                    <a:lnTo>
                      <a:pt x="112" y="357"/>
                    </a:lnTo>
                    <a:lnTo>
                      <a:pt x="276" y="357"/>
                    </a:lnTo>
                    <a:lnTo>
                      <a:pt x="359" y="192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4" name="Google Shape;8954;p51"/>
              <p:cNvSpPr/>
              <p:nvPr/>
            </p:nvSpPr>
            <p:spPr>
              <a:xfrm>
                <a:off x="2786925" y="2001175"/>
                <a:ext cx="857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02" extrusionOk="0">
                    <a:moveTo>
                      <a:pt x="301" y="0"/>
                    </a:moveTo>
                    <a:lnTo>
                      <a:pt x="96" y="14"/>
                    </a:lnTo>
                    <a:lnTo>
                      <a:pt x="0" y="165"/>
                    </a:lnTo>
                    <a:lnTo>
                      <a:pt x="82" y="302"/>
                    </a:lnTo>
                    <a:lnTo>
                      <a:pt x="233" y="302"/>
                    </a:lnTo>
                    <a:lnTo>
                      <a:pt x="342" y="192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5" name="Google Shape;8955;p51"/>
              <p:cNvSpPr/>
              <p:nvPr/>
            </p:nvSpPr>
            <p:spPr>
              <a:xfrm>
                <a:off x="2826025" y="2036150"/>
                <a:ext cx="1102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55" extrusionOk="0">
                    <a:moveTo>
                      <a:pt x="303" y="1"/>
                    </a:moveTo>
                    <a:lnTo>
                      <a:pt x="56" y="97"/>
                    </a:lnTo>
                    <a:lnTo>
                      <a:pt x="0" y="317"/>
                    </a:lnTo>
                    <a:lnTo>
                      <a:pt x="138" y="454"/>
                    </a:lnTo>
                    <a:lnTo>
                      <a:pt x="316" y="454"/>
                    </a:lnTo>
                    <a:lnTo>
                      <a:pt x="440" y="221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6" name="Google Shape;8956;p51"/>
              <p:cNvSpPr/>
              <p:nvPr/>
            </p:nvSpPr>
            <p:spPr>
              <a:xfrm>
                <a:off x="2811950" y="2034100"/>
                <a:ext cx="76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03" extrusionOk="0">
                    <a:moveTo>
                      <a:pt x="275" y="1"/>
                    </a:moveTo>
                    <a:lnTo>
                      <a:pt x="42" y="55"/>
                    </a:lnTo>
                    <a:lnTo>
                      <a:pt x="1" y="179"/>
                    </a:lnTo>
                    <a:lnTo>
                      <a:pt x="70" y="289"/>
                    </a:lnTo>
                    <a:lnTo>
                      <a:pt x="193" y="303"/>
                    </a:lnTo>
                    <a:lnTo>
                      <a:pt x="303" y="179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7" name="Google Shape;8957;p51"/>
              <p:cNvSpPr/>
              <p:nvPr/>
            </p:nvSpPr>
            <p:spPr>
              <a:xfrm>
                <a:off x="2763900" y="2036150"/>
                <a:ext cx="93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45" extrusionOk="0">
                    <a:moveTo>
                      <a:pt x="111" y="1"/>
                    </a:moveTo>
                    <a:lnTo>
                      <a:pt x="1" y="193"/>
                    </a:lnTo>
                    <a:lnTo>
                      <a:pt x="111" y="330"/>
                    </a:lnTo>
                    <a:lnTo>
                      <a:pt x="262" y="344"/>
                    </a:lnTo>
                    <a:lnTo>
                      <a:pt x="372" y="165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8" name="Google Shape;8958;p51"/>
              <p:cNvSpPr/>
              <p:nvPr/>
            </p:nvSpPr>
            <p:spPr>
              <a:xfrm>
                <a:off x="2792050" y="2045075"/>
                <a:ext cx="79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58" extrusionOk="0">
                    <a:moveTo>
                      <a:pt x="248" y="1"/>
                    </a:moveTo>
                    <a:lnTo>
                      <a:pt x="28" y="70"/>
                    </a:lnTo>
                    <a:lnTo>
                      <a:pt x="1" y="275"/>
                    </a:lnTo>
                    <a:lnTo>
                      <a:pt x="152" y="358"/>
                    </a:lnTo>
                    <a:lnTo>
                      <a:pt x="275" y="316"/>
                    </a:lnTo>
                    <a:lnTo>
                      <a:pt x="316" y="124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9" name="Google Shape;8959;p51"/>
              <p:cNvSpPr/>
              <p:nvPr/>
            </p:nvSpPr>
            <p:spPr>
              <a:xfrm>
                <a:off x="2804050" y="2047825"/>
                <a:ext cx="9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0" extrusionOk="0">
                    <a:moveTo>
                      <a:pt x="180" y="1"/>
                    </a:moveTo>
                    <a:lnTo>
                      <a:pt x="42" y="165"/>
                    </a:lnTo>
                    <a:lnTo>
                      <a:pt x="1" y="330"/>
                    </a:lnTo>
                    <a:lnTo>
                      <a:pt x="276" y="440"/>
                    </a:lnTo>
                    <a:cubicBezTo>
                      <a:pt x="276" y="440"/>
                      <a:pt x="372" y="343"/>
                      <a:pt x="372" y="302"/>
                    </a:cubicBezTo>
                    <a:cubicBezTo>
                      <a:pt x="372" y="261"/>
                      <a:pt x="303" y="69"/>
                      <a:pt x="303" y="69"/>
                    </a:cubicBez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0" name="Google Shape;8960;p51"/>
              <p:cNvSpPr/>
              <p:nvPr/>
            </p:nvSpPr>
            <p:spPr>
              <a:xfrm>
                <a:off x="2834275" y="2018650"/>
                <a:ext cx="51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62" extrusionOk="0">
                    <a:moveTo>
                      <a:pt x="68" y="1"/>
                    </a:moveTo>
                    <a:lnTo>
                      <a:pt x="0" y="125"/>
                    </a:lnTo>
                    <a:lnTo>
                      <a:pt x="14" y="234"/>
                    </a:lnTo>
                    <a:lnTo>
                      <a:pt x="124" y="262"/>
                    </a:lnTo>
                    <a:lnTo>
                      <a:pt x="206" y="15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1" name="Google Shape;8961;p51"/>
              <p:cNvSpPr/>
              <p:nvPr/>
            </p:nvSpPr>
            <p:spPr>
              <a:xfrm>
                <a:off x="2820875" y="2063625"/>
                <a:ext cx="72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16" extrusionOk="0">
                    <a:moveTo>
                      <a:pt x="165" y="0"/>
                    </a:moveTo>
                    <a:lnTo>
                      <a:pt x="15" y="124"/>
                    </a:lnTo>
                    <a:lnTo>
                      <a:pt x="1" y="275"/>
                    </a:lnTo>
                    <a:lnTo>
                      <a:pt x="165" y="316"/>
                    </a:lnTo>
                    <a:cubicBezTo>
                      <a:pt x="165" y="316"/>
                      <a:pt x="275" y="261"/>
                      <a:pt x="275" y="206"/>
                    </a:cubicBezTo>
                    <a:cubicBezTo>
                      <a:pt x="275" y="151"/>
                      <a:pt x="290" y="28"/>
                      <a:pt x="290" y="28"/>
                    </a:cubicBez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9050" y="1206500"/>
            <a:ext cx="4191000" cy="3393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473065" y="2095500"/>
            <a:ext cx="3206115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6" name="Google Shape;896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Brazil’s World Cup Match by Year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967" name="Google Shape;8967;p52"/>
          <p:cNvSpPr txBox="1">
            <a:spLocks noGrp="1"/>
          </p:cNvSpPr>
          <p:nvPr>
            <p:ph type="subTitle" idx="1"/>
          </p:nvPr>
        </p:nvSpPr>
        <p:spPr>
          <a:xfrm>
            <a:off x="0" y="1541145"/>
            <a:ext cx="2303145" cy="286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92D050"/>
                </a:solidFill>
              </a:rPr>
              <a:t>Brazil has won in 1958, 1962, 1970, 1994 and 2002. They were also the champion in these years.</a:t>
            </a: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92D050"/>
                </a:solidFill>
              </a:rPr>
              <a:t>Brazil weakened between 1974 and 1990</a:t>
            </a:r>
            <a:endParaRPr lang="en-US" b="1" dirty="0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/>
          </a:p>
        </p:txBody>
      </p:sp>
      <p:grpSp>
        <p:nvGrpSpPr>
          <p:cNvPr id="9159" name="Google Shape;9159;p52"/>
          <p:cNvGrpSpPr/>
          <p:nvPr/>
        </p:nvGrpSpPr>
        <p:grpSpPr>
          <a:xfrm rot="-5995688">
            <a:off x="4232919" y="4083126"/>
            <a:ext cx="358200" cy="244652"/>
            <a:chOff x="1530450" y="3426875"/>
            <a:chExt cx="238725" cy="163050"/>
          </a:xfrm>
        </p:grpSpPr>
        <p:sp>
          <p:nvSpPr>
            <p:cNvPr id="9160" name="Google Shape;9160;p52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1" name="Google Shape;9161;p52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2" name="Google Shape;9162;p52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3" name="Picture Placeholder 10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4085" y="1156335"/>
            <a:ext cx="6939915" cy="3987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7" name="Google Shape;9167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Dream team of Brazil</a:t>
            </a:r>
            <a:endParaRPr dirty="0"/>
          </a:p>
        </p:txBody>
      </p:sp>
      <p:sp>
        <p:nvSpPr>
          <p:cNvPr id="9168" name="Google Shape;9168;p53"/>
          <p:cNvSpPr txBox="1">
            <a:spLocks noGrp="1"/>
          </p:cNvSpPr>
          <p:nvPr>
            <p:ph type="subTitle" idx="1"/>
          </p:nvPr>
        </p:nvSpPr>
        <p:spPr>
          <a:xfrm>
            <a:off x="4536907" y="3238549"/>
            <a:ext cx="3456688" cy="1958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Marcos,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C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afu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 ,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L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ucio, Roque 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jr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Edmilson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  R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C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arlos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G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ilberto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R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onaldo ,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R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ivaldo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R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onaldinho 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J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uninho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D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ida,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R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ogerio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R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icardinho, 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B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elletti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A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nderson,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K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leberson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J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unior, 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D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enilson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 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V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ampeta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E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dilson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Didact Gothic" panose="00000500000000000000" charset="0"/>
              </a:rPr>
              <a:t>L</a:t>
            </a:r>
            <a:r>
              <a:rPr lang="en-US" sz="1600" b="1" i="0" dirty="0" err="1">
                <a:solidFill>
                  <a:srgbClr val="00B050"/>
                </a:solidFill>
                <a:effectLst/>
                <a:latin typeface="Didact Gothic" panose="00000500000000000000" charset="0"/>
              </a:rPr>
              <a:t>uizao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Didact Gothic" panose="00000500000000000000" charset="0"/>
              </a:rPr>
              <a:t>K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Didact Gothic" panose="00000500000000000000" charset="0"/>
              </a:rPr>
              <a:t>aka</a:t>
            </a:r>
            <a:endParaRPr lang="en-US" sz="1600" b="1" dirty="0">
              <a:solidFill>
                <a:srgbClr val="00B050"/>
              </a:solidFill>
              <a:latin typeface="Didact Gothic" panose="00000500000000000000" charset="0"/>
            </a:endParaRPr>
          </a:p>
        </p:txBody>
      </p:sp>
      <p:sp>
        <p:nvSpPr>
          <p:cNvPr id="9169" name="Google Shape;9169;p53"/>
          <p:cNvSpPr txBox="1">
            <a:spLocks noGrp="1"/>
          </p:cNvSpPr>
          <p:nvPr>
            <p:ph type="subTitle" idx="2"/>
          </p:nvPr>
        </p:nvSpPr>
        <p:spPr>
          <a:xfrm>
            <a:off x="1715263" y="3209422"/>
            <a:ext cx="2490054" cy="1590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Google Sans"/>
              </a:rPr>
              <a:t> </a:t>
            </a:r>
            <a:endParaRPr sz="1800" b="1" dirty="0">
              <a:solidFill>
                <a:srgbClr val="92D050"/>
              </a:solidFill>
              <a:latin typeface="Didact Gothic" panose="00000500000000000000" charset="0"/>
            </a:endParaRPr>
          </a:p>
        </p:txBody>
      </p:sp>
      <p:sp>
        <p:nvSpPr>
          <p:cNvPr id="9170" name="Google Shape;9170;p53"/>
          <p:cNvSpPr txBox="1">
            <a:spLocks noGrp="1"/>
          </p:cNvSpPr>
          <p:nvPr>
            <p:ph type="subTitle" idx="3"/>
          </p:nvPr>
        </p:nvSpPr>
        <p:spPr>
          <a:xfrm>
            <a:off x="1699717" y="280699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1970</a:t>
            </a:r>
            <a:endParaRPr dirty="0"/>
          </a:p>
        </p:txBody>
      </p:sp>
      <p:sp>
        <p:nvSpPr>
          <p:cNvPr id="9171" name="Google Shape;9171;p53"/>
          <p:cNvSpPr txBox="1">
            <a:spLocks noGrp="1"/>
          </p:cNvSpPr>
          <p:nvPr>
            <p:ph type="subTitle" idx="4"/>
          </p:nvPr>
        </p:nvSpPr>
        <p:spPr>
          <a:xfrm>
            <a:off x="4938684" y="2828014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2002</a:t>
            </a:r>
            <a:endParaRPr dirty="0"/>
          </a:p>
        </p:txBody>
      </p:sp>
      <p:grpSp>
        <p:nvGrpSpPr>
          <p:cNvPr id="9184" name="Google Shape;9184;p53"/>
          <p:cNvGrpSpPr/>
          <p:nvPr/>
        </p:nvGrpSpPr>
        <p:grpSpPr>
          <a:xfrm rot="246858">
            <a:off x="7304049" y="222646"/>
            <a:ext cx="1510187" cy="1481266"/>
            <a:chOff x="7428740" y="1510597"/>
            <a:chExt cx="1474158" cy="1445927"/>
          </a:xfrm>
        </p:grpSpPr>
        <p:grpSp>
          <p:nvGrpSpPr>
            <p:cNvPr id="9185" name="Google Shape;9185;p53"/>
            <p:cNvGrpSpPr/>
            <p:nvPr/>
          </p:nvGrpSpPr>
          <p:grpSpPr>
            <a:xfrm rot="590967">
              <a:off x="7525818" y="1610886"/>
              <a:ext cx="1279858" cy="1245299"/>
              <a:chOff x="1549133" y="1600792"/>
              <a:chExt cx="1445099" cy="1406078"/>
            </a:xfrm>
          </p:grpSpPr>
          <p:sp>
            <p:nvSpPr>
              <p:cNvPr id="9186" name="Google Shape;9186;p53"/>
              <p:cNvSpPr/>
              <p:nvPr/>
            </p:nvSpPr>
            <p:spPr>
              <a:xfrm>
                <a:off x="1549133" y="1600792"/>
                <a:ext cx="1445099" cy="1069360"/>
              </a:xfrm>
              <a:custGeom>
                <a:avLst/>
                <a:gdLst/>
                <a:ahLst/>
                <a:cxnLst/>
                <a:rect l="l" t="t" r="r" b="b"/>
                <a:pathLst>
                  <a:path w="21730" h="16080" extrusionOk="0">
                    <a:moveTo>
                      <a:pt x="13582" y="11102"/>
                    </a:moveTo>
                    <a:lnTo>
                      <a:pt x="12395" y="11980"/>
                    </a:lnTo>
                    <a:lnTo>
                      <a:pt x="13122" y="11192"/>
                    </a:lnTo>
                    <a:lnTo>
                      <a:pt x="13582" y="11102"/>
                    </a:lnTo>
                    <a:close/>
                    <a:moveTo>
                      <a:pt x="12372" y="12003"/>
                    </a:moveTo>
                    <a:lnTo>
                      <a:pt x="11974" y="12551"/>
                    </a:lnTo>
                    <a:lnTo>
                      <a:pt x="12142" y="12252"/>
                    </a:lnTo>
                    <a:lnTo>
                      <a:pt x="12372" y="12003"/>
                    </a:lnTo>
                    <a:close/>
                    <a:moveTo>
                      <a:pt x="11600" y="12423"/>
                    </a:moveTo>
                    <a:lnTo>
                      <a:pt x="11451" y="12728"/>
                    </a:lnTo>
                    <a:lnTo>
                      <a:pt x="11409" y="12700"/>
                    </a:lnTo>
                    <a:lnTo>
                      <a:pt x="11434" y="12620"/>
                    </a:lnTo>
                    <a:lnTo>
                      <a:pt x="11600" y="12423"/>
                    </a:lnTo>
                    <a:close/>
                    <a:moveTo>
                      <a:pt x="12648" y="1"/>
                    </a:moveTo>
                    <a:lnTo>
                      <a:pt x="12252" y="423"/>
                    </a:lnTo>
                    <a:lnTo>
                      <a:pt x="10958" y="1505"/>
                    </a:lnTo>
                    <a:lnTo>
                      <a:pt x="10685" y="2370"/>
                    </a:lnTo>
                    <a:lnTo>
                      <a:pt x="10593" y="2659"/>
                    </a:lnTo>
                    <a:lnTo>
                      <a:pt x="10456" y="3089"/>
                    </a:lnTo>
                    <a:lnTo>
                      <a:pt x="10472" y="3260"/>
                    </a:lnTo>
                    <a:lnTo>
                      <a:pt x="10615" y="4938"/>
                    </a:lnTo>
                    <a:lnTo>
                      <a:pt x="10744" y="5581"/>
                    </a:lnTo>
                    <a:lnTo>
                      <a:pt x="10816" y="5942"/>
                    </a:lnTo>
                    <a:lnTo>
                      <a:pt x="10976" y="6740"/>
                    </a:lnTo>
                    <a:lnTo>
                      <a:pt x="11030" y="7013"/>
                    </a:lnTo>
                    <a:lnTo>
                      <a:pt x="11091" y="7314"/>
                    </a:lnTo>
                    <a:lnTo>
                      <a:pt x="11433" y="7499"/>
                    </a:lnTo>
                    <a:lnTo>
                      <a:pt x="12120" y="8107"/>
                    </a:lnTo>
                    <a:lnTo>
                      <a:pt x="11829" y="8001"/>
                    </a:lnTo>
                    <a:lnTo>
                      <a:pt x="11117" y="7763"/>
                    </a:lnTo>
                    <a:lnTo>
                      <a:pt x="11354" y="8845"/>
                    </a:lnTo>
                    <a:cubicBezTo>
                      <a:pt x="11354" y="8845"/>
                      <a:pt x="11381" y="10984"/>
                      <a:pt x="11354" y="11090"/>
                    </a:cubicBezTo>
                    <a:cubicBezTo>
                      <a:pt x="11335" y="11169"/>
                      <a:pt x="11134" y="12165"/>
                      <a:pt x="11037" y="12650"/>
                    </a:cubicBezTo>
                    <a:lnTo>
                      <a:pt x="10953" y="12638"/>
                    </a:lnTo>
                    <a:lnTo>
                      <a:pt x="11011" y="12013"/>
                    </a:lnTo>
                    <a:lnTo>
                      <a:pt x="11117" y="10561"/>
                    </a:lnTo>
                    <a:lnTo>
                      <a:pt x="11064" y="8397"/>
                    </a:lnTo>
                    <a:lnTo>
                      <a:pt x="10203" y="6245"/>
                    </a:lnTo>
                    <a:lnTo>
                      <a:pt x="10050" y="5863"/>
                    </a:lnTo>
                    <a:lnTo>
                      <a:pt x="10050" y="5864"/>
                    </a:lnTo>
                    <a:lnTo>
                      <a:pt x="10008" y="5756"/>
                    </a:lnTo>
                    <a:lnTo>
                      <a:pt x="8423" y="3855"/>
                    </a:lnTo>
                    <a:lnTo>
                      <a:pt x="8062" y="3637"/>
                    </a:lnTo>
                    <a:lnTo>
                      <a:pt x="7830" y="3496"/>
                    </a:lnTo>
                    <a:lnTo>
                      <a:pt x="7024" y="3011"/>
                    </a:lnTo>
                    <a:lnTo>
                      <a:pt x="6311" y="2852"/>
                    </a:lnTo>
                    <a:lnTo>
                      <a:pt x="5571" y="2561"/>
                    </a:lnTo>
                    <a:lnTo>
                      <a:pt x="5571" y="2561"/>
                    </a:lnTo>
                    <a:cubicBezTo>
                      <a:pt x="5591" y="2656"/>
                      <a:pt x="5637" y="3199"/>
                      <a:pt x="5662" y="3528"/>
                    </a:cubicBezTo>
                    <a:cubicBezTo>
                      <a:pt x="5670" y="3640"/>
                      <a:pt x="5676" y="3728"/>
                      <a:pt x="5677" y="3764"/>
                    </a:cubicBezTo>
                    <a:lnTo>
                      <a:pt x="5677" y="3765"/>
                    </a:lnTo>
                    <a:cubicBezTo>
                      <a:pt x="5677" y="3767"/>
                      <a:pt x="5677" y="3769"/>
                      <a:pt x="5677" y="3770"/>
                    </a:cubicBezTo>
                    <a:lnTo>
                      <a:pt x="5677" y="3772"/>
                    </a:lnTo>
                    <a:lnTo>
                      <a:pt x="5677" y="3776"/>
                    </a:lnTo>
                    <a:cubicBezTo>
                      <a:pt x="5677" y="3778"/>
                      <a:pt x="5677" y="3779"/>
                      <a:pt x="5678" y="3781"/>
                    </a:cubicBezTo>
                    <a:cubicBezTo>
                      <a:pt x="5678" y="3782"/>
                      <a:pt x="5678" y="3784"/>
                      <a:pt x="5679" y="3786"/>
                    </a:cubicBezTo>
                    <a:cubicBezTo>
                      <a:pt x="5679" y="3787"/>
                      <a:pt x="5679" y="3787"/>
                      <a:pt x="5679" y="3787"/>
                    </a:cubicBezTo>
                    <a:cubicBezTo>
                      <a:pt x="5682" y="3797"/>
                      <a:pt x="5687" y="3811"/>
                      <a:pt x="5694" y="3829"/>
                    </a:cubicBezTo>
                    <a:cubicBezTo>
                      <a:pt x="5695" y="3830"/>
                      <a:pt x="5695" y="3831"/>
                      <a:pt x="5696" y="3832"/>
                    </a:cubicBezTo>
                    <a:cubicBezTo>
                      <a:pt x="5696" y="3835"/>
                      <a:pt x="5697" y="3838"/>
                      <a:pt x="5698" y="3840"/>
                    </a:cubicBezTo>
                    <a:cubicBezTo>
                      <a:pt x="5699" y="3843"/>
                      <a:pt x="5701" y="3846"/>
                      <a:pt x="5702" y="3849"/>
                    </a:cubicBezTo>
                    <a:cubicBezTo>
                      <a:pt x="5702" y="3849"/>
                      <a:pt x="5702" y="3850"/>
                      <a:pt x="5702" y="3850"/>
                    </a:cubicBezTo>
                    <a:cubicBezTo>
                      <a:pt x="5723" y="3899"/>
                      <a:pt x="5753" y="3969"/>
                      <a:pt x="5792" y="4053"/>
                    </a:cubicBezTo>
                    <a:cubicBezTo>
                      <a:pt x="5894" y="4273"/>
                      <a:pt x="6047" y="4586"/>
                      <a:pt x="6176" y="4849"/>
                    </a:cubicBezTo>
                    <a:cubicBezTo>
                      <a:pt x="6177" y="4850"/>
                      <a:pt x="6177" y="4851"/>
                      <a:pt x="6177" y="4852"/>
                    </a:cubicBezTo>
                    <a:cubicBezTo>
                      <a:pt x="6310" y="5121"/>
                      <a:pt x="6417" y="5334"/>
                      <a:pt x="6417" y="5334"/>
                    </a:cubicBezTo>
                    <a:lnTo>
                      <a:pt x="7579" y="6338"/>
                    </a:lnTo>
                    <a:cubicBezTo>
                      <a:pt x="7579" y="6338"/>
                      <a:pt x="8226" y="7066"/>
                      <a:pt x="8679" y="7597"/>
                    </a:cubicBezTo>
                    <a:cubicBezTo>
                      <a:pt x="8873" y="7824"/>
                      <a:pt x="9031" y="8014"/>
                      <a:pt x="9087" y="8097"/>
                    </a:cubicBezTo>
                    <a:cubicBezTo>
                      <a:pt x="9088" y="8098"/>
                      <a:pt x="9090" y="8099"/>
                      <a:pt x="9091" y="8100"/>
                    </a:cubicBezTo>
                    <a:cubicBezTo>
                      <a:pt x="9092" y="8102"/>
                      <a:pt x="9094" y="8104"/>
                      <a:pt x="9095" y="8107"/>
                    </a:cubicBezTo>
                    <a:cubicBezTo>
                      <a:pt x="9096" y="8109"/>
                      <a:pt x="9098" y="8111"/>
                      <a:pt x="9099" y="8113"/>
                    </a:cubicBezTo>
                    <a:cubicBezTo>
                      <a:pt x="9100" y="8115"/>
                      <a:pt x="9101" y="8117"/>
                      <a:pt x="9102" y="8118"/>
                    </a:cubicBezTo>
                    <a:cubicBezTo>
                      <a:pt x="9103" y="8120"/>
                      <a:pt x="9104" y="8122"/>
                      <a:pt x="9105" y="8124"/>
                    </a:cubicBezTo>
                    <a:cubicBezTo>
                      <a:pt x="9106" y="8125"/>
                      <a:pt x="9106" y="8126"/>
                      <a:pt x="9107" y="8126"/>
                    </a:cubicBezTo>
                    <a:cubicBezTo>
                      <a:pt x="9108" y="8129"/>
                      <a:pt x="9109" y="8131"/>
                      <a:pt x="9109" y="8132"/>
                    </a:cubicBezTo>
                    <a:cubicBezTo>
                      <a:pt x="9110" y="8134"/>
                      <a:pt x="9111" y="8135"/>
                      <a:pt x="9111" y="8137"/>
                    </a:cubicBezTo>
                    <a:cubicBezTo>
                      <a:pt x="9142" y="8211"/>
                      <a:pt x="9346" y="8686"/>
                      <a:pt x="9568" y="9207"/>
                    </a:cubicBezTo>
                    <a:lnTo>
                      <a:pt x="9569" y="9207"/>
                    </a:lnTo>
                    <a:cubicBezTo>
                      <a:pt x="9857" y="9882"/>
                      <a:pt x="10178" y="10634"/>
                      <a:pt x="10192" y="10694"/>
                    </a:cubicBezTo>
                    <a:cubicBezTo>
                      <a:pt x="10209" y="10764"/>
                      <a:pt x="10358" y="11439"/>
                      <a:pt x="10453" y="11877"/>
                    </a:cubicBezTo>
                    <a:lnTo>
                      <a:pt x="9796" y="9928"/>
                    </a:lnTo>
                    <a:lnTo>
                      <a:pt x="8291" y="7921"/>
                    </a:lnTo>
                    <a:lnTo>
                      <a:pt x="6390" y="6073"/>
                    </a:lnTo>
                    <a:lnTo>
                      <a:pt x="5295" y="5409"/>
                    </a:lnTo>
                    <a:lnTo>
                      <a:pt x="5055" y="5264"/>
                    </a:lnTo>
                    <a:lnTo>
                      <a:pt x="4647" y="5017"/>
                    </a:lnTo>
                    <a:lnTo>
                      <a:pt x="3697" y="4911"/>
                    </a:lnTo>
                    <a:lnTo>
                      <a:pt x="3195" y="4621"/>
                    </a:lnTo>
                    <a:lnTo>
                      <a:pt x="3195" y="5017"/>
                    </a:lnTo>
                    <a:lnTo>
                      <a:pt x="3301" y="5757"/>
                    </a:lnTo>
                    <a:cubicBezTo>
                      <a:pt x="3301" y="5757"/>
                      <a:pt x="3882" y="6813"/>
                      <a:pt x="3934" y="6892"/>
                    </a:cubicBezTo>
                    <a:cubicBezTo>
                      <a:pt x="3978" y="6958"/>
                      <a:pt x="4895" y="7969"/>
                      <a:pt x="5205" y="8311"/>
                    </a:cubicBezTo>
                    <a:cubicBezTo>
                      <a:pt x="5269" y="8381"/>
                      <a:pt x="5307" y="8423"/>
                      <a:pt x="5307" y="8423"/>
                    </a:cubicBezTo>
                    <a:lnTo>
                      <a:pt x="5864" y="8723"/>
                    </a:lnTo>
                    <a:lnTo>
                      <a:pt x="6118" y="8859"/>
                    </a:lnTo>
                    <a:lnTo>
                      <a:pt x="7419" y="9558"/>
                    </a:lnTo>
                    <a:lnTo>
                      <a:pt x="7712" y="9754"/>
                    </a:lnTo>
                    <a:lnTo>
                      <a:pt x="8451" y="10246"/>
                    </a:lnTo>
                    <a:lnTo>
                      <a:pt x="8924" y="10561"/>
                    </a:lnTo>
                    <a:lnTo>
                      <a:pt x="10086" y="12304"/>
                    </a:lnTo>
                    <a:lnTo>
                      <a:pt x="10131" y="12437"/>
                    </a:lnTo>
                    <a:lnTo>
                      <a:pt x="9426" y="11459"/>
                    </a:lnTo>
                    <a:lnTo>
                      <a:pt x="7684" y="10376"/>
                    </a:lnTo>
                    <a:lnTo>
                      <a:pt x="6311" y="9584"/>
                    </a:lnTo>
                    <a:lnTo>
                      <a:pt x="4726" y="9558"/>
                    </a:lnTo>
                    <a:cubicBezTo>
                      <a:pt x="4726" y="9558"/>
                      <a:pt x="3486" y="9822"/>
                      <a:pt x="3380" y="9849"/>
                    </a:cubicBezTo>
                    <a:cubicBezTo>
                      <a:pt x="3274" y="9874"/>
                      <a:pt x="2059" y="10667"/>
                      <a:pt x="2059" y="10667"/>
                    </a:cubicBezTo>
                    <a:lnTo>
                      <a:pt x="1400" y="10746"/>
                    </a:lnTo>
                    <a:lnTo>
                      <a:pt x="2007" y="11458"/>
                    </a:lnTo>
                    <a:cubicBezTo>
                      <a:pt x="2007" y="11458"/>
                      <a:pt x="2905" y="12119"/>
                      <a:pt x="3011" y="12119"/>
                    </a:cubicBezTo>
                    <a:cubicBezTo>
                      <a:pt x="3115" y="12119"/>
                      <a:pt x="4542" y="12093"/>
                      <a:pt x="4674" y="12040"/>
                    </a:cubicBezTo>
                    <a:cubicBezTo>
                      <a:pt x="4805" y="11987"/>
                      <a:pt x="6495" y="11722"/>
                      <a:pt x="6495" y="11722"/>
                    </a:cubicBezTo>
                    <a:lnTo>
                      <a:pt x="8739" y="11776"/>
                    </a:lnTo>
                    <a:lnTo>
                      <a:pt x="9769" y="12568"/>
                    </a:lnTo>
                    <a:lnTo>
                      <a:pt x="10182" y="13076"/>
                    </a:lnTo>
                    <a:lnTo>
                      <a:pt x="10125" y="13140"/>
                    </a:lnTo>
                    <a:lnTo>
                      <a:pt x="9399" y="12541"/>
                    </a:lnTo>
                    <a:lnTo>
                      <a:pt x="7947" y="12224"/>
                    </a:lnTo>
                    <a:lnTo>
                      <a:pt x="7494" y="12287"/>
                    </a:lnTo>
                    <a:lnTo>
                      <a:pt x="6416" y="12436"/>
                    </a:lnTo>
                    <a:lnTo>
                      <a:pt x="6280" y="12477"/>
                    </a:lnTo>
                    <a:lnTo>
                      <a:pt x="4594" y="12990"/>
                    </a:lnTo>
                    <a:lnTo>
                      <a:pt x="2957" y="13149"/>
                    </a:lnTo>
                    <a:lnTo>
                      <a:pt x="1690" y="13122"/>
                    </a:lnTo>
                    <a:lnTo>
                      <a:pt x="1357" y="13021"/>
                    </a:lnTo>
                    <a:lnTo>
                      <a:pt x="818" y="12858"/>
                    </a:lnTo>
                    <a:lnTo>
                      <a:pt x="238" y="13176"/>
                    </a:lnTo>
                    <a:lnTo>
                      <a:pt x="0" y="13280"/>
                    </a:lnTo>
                    <a:lnTo>
                      <a:pt x="54" y="13335"/>
                    </a:lnTo>
                    <a:lnTo>
                      <a:pt x="422" y="13703"/>
                    </a:lnTo>
                    <a:lnTo>
                      <a:pt x="766" y="14416"/>
                    </a:lnTo>
                    <a:lnTo>
                      <a:pt x="1663" y="14786"/>
                    </a:lnTo>
                    <a:lnTo>
                      <a:pt x="4066" y="15288"/>
                    </a:lnTo>
                    <a:lnTo>
                      <a:pt x="5993" y="14812"/>
                    </a:lnTo>
                    <a:lnTo>
                      <a:pt x="6354" y="14641"/>
                    </a:lnTo>
                    <a:lnTo>
                      <a:pt x="6354" y="14642"/>
                    </a:lnTo>
                    <a:lnTo>
                      <a:pt x="6649" y="14501"/>
                    </a:lnTo>
                    <a:lnTo>
                      <a:pt x="8000" y="13862"/>
                    </a:lnTo>
                    <a:lnTo>
                      <a:pt x="9347" y="13466"/>
                    </a:lnTo>
                    <a:lnTo>
                      <a:pt x="9914" y="13584"/>
                    </a:lnTo>
                    <a:lnTo>
                      <a:pt x="9822" y="14178"/>
                    </a:lnTo>
                    <a:lnTo>
                      <a:pt x="9980" y="15209"/>
                    </a:lnTo>
                    <a:lnTo>
                      <a:pt x="10482" y="15921"/>
                    </a:lnTo>
                    <a:lnTo>
                      <a:pt x="11036" y="16080"/>
                    </a:lnTo>
                    <a:lnTo>
                      <a:pt x="11617" y="15842"/>
                    </a:lnTo>
                    <a:lnTo>
                      <a:pt x="12066" y="15261"/>
                    </a:lnTo>
                    <a:lnTo>
                      <a:pt x="12278" y="14178"/>
                    </a:lnTo>
                    <a:lnTo>
                      <a:pt x="12198" y="13492"/>
                    </a:lnTo>
                    <a:lnTo>
                      <a:pt x="11981" y="13166"/>
                    </a:lnTo>
                    <a:lnTo>
                      <a:pt x="12436" y="12779"/>
                    </a:lnTo>
                    <a:lnTo>
                      <a:pt x="13439" y="12805"/>
                    </a:lnTo>
                    <a:lnTo>
                      <a:pt x="14495" y="13333"/>
                    </a:lnTo>
                    <a:lnTo>
                      <a:pt x="14879" y="13523"/>
                    </a:lnTo>
                    <a:lnTo>
                      <a:pt x="14879" y="13522"/>
                    </a:lnTo>
                    <a:lnTo>
                      <a:pt x="15362" y="13760"/>
                    </a:lnTo>
                    <a:lnTo>
                      <a:pt x="15604" y="13880"/>
                    </a:lnTo>
                    <a:lnTo>
                      <a:pt x="16264" y="14205"/>
                    </a:lnTo>
                    <a:lnTo>
                      <a:pt x="17679" y="14949"/>
                    </a:lnTo>
                    <a:lnTo>
                      <a:pt x="17822" y="15024"/>
                    </a:lnTo>
                    <a:lnTo>
                      <a:pt x="18219" y="15113"/>
                    </a:lnTo>
                    <a:lnTo>
                      <a:pt x="18219" y="15112"/>
                    </a:lnTo>
                    <a:lnTo>
                      <a:pt x="19934" y="15499"/>
                    </a:lnTo>
                    <a:lnTo>
                      <a:pt x="21359" y="15024"/>
                    </a:lnTo>
                    <a:lnTo>
                      <a:pt x="21730" y="14680"/>
                    </a:lnTo>
                    <a:lnTo>
                      <a:pt x="21335" y="14574"/>
                    </a:lnTo>
                    <a:lnTo>
                      <a:pt x="20570" y="13914"/>
                    </a:lnTo>
                    <a:lnTo>
                      <a:pt x="20434" y="13693"/>
                    </a:lnTo>
                    <a:lnTo>
                      <a:pt x="20291" y="13459"/>
                    </a:lnTo>
                    <a:lnTo>
                      <a:pt x="19989" y="12964"/>
                    </a:lnTo>
                    <a:lnTo>
                      <a:pt x="19829" y="12826"/>
                    </a:lnTo>
                    <a:lnTo>
                      <a:pt x="19742" y="12751"/>
                    </a:lnTo>
                    <a:lnTo>
                      <a:pt x="19304" y="12369"/>
                    </a:lnTo>
                    <a:lnTo>
                      <a:pt x="19143" y="12463"/>
                    </a:lnTo>
                    <a:lnTo>
                      <a:pt x="18431" y="12541"/>
                    </a:lnTo>
                    <a:lnTo>
                      <a:pt x="18853" y="12199"/>
                    </a:lnTo>
                    <a:lnTo>
                      <a:pt x="18970" y="12081"/>
                    </a:lnTo>
                    <a:lnTo>
                      <a:pt x="18400" y="11586"/>
                    </a:lnTo>
                    <a:lnTo>
                      <a:pt x="18193" y="11407"/>
                    </a:lnTo>
                    <a:lnTo>
                      <a:pt x="17061" y="11152"/>
                    </a:lnTo>
                    <a:lnTo>
                      <a:pt x="16662" y="11432"/>
                    </a:lnTo>
                    <a:lnTo>
                      <a:pt x="16291" y="11407"/>
                    </a:lnTo>
                    <a:lnTo>
                      <a:pt x="16503" y="11274"/>
                    </a:lnTo>
                    <a:lnTo>
                      <a:pt x="16695" y="11069"/>
                    </a:lnTo>
                    <a:lnTo>
                      <a:pt x="15606" y="10826"/>
                    </a:lnTo>
                    <a:lnTo>
                      <a:pt x="13746" y="11070"/>
                    </a:lnTo>
                    <a:lnTo>
                      <a:pt x="15572" y="10715"/>
                    </a:lnTo>
                    <a:cubicBezTo>
                      <a:pt x="15572" y="10715"/>
                      <a:pt x="16304" y="10704"/>
                      <a:pt x="16896" y="10704"/>
                    </a:cubicBezTo>
                    <a:cubicBezTo>
                      <a:pt x="17258" y="10704"/>
                      <a:pt x="17568" y="10708"/>
                      <a:pt x="17626" y="10721"/>
                    </a:cubicBezTo>
                    <a:cubicBezTo>
                      <a:pt x="17636" y="10723"/>
                      <a:pt x="17652" y="10724"/>
                      <a:pt x="17673" y="10724"/>
                    </a:cubicBezTo>
                    <a:cubicBezTo>
                      <a:pt x="17978" y="10724"/>
                      <a:pt x="19355" y="10515"/>
                      <a:pt x="19464" y="10496"/>
                    </a:cubicBezTo>
                    <a:cubicBezTo>
                      <a:pt x="19579" y="10476"/>
                      <a:pt x="20440" y="9584"/>
                      <a:pt x="20440" y="9584"/>
                    </a:cubicBezTo>
                    <a:lnTo>
                      <a:pt x="20972" y="8690"/>
                    </a:lnTo>
                    <a:lnTo>
                      <a:pt x="20918" y="8693"/>
                    </a:lnTo>
                    <a:lnTo>
                      <a:pt x="20234" y="8727"/>
                    </a:lnTo>
                    <a:cubicBezTo>
                      <a:pt x="20234" y="8727"/>
                      <a:pt x="18755" y="8086"/>
                      <a:pt x="18634" y="8077"/>
                    </a:cubicBezTo>
                    <a:cubicBezTo>
                      <a:pt x="18514" y="8067"/>
                      <a:pt x="17104" y="8011"/>
                      <a:pt x="17104" y="8011"/>
                    </a:cubicBezTo>
                    <a:lnTo>
                      <a:pt x="16544" y="8116"/>
                    </a:lnTo>
                    <a:lnTo>
                      <a:pt x="16544" y="8116"/>
                    </a:lnTo>
                    <a:lnTo>
                      <a:pt x="17838" y="6941"/>
                    </a:lnTo>
                    <a:lnTo>
                      <a:pt x="18763" y="4668"/>
                    </a:lnTo>
                    <a:lnTo>
                      <a:pt x="18956" y="3716"/>
                    </a:lnTo>
                    <a:lnTo>
                      <a:pt x="18556" y="3034"/>
                    </a:lnTo>
                    <a:lnTo>
                      <a:pt x="18441" y="2447"/>
                    </a:lnTo>
                    <a:lnTo>
                      <a:pt x="18221" y="2586"/>
                    </a:lnTo>
                    <a:lnTo>
                      <a:pt x="17634" y="2891"/>
                    </a:lnTo>
                    <a:lnTo>
                      <a:pt x="17367" y="3761"/>
                    </a:lnTo>
                    <a:lnTo>
                      <a:pt x="17251" y="3941"/>
                    </a:lnTo>
                    <a:lnTo>
                      <a:pt x="16986" y="4355"/>
                    </a:lnTo>
                    <a:lnTo>
                      <a:pt x="16880" y="4519"/>
                    </a:lnTo>
                    <a:lnTo>
                      <a:pt x="16880" y="4520"/>
                    </a:lnTo>
                    <a:lnTo>
                      <a:pt x="16682" y="4828"/>
                    </a:lnTo>
                    <a:lnTo>
                      <a:pt x="15636" y="6098"/>
                    </a:lnTo>
                    <a:lnTo>
                      <a:pt x="15363" y="6321"/>
                    </a:lnTo>
                    <a:lnTo>
                      <a:pt x="15238" y="6423"/>
                    </a:lnTo>
                    <a:lnTo>
                      <a:pt x="14511" y="7015"/>
                    </a:lnTo>
                    <a:lnTo>
                      <a:pt x="14523" y="6891"/>
                    </a:lnTo>
                    <a:lnTo>
                      <a:pt x="14179" y="7103"/>
                    </a:lnTo>
                    <a:lnTo>
                      <a:pt x="13889" y="7129"/>
                    </a:lnTo>
                    <a:lnTo>
                      <a:pt x="14337" y="6759"/>
                    </a:lnTo>
                    <a:lnTo>
                      <a:pt x="14576" y="6443"/>
                    </a:lnTo>
                    <a:lnTo>
                      <a:pt x="14602" y="5307"/>
                    </a:lnTo>
                    <a:lnTo>
                      <a:pt x="14549" y="4093"/>
                    </a:lnTo>
                    <a:lnTo>
                      <a:pt x="14417" y="3328"/>
                    </a:lnTo>
                    <a:lnTo>
                      <a:pt x="14074" y="3749"/>
                    </a:lnTo>
                    <a:lnTo>
                      <a:pt x="14364" y="3036"/>
                    </a:lnTo>
                    <a:lnTo>
                      <a:pt x="13793" y="1566"/>
                    </a:lnTo>
                    <a:lnTo>
                      <a:pt x="13741" y="1430"/>
                    </a:lnTo>
                    <a:lnTo>
                      <a:pt x="13648" y="1193"/>
                    </a:lnTo>
                    <a:lnTo>
                      <a:pt x="13493" y="792"/>
                    </a:lnTo>
                    <a:lnTo>
                      <a:pt x="13380" y="686"/>
                    </a:lnTo>
                    <a:lnTo>
                      <a:pt x="13380" y="687"/>
                    </a:lnTo>
                    <a:lnTo>
                      <a:pt x="12648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7" name="Google Shape;9187;p53"/>
              <p:cNvSpPr/>
              <p:nvPr/>
            </p:nvSpPr>
            <p:spPr>
              <a:xfrm>
                <a:off x="1842347" y="2645495"/>
                <a:ext cx="906296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3628" h="5434" extrusionOk="0">
                    <a:moveTo>
                      <a:pt x="111" y="1"/>
                    </a:moveTo>
                    <a:lnTo>
                      <a:pt x="0" y="178"/>
                    </a:lnTo>
                    <a:lnTo>
                      <a:pt x="245" y="869"/>
                    </a:lnTo>
                    <a:lnTo>
                      <a:pt x="361" y="1002"/>
                    </a:lnTo>
                    <a:lnTo>
                      <a:pt x="690" y="1382"/>
                    </a:lnTo>
                    <a:lnTo>
                      <a:pt x="1158" y="1626"/>
                    </a:lnTo>
                    <a:lnTo>
                      <a:pt x="1558" y="1692"/>
                    </a:lnTo>
                    <a:lnTo>
                      <a:pt x="1314" y="1938"/>
                    </a:lnTo>
                    <a:lnTo>
                      <a:pt x="780" y="2049"/>
                    </a:lnTo>
                    <a:lnTo>
                      <a:pt x="312" y="2049"/>
                    </a:lnTo>
                    <a:lnTo>
                      <a:pt x="245" y="2250"/>
                    </a:lnTo>
                    <a:lnTo>
                      <a:pt x="668" y="2762"/>
                    </a:lnTo>
                    <a:lnTo>
                      <a:pt x="1180" y="3073"/>
                    </a:lnTo>
                    <a:lnTo>
                      <a:pt x="1648" y="3207"/>
                    </a:lnTo>
                    <a:lnTo>
                      <a:pt x="1447" y="3430"/>
                    </a:lnTo>
                    <a:lnTo>
                      <a:pt x="913" y="3675"/>
                    </a:lnTo>
                    <a:lnTo>
                      <a:pt x="876" y="3681"/>
                    </a:lnTo>
                    <a:lnTo>
                      <a:pt x="876" y="3680"/>
                    </a:lnTo>
                    <a:lnTo>
                      <a:pt x="512" y="3741"/>
                    </a:lnTo>
                    <a:lnTo>
                      <a:pt x="512" y="3964"/>
                    </a:lnTo>
                    <a:lnTo>
                      <a:pt x="757" y="4186"/>
                    </a:lnTo>
                    <a:lnTo>
                      <a:pt x="1392" y="4259"/>
                    </a:lnTo>
                    <a:lnTo>
                      <a:pt x="1537" y="4276"/>
                    </a:lnTo>
                    <a:lnTo>
                      <a:pt x="2427" y="4098"/>
                    </a:lnTo>
                    <a:lnTo>
                      <a:pt x="2183" y="4654"/>
                    </a:lnTo>
                    <a:lnTo>
                      <a:pt x="2111" y="4690"/>
                    </a:lnTo>
                    <a:lnTo>
                      <a:pt x="1781" y="4855"/>
                    </a:lnTo>
                    <a:lnTo>
                      <a:pt x="1870" y="5033"/>
                    </a:lnTo>
                    <a:lnTo>
                      <a:pt x="2338" y="5078"/>
                    </a:lnTo>
                    <a:lnTo>
                      <a:pt x="2592" y="5036"/>
                    </a:lnTo>
                    <a:lnTo>
                      <a:pt x="3429" y="4899"/>
                    </a:lnTo>
                    <a:lnTo>
                      <a:pt x="3964" y="4520"/>
                    </a:lnTo>
                    <a:lnTo>
                      <a:pt x="4119" y="4633"/>
                    </a:lnTo>
                    <a:lnTo>
                      <a:pt x="3852" y="5078"/>
                    </a:lnTo>
                    <a:lnTo>
                      <a:pt x="3629" y="5256"/>
                    </a:lnTo>
                    <a:lnTo>
                      <a:pt x="3807" y="5434"/>
                    </a:lnTo>
                    <a:lnTo>
                      <a:pt x="4409" y="5344"/>
                    </a:lnTo>
                    <a:lnTo>
                      <a:pt x="6057" y="4810"/>
                    </a:lnTo>
                    <a:lnTo>
                      <a:pt x="6658" y="4298"/>
                    </a:lnTo>
                    <a:lnTo>
                      <a:pt x="6813" y="4236"/>
                    </a:lnTo>
                    <a:lnTo>
                      <a:pt x="6970" y="4298"/>
                    </a:lnTo>
                    <a:lnTo>
                      <a:pt x="7570" y="4810"/>
                    </a:lnTo>
                    <a:lnTo>
                      <a:pt x="9219" y="5344"/>
                    </a:lnTo>
                    <a:lnTo>
                      <a:pt x="9819" y="5434"/>
                    </a:lnTo>
                    <a:lnTo>
                      <a:pt x="9997" y="5256"/>
                    </a:lnTo>
                    <a:lnTo>
                      <a:pt x="9775" y="5078"/>
                    </a:lnTo>
                    <a:lnTo>
                      <a:pt x="9508" y="4633"/>
                    </a:lnTo>
                    <a:lnTo>
                      <a:pt x="9663" y="4520"/>
                    </a:lnTo>
                    <a:lnTo>
                      <a:pt x="10198" y="4899"/>
                    </a:lnTo>
                    <a:lnTo>
                      <a:pt x="11036" y="5036"/>
                    </a:lnTo>
                    <a:lnTo>
                      <a:pt x="11035" y="5036"/>
                    </a:lnTo>
                    <a:lnTo>
                      <a:pt x="11289" y="5078"/>
                    </a:lnTo>
                    <a:lnTo>
                      <a:pt x="11757" y="5033"/>
                    </a:lnTo>
                    <a:lnTo>
                      <a:pt x="11845" y="4855"/>
                    </a:lnTo>
                    <a:lnTo>
                      <a:pt x="11516" y="4690"/>
                    </a:lnTo>
                    <a:lnTo>
                      <a:pt x="11445" y="4654"/>
                    </a:lnTo>
                    <a:lnTo>
                      <a:pt x="11200" y="4098"/>
                    </a:lnTo>
                    <a:lnTo>
                      <a:pt x="12090" y="4276"/>
                    </a:lnTo>
                    <a:lnTo>
                      <a:pt x="12235" y="4259"/>
                    </a:lnTo>
                    <a:lnTo>
                      <a:pt x="12870" y="4186"/>
                    </a:lnTo>
                    <a:lnTo>
                      <a:pt x="13115" y="3964"/>
                    </a:lnTo>
                    <a:lnTo>
                      <a:pt x="13115" y="3741"/>
                    </a:lnTo>
                    <a:lnTo>
                      <a:pt x="12751" y="3680"/>
                    </a:lnTo>
                    <a:lnTo>
                      <a:pt x="12751" y="3681"/>
                    </a:lnTo>
                    <a:lnTo>
                      <a:pt x="12714" y="3675"/>
                    </a:lnTo>
                    <a:lnTo>
                      <a:pt x="12180" y="3430"/>
                    </a:lnTo>
                    <a:lnTo>
                      <a:pt x="11979" y="3207"/>
                    </a:lnTo>
                    <a:lnTo>
                      <a:pt x="12447" y="3073"/>
                    </a:lnTo>
                    <a:lnTo>
                      <a:pt x="12959" y="2762"/>
                    </a:lnTo>
                    <a:lnTo>
                      <a:pt x="13382" y="2250"/>
                    </a:lnTo>
                    <a:lnTo>
                      <a:pt x="13315" y="2049"/>
                    </a:lnTo>
                    <a:lnTo>
                      <a:pt x="12848" y="2049"/>
                    </a:lnTo>
                    <a:lnTo>
                      <a:pt x="12313" y="1938"/>
                    </a:lnTo>
                    <a:lnTo>
                      <a:pt x="12069" y="1692"/>
                    </a:lnTo>
                    <a:lnTo>
                      <a:pt x="12470" y="1626"/>
                    </a:lnTo>
                    <a:lnTo>
                      <a:pt x="12937" y="1382"/>
                    </a:lnTo>
                    <a:lnTo>
                      <a:pt x="13267" y="1002"/>
                    </a:lnTo>
                    <a:lnTo>
                      <a:pt x="13382" y="869"/>
                    </a:lnTo>
                    <a:lnTo>
                      <a:pt x="13628" y="178"/>
                    </a:lnTo>
                    <a:lnTo>
                      <a:pt x="13516" y="1"/>
                    </a:lnTo>
                    <a:lnTo>
                      <a:pt x="13248" y="224"/>
                    </a:lnTo>
                    <a:lnTo>
                      <a:pt x="13061" y="410"/>
                    </a:lnTo>
                    <a:lnTo>
                      <a:pt x="13062" y="410"/>
                    </a:lnTo>
                    <a:lnTo>
                      <a:pt x="12848" y="624"/>
                    </a:lnTo>
                    <a:lnTo>
                      <a:pt x="12313" y="691"/>
                    </a:lnTo>
                    <a:lnTo>
                      <a:pt x="11400" y="580"/>
                    </a:lnTo>
                    <a:lnTo>
                      <a:pt x="10398" y="335"/>
                    </a:lnTo>
                    <a:lnTo>
                      <a:pt x="9129" y="557"/>
                    </a:lnTo>
                    <a:lnTo>
                      <a:pt x="8105" y="1270"/>
                    </a:lnTo>
                    <a:lnTo>
                      <a:pt x="7616" y="2005"/>
                    </a:lnTo>
                    <a:lnTo>
                      <a:pt x="7281" y="1849"/>
                    </a:lnTo>
                    <a:lnTo>
                      <a:pt x="6813" y="1870"/>
                    </a:lnTo>
                    <a:lnTo>
                      <a:pt x="6346" y="1849"/>
                    </a:lnTo>
                    <a:lnTo>
                      <a:pt x="6012" y="2005"/>
                    </a:lnTo>
                    <a:lnTo>
                      <a:pt x="5522" y="1270"/>
                    </a:lnTo>
                    <a:lnTo>
                      <a:pt x="4497" y="557"/>
                    </a:lnTo>
                    <a:lnTo>
                      <a:pt x="3228" y="335"/>
                    </a:lnTo>
                    <a:lnTo>
                      <a:pt x="2227" y="580"/>
                    </a:lnTo>
                    <a:lnTo>
                      <a:pt x="1314" y="691"/>
                    </a:lnTo>
                    <a:lnTo>
                      <a:pt x="780" y="624"/>
                    </a:lnTo>
                    <a:lnTo>
                      <a:pt x="566" y="410"/>
                    </a:lnTo>
                    <a:lnTo>
                      <a:pt x="379" y="224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88" name="Google Shape;9188;p53"/>
            <p:cNvGrpSpPr/>
            <p:nvPr/>
          </p:nvGrpSpPr>
          <p:grpSpPr>
            <a:xfrm rot="590967">
              <a:off x="7525958" y="1610892"/>
              <a:ext cx="1279858" cy="1245344"/>
              <a:chOff x="-8" y="1600653"/>
              <a:chExt cx="1445099" cy="1406129"/>
            </a:xfrm>
          </p:grpSpPr>
          <p:sp>
            <p:nvSpPr>
              <p:cNvPr id="9189" name="Google Shape;9189;p53"/>
              <p:cNvSpPr/>
              <p:nvPr/>
            </p:nvSpPr>
            <p:spPr>
              <a:xfrm>
                <a:off x="836726" y="1763451"/>
                <a:ext cx="423820" cy="585954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8811" extrusionOk="0">
                    <a:moveTo>
                      <a:pt x="5858" y="0"/>
                    </a:moveTo>
                    <a:lnTo>
                      <a:pt x="5637" y="139"/>
                    </a:lnTo>
                    <a:lnTo>
                      <a:pt x="5050" y="444"/>
                    </a:lnTo>
                    <a:lnTo>
                      <a:pt x="4784" y="1314"/>
                    </a:lnTo>
                    <a:lnTo>
                      <a:pt x="4099" y="2381"/>
                    </a:lnTo>
                    <a:lnTo>
                      <a:pt x="3054" y="3651"/>
                    </a:lnTo>
                    <a:lnTo>
                      <a:pt x="1577" y="4853"/>
                    </a:lnTo>
                    <a:lnTo>
                      <a:pt x="548" y="6006"/>
                    </a:lnTo>
                    <a:lnTo>
                      <a:pt x="1" y="7388"/>
                    </a:lnTo>
                    <a:lnTo>
                      <a:pt x="134" y="8751"/>
                    </a:lnTo>
                    <a:lnTo>
                      <a:pt x="412" y="8811"/>
                    </a:lnTo>
                    <a:lnTo>
                      <a:pt x="553" y="8460"/>
                    </a:lnTo>
                    <a:lnTo>
                      <a:pt x="797" y="7860"/>
                    </a:lnTo>
                    <a:lnTo>
                      <a:pt x="1876" y="6964"/>
                    </a:lnTo>
                    <a:lnTo>
                      <a:pt x="3785" y="5829"/>
                    </a:lnTo>
                    <a:lnTo>
                      <a:pt x="5255" y="4494"/>
                    </a:lnTo>
                    <a:lnTo>
                      <a:pt x="6179" y="2221"/>
                    </a:lnTo>
                    <a:lnTo>
                      <a:pt x="6373" y="1269"/>
                    </a:lnTo>
                    <a:lnTo>
                      <a:pt x="5973" y="586"/>
                    </a:lnTo>
                    <a:lnTo>
                      <a:pt x="58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0" name="Google Shape;9190;p53"/>
              <p:cNvSpPr/>
              <p:nvPr/>
            </p:nvSpPr>
            <p:spPr>
              <a:xfrm>
                <a:off x="888731" y="2080202"/>
                <a:ext cx="75480" cy="141251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124" extrusionOk="0">
                    <a:moveTo>
                      <a:pt x="905" y="1"/>
                    </a:moveTo>
                    <a:lnTo>
                      <a:pt x="795" y="90"/>
                    </a:lnTo>
                    <a:lnTo>
                      <a:pt x="70" y="903"/>
                    </a:lnTo>
                    <a:lnTo>
                      <a:pt x="0" y="1274"/>
                    </a:lnTo>
                    <a:lnTo>
                      <a:pt x="223" y="2123"/>
                    </a:lnTo>
                    <a:lnTo>
                      <a:pt x="1135" y="1241"/>
                    </a:lnTo>
                    <a:lnTo>
                      <a:pt x="1055" y="934"/>
                    </a:lnTo>
                    <a:lnTo>
                      <a:pt x="904" y="355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1" name="Google Shape;9191;p53"/>
              <p:cNvSpPr/>
              <p:nvPr/>
            </p:nvSpPr>
            <p:spPr>
              <a:xfrm>
                <a:off x="1013290" y="2008579"/>
                <a:ext cx="62313" cy="8253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241" extrusionOk="0">
                    <a:moveTo>
                      <a:pt x="356" y="0"/>
                    </a:moveTo>
                    <a:lnTo>
                      <a:pt x="1" y="289"/>
                    </a:lnTo>
                    <a:lnTo>
                      <a:pt x="96" y="652"/>
                    </a:lnTo>
                    <a:lnTo>
                      <a:pt x="687" y="1240"/>
                    </a:lnTo>
                    <a:lnTo>
                      <a:pt x="937" y="868"/>
                    </a:lnTo>
                    <a:lnTo>
                      <a:pt x="500" y="28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2" name="Google Shape;9192;p53"/>
              <p:cNvSpPr/>
              <p:nvPr/>
            </p:nvSpPr>
            <p:spPr>
              <a:xfrm>
                <a:off x="1122421" y="1876971"/>
                <a:ext cx="60384" cy="6949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045" extrusionOk="0">
                    <a:moveTo>
                      <a:pt x="236" y="0"/>
                    </a:moveTo>
                    <a:lnTo>
                      <a:pt x="0" y="365"/>
                    </a:lnTo>
                    <a:lnTo>
                      <a:pt x="826" y="1044"/>
                    </a:lnTo>
                    <a:lnTo>
                      <a:pt x="907" y="781"/>
                    </a:lnTo>
                    <a:lnTo>
                      <a:pt x="390" y="273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3" name="Google Shape;9193;p53"/>
              <p:cNvSpPr/>
              <p:nvPr/>
            </p:nvSpPr>
            <p:spPr>
              <a:xfrm>
                <a:off x="1147160" y="1828756"/>
                <a:ext cx="57724" cy="87983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323" extrusionOk="0">
                    <a:moveTo>
                      <a:pt x="218" y="0"/>
                    </a:moveTo>
                    <a:lnTo>
                      <a:pt x="116" y="332"/>
                    </a:lnTo>
                    <a:lnTo>
                      <a:pt x="1" y="512"/>
                    </a:lnTo>
                    <a:lnTo>
                      <a:pt x="691" y="1323"/>
                    </a:lnTo>
                    <a:lnTo>
                      <a:pt x="867" y="87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4" name="Google Shape;9194;p53"/>
              <p:cNvSpPr/>
              <p:nvPr/>
            </p:nvSpPr>
            <p:spPr>
              <a:xfrm>
                <a:off x="851955" y="1768439"/>
                <a:ext cx="408591" cy="580966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8736" extrusionOk="0">
                    <a:moveTo>
                      <a:pt x="5644" y="0"/>
                    </a:moveTo>
                    <a:lnTo>
                      <a:pt x="5416" y="291"/>
                    </a:lnTo>
                    <a:lnTo>
                      <a:pt x="5287" y="1286"/>
                    </a:lnTo>
                    <a:lnTo>
                      <a:pt x="4622" y="2748"/>
                    </a:lnTo>
                    <a:lnTo>
                      <a:pt x="2960" y="4748"/>
                    </a:lnTo>
                    <a:lnTo>
                      <a:pt x="1608" y="5622"/>
                    </a:lnTo>
                    <a:lnTo>
                      <a:pt x="549" y="6914"/>
                    </a:lnTo>
                    <a:lnTo>
                      <a:pt x="201" y="7762"/>
                    </a:lnTo>
                    <a:lnTo>
                      <a:pt x="1" y="8696"/>
                    </a:lnTo>
                    <a:lnTo>
                      <a:pt x="183" y="8736"/>
                    </a:lnTo>
                    <a:lnTo>
                      <a:pt x="324" y="8385"/>
                    </a:lnTo>
                    <a:lnTo>
                      <a:pt x="568" y="7785"/>
                    </a:lnTo>
                    <a:lnTo>
                      <a:pt x="1647" y="6889"/>
                    </a:lnTo>
                    <a:lnTo>
                      <a:pt x="3556" y="5754"/>
                    </a:lnTo>
                    <a:lnTo>
                      <a:pt x="5026" y="4419"/>
                    </a:lnTo>
                    <a:lnTo>
                      <a:pt x="5950" y="2146"/>
                    </a:lnTo>
                    <a:lnTo>
                      <a:pt x="6144" y="1194"/>
                    </a:lnTo>
                    <a:lnTo>
                      <a:pt x="5744" y="511"/>
                    </a:lnTo>
                    <a:lnTo>
                      <a:pt x="5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5" name="Google Shape;9195;p53"/>
              <p:cNvSpPr/>
              <p:nvPr/>
            </p:nvSpPr>
            <p:spPr>
              <a:xfrm>
                <a:off x="974652" y="2115914"/>
                <a:ext cx="91042" cy="7042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59" extrusionOk="0">
                    <a:moveTo>
                      <a:pt x="375" y="1"/>
                    </a:moveTo>
                    <a:lnTo>
                      <a:pt x="1" y="243"/>
                    </a:lnTo>
                    <a:lnTo>
                      <a:pt x="180" y="676"/>
                    </a:lnTo>
                    <a:lnTo>
                      <a:pt x="821" y="1059"/>
                    </a:lnTo>
                    <a:lnTo>
                      <a:pt x="1369" y="733"/>
                    </a:lnTo>
                    <a:lnTo>
                      <a:pt x="1242" y="659"/>
                    </a:lnTo>
                    <a:lnTo>
                      <a:pt x="723" y="342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6" name="Google Shape;9196;p53"/>
              <p:cNvSpPr/>
              <p:nvPr/>
            </p:nvSpPr>
            <p:spPr>
              <a:xfrm>
                <a:off x="1103468" y="2001131"/>
                <a:ext cx="97293" cy="5832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877" extrusionOk="0">
                    <a:moveTo>
                      <a:pt x="215" y="1"/>
                    </a:moveTo>
                    <a:lnTo>
                      <a:pt x="0" y="259"/>
                    </a:lnTo>
                    <a:lnTo>
                      <a:pt x="703" y="684"/>
                    </a:lnTo>
                    <a:lnTo>
                      <a:pt x="1261" y="876"/>
                    </a:lnTo>
                    <a:lnTo>
                      <a:pt x="1463" y="379"/>
                    </a:lnTo>
                    <a:lnTo>
                      <a:pt x="1114" y="356"/>
                    </a:lnTo>
                    <a:lnTo>
                      <a:pt x="661" y="17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7" name="Google Shape;9197;p53"/>
              <p:cNvSpPr/>
              <p:nvPr/>
            </p:nvSpPr>
            <p:spPr>
              <a:xfrm>
                <a:off x="1130734" y="1958702"/>
                <a:ext cx="91640" cy="44823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674" extrusionOk="0">
                    <a:moveTo>
                      <a:pt x="336" y="0"/>
                    </a:moveTo>
                    <a:lnTo>
                      <a:pt x="1" y="403"/>
                    </a:lnTo>
                    <a:lnTo>
                      <a:pt x="639" y="569"/>
                    </a:lnTo>
                    <a:lnTo>
                      <a:pt x="1194" y="674"/>
                    </a:lnTo>
                    <a:lnTo>
                      <a:pt x="1378" y="220"/>
                    </a:lnTo>
                    <a:lnTo>
                      <a:pt x="1161" y="219"/>
                    </a:lnTo>
                    <a:lnTo>
                      <a:pt x="686" y="123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8" name="Google Shape;9198;p53"/>
              <p:cNvSpPr/>
              <p:nvPr/>
            </p:nvSpPr>
            <p:spPr>
              <a:xfrm>
                <a:off x="1200029" y="1834210"/>
                <a:ext cx="60517" cy="34049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12" extrusionOk="0">
                    <a:moveTo>
                      <a:pt x="789" y="1"/>
                    </a:moveTo>
                    <a:lnTo>
                      <a:pt x="427" y="72"/>
                    </a:lnTo>
                    <a:lnTo>
                      <a:pt x="85" y="49"/>
                    </a:lnTo>
                    <a:lnTo>
                      <a:pt x="53" y="297"/>
                    </a:lnTo>
                    <a:lnTo>
                      <a:pt x="1" y="412"/>
                    </a:lnTo>
                    <a:lnTo>
                      <a:pt x="514" y="512"/>
                    </a:lnTo>
                    <a:lnTo>
                      <a:pt x="859" y="452"/>
                    </a:lnTo>
                    <a:lnTo>
                      <a:pt x="910" y="205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9" name="Google Shape;9199;p53"/>
              <p:cNvSpPr/>
              <p:nvPr/>
            </p:nvSpPr>
            <p:spPr>
              <a:xfrm>
                <a:off x="695275" y="1600653"/>
                <a:ext cx="275786" cy="867459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3044" extrusionOk="0">
                    <a:moveTo>
                      <a:pt x="2192" y="1"/>
                    </a:moveTo>
                    <a:lnTo>
                      <a:pt x="1796" y="423"/>
                    </a:lnTo>
                    <a:lnTo>
                      <a:pt x="503" y="1506"/>
                    </a:lnTo>
                    <a:lnTo>
                      <a:pt x="1" y="3090"/>
                    </a:lnTo>
                    <a:lnTo>
                      <a:pt x="159" y="4938"/>
                    </a:lnTo>
                    <a:lnTo>
                      <a:pt x="634" y="7315"/>
                    </a:lnTo>
                    <a:lnTo>
                      <a:pt x="978" y="7500"/>
                    </a:lnTo>
                    <a:lnTo>
                      <a:pt x="1664" y="8106"/>
                    </a:lnTo>
                    <a:lnTo>
                      <a:pt x="1374" y="8001"/>
                    </a:lnTo>
                    <a:lnTo>
                      <a:pt x="661" y="7763"/>
                    </a:lnTo>
                    <a:lnTo>
                      <a:pt x="899" y="8846"/>
                    </a:lnTo>
                    <a:cubicBezTo>
                      <a:pt x="899" y="8846"/>
                      <a:pt x="924" y="10984"/>
                      <a:pt x="899" y="11090"/>
                    </a:cubicBezTo>
                    <a:cubicBezTo>
                      <a:pt x="872" y="11196"/>
                      <a:pt x="528" y="12912"/>
                      <a:pt x="528" y="12912"/>
                    </a:cubicBezTo>
                    <a:lnTo>
                      <a:pt x="845" y="13044"/>
                    </a:lnTo>
                    <a:lnTo>
                      <a:pt x="978" y="12622"/>
                    </a:lnTo>
                    <a:lnTo>
                      <a:pt x="1954" y="11459"/>
                    </a:lnTo>
                    <a:lnTo>
                      <a:pt x="2852" y="10377"/>
                    </a:lnTo>
                    <a:lnTo>
                      <a:pt x="3724" y="8661"/>
                    </a:lnTo>
                    <a:lnTo>
                      <a:pt x="4014" y="7473"/>
                    </a:lnTo>
                    <a:lnTo>
                      <a:pt x="4067" y="6892"/>
                    </a:lnTo>
                    <a:lnTo>
                      <a:pt x="3724" y="7103"/>
                    </a:lnTo>
                    <a:lnTo>
                      <a:pt x="3433" y="7130"/>
                    </a:lnTo>
                    <a:lnTo>
                      <a:pt x="3433" y="7130"/>
                    </a:lnTo>
                    <a:lnTo>
                      <a:pt x="3882" y="6760"/>
                    </a:lnTo>
                    <a:lnTo>
                      <a:pt x="4120" y="6444"/>
                    </a:lnTo>
                    <a:lnTo>
                      <a:pt x="4146" y="5308"/>
                    </a:lnTo>
                    <a:lnTo>
                      <a:pt x="4093" y="4094"/>
                    </a:lnTo>
                    <a:lnTo>
                      <a:pt x="3961" y="3327"/>
                    </a:lnTo>
                    <a:lnTo>
                      <a:pt x="3618" y="3750"/>
                    </a:lnTo>
                    <a:lnTo>
                      <a:pt x="3909" y="3037"/>
                    </a:lnTo>
                    <a:lnTo>
                      <a:pt x="3037" y="793"/>
                    </a:lnTo>
                    <a:lnTo>
                      <a:pt x="21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0" name="Google Shape;9200;p53"/>
              <p:cNvSpPr/>
              <p:nvPr/>
            </p:nvSpPr>
            <p:spPr>
              <a:xfrm>
                <a:off x="710438" y="1679990"/>
                <a:ext cx="190330" cy="215734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3244" extrusionOk="0">
                    <a:moveTo>
                      <a:pt x="648" y="1"/>
                    </a:moveTo>
                    <a:lnTo>
                      <a:pt x="275" y="313"/>
                    </a:lnTo>
                    <a:lnTo>
                      <a:pt x="0" y="1177"/>
                    </a:lnTo>
                    <a:lnTo>
                      <a:pt x="380" y="1290"/>
                    </a:lnTo>
                    <a:lnTo>
                      <a:pt x="961" y="1633"/>
                    </a:lnTo>
                    <a:lnTo>
                      <a:pt x="2017" y="2267"/>
                    </a:lnTo>
                    <a:lnTo>
                      <a:pt x="2835" y="3243"/>
                    </a:lnTo>
                    <a:lnTo>
                      <a:pt x="2861" y="2372"/>
                    </a:lnTo>
                    <a:lnTo>
                      <a:pt x="2334" y="1368"/>
                    </a:lnTo>
                    <a:lnTo>
                      <a:pt x="1409" y="657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1" name="Google Shape;9201;p53"/>
              <p:cNvSpPr/>
              <p:nvPr/>
            </p:nvSpPr>
            <p:spPr>
              <a:xfrm>
                <a:off x="695275" y="1777550"/>
                <a:ext cx="209017" cy="19192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86" extrusionOk="0">
                    <a:moveTo>
                      <a:pt x="137" y="0"/>
                    </a:moveTo>
                    <a:lnTo>
                      <a:pt x="1" y="430"/>
                    </a:lnTo>
                    <a:lnTo>
                      <a:pt x="15" y="601"/>
                    </a:lnTo>
                    <a:lnTo>
                      <a:pt x="634" y="721"/>
                    </a:lnTo>
                    <a:lnTo>
                      <a:pt x="1585" y="1222"/>
                    </a:lnTo>
                    <a:lnTo>
                      <a:pt x="2535" y="2146"/>
                    </a:lnTo>
                    <a:lnTo>
                      <a:pt x="3143" y="2886"/>
                    </a:lnTo>
                    <a:lnTo>
                      <a:pt x="3143" y="2542"/>
                    </a:lnTo>
                    <a:lnTo>
                      <a:pt x="2747" y="1988"/>
                    </a:lnTo>
                    <a:lnTo>
                      <a:pt x="2086" y="1275"/>
                    </a:lnTo>
                    <a:cubicBezTo>
                      <a:pt x="2086" y="1275"/>
                      <a:pt x="1664" y="853"/>
                      <a:pt x="818" y="377"/>
                    </a:cubicBezTo>
                    <a:cubicBezTo>
                      <a:pt x="486" y="190"/>
                      <a:pt x="273" y="73"/>
                      <a:pt x="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2" name="Google Shape;9202;p53"/>
              <p:cNvSpPr/>
              <p:nvPr/>
            </p:nvSpPr>
            <p:spPr>
              <a:xfrm>
                <a:off x="714361" y="1971803"/>
                <a:ext cx="181086" cy="125823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1892" extrusionOk="0">
                    <a:moveTo>
                      <a:pt x="1" y="1"/>
                    </a:moveTo>
                    <a:lnTo>
                      <a:pt x="73" y="362"/>
                    </a:lnTo>
                    <a:lnTo>
                      <a:pt x="637" y="625"/>
                    </a:lnTo>
                    <a:lnTo>
                      <a:pt x="1508" y="1047"/>
                    </a:lnTo>
                    <a:lnTo>
                      <a:pt x="2089" y="1444"/>
                    </a:lnTo>
                    <a:lnTo>
                      <a:pt x="2644" y="1892"/>
                    </a:lnTo>
                    <a:lnTo>
                      <a:pt x="2723" y="1575"/>
                    </a:lnTo>
                    <a:lnTo>
                      <a:pt x="1694" y="863"/>
                    </a:lnTo>
                    <a:lnTo>
                      <a:pt x="902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3" name="Google Shape;9203;p53"/>
              <p:cNvSpPr/>
              <p:nvPr/>
            </p:nvSpPr>
            <p:spPr>
              <a:xfrm>
                <a:off x="729790" y="2048813"/>
                <a:ext cx="151692" cy="12781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22" extrusionOk="0">
                    <a:moveTo>
                      <a:pt x="0" y="1"/>
                    </a:moveTo>
                    <a:lnTo>
                      <a:pt x="55" y="274"/>
                    </a:lnTo>
                    <a:lnTo>
                      <a:pt x="247" y="286"/>
                    </a:lnTo>
                    <a:lnTo>
                      <a:pt x="776" y="549"/>
                    </a:lnTo>
                    <a:lnTo>
                      <a:pt x="1462" y="946"/>
                    </a:lnTo>
                    <a:lnTo>
                      <a:pt x="1911" y="1473"/>
                    </a:lnTo>
                    <a:lnTo>
                      <a:pt x="2280" y="1922"/>
                    </a:lnTo>
                    <a:lnTo>
                      <a:pt x="2280" y="1684"/>
                    </a:lnTo>
                    <a:lnTo>
                      <a:pt x="1884" y="1077"/>
                    </a:lnTo>
                    <a:lnTo>
                      <a:pt x="1251" y="655"/>
                    </a:lnTo>
                    <a:lnTo>
                      <a:pt x="459" y="180"/>
                    </a:lnTo>
                    <a:cubicBezTo>
                      <a:pt x="459" y="180"/>
                      <a:pt x="205" y="75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4" name="Google Shape;9204;p53"/>
              <p:cNvSpPr/>
              <p:nvPr/>
            </p:nvSpPr>
            <p:spPr>
              <a:xfrm>
                <a:off x="743423" y="1600653"/>
                <a:ext cx="227638" cy="867459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3044" extrusionOk="0">
                    <a:moveTo>
                      <a:pt x="1468" y="1"/>
                    </a:moveTo>
                    <a:lnTo>
                      <a:pt x="1448" y="22"/>
                    </a:lnTo>
                    <a:lnTo>
                      <a:pt x="1521" y="371"/>
                    </a:lnTo>
                    <a:lnTo>
                      <a:pt x="1838" y="1665"/>
                    </a:lnTo>
                    <a:lnTo>
                      <a:pt x="2234" y="2958"/>
                    </a:lnTo>
                    <a:lnTo>
                      <a:pt x="2260" y="5598"/>
                    </a:lnTo>
                    <a:lnTo>
                      <a:pt x="1944" y="8634"/>
                    </a:lnTo>
                    <a:lnTo>
                      <a:pt x="1177" y="10483"/>
                    </a:lnTo>
                    <a:lnTo>
                      <a:pt x="385" y="11961"/>
                    </a:lnTo>
                    <a:lnTo>
                      <a:pt x="1" y="12994"/>
                    </a:lnTo>
                    <a:lnTo>
                      <a:pt x="121" y="13044"/>
                    </a:lnTo>
                    <a:lnTo>
                      <a:pt x="254" y="12621"/>
                    </a:lnTo>
                    <a:lnTo>
                      <a:pt x="1230" y="11459"/>
                    </a:lnTo>
                    <a:lnTo>
                      <a:pt x="2128" y="10377"/>
                    </a:lnTo>
                    <a:lnTo>
                      <a:pt x="3000" y="8661"/>
                    </a:lnTo>
                    <a:lnTo>
                      <a:pt x="3290" y="7473"/>
                    </a:lnTo>
                    <a:lnTo>
                      <a:pt x="3342" y="6892"/>
                    </a:lnTo>
                    <a:lnTo>
                      <a:pt x="3000" y="7103"/>
                    </a:lnTo>
                    <a:lnTo>
                      <a:pt x="2709" y="7130"/>
                    </a:lnTo>
                    <a:lnTo>
                      <a:pt x="2709" y="7130"/>
                    </a:lnTo>
                    <a:lnTo>
                      <a:pt x="3158" y="6760"/>
                    </a:lnTo>
                    <a:lnTo>
                      <a:pt x="3396" y="6444"/>
                    </a:lnTo>
                    <a:lnTo>
                      <a:pt x="3422" y="5308"/>
                    </a:lnTo>
                    <a:lnTo>
                      <a:pt x="3369" y="4094"/>
                    </a:lnTo>
                    <a:lnTo>
                      <a:pt x="3237" y="3327"/>
                    </a:lnTo>
                    <a:lnTo>
                      <a:pt x="2894" y="3750"/>
                    </a:lnTo>
                    <a:lnTo>
                      <a:pt x="3184" y="3037"/>
                    </a:lnTo>
                    <a:lnTo>
                      <a:pt x="2313" y="79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5" name="Google Shape;9205;p53"/>
              <p:cNvSpPr/>
              <p:nvPr/>
            </p:nvSpPr>
            <p:spPr>
              <a:xfrm>
                <a:off x="740164" y="1734855"/>
                <a:ext cx="153621" cy="733257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1026" extrusionOk="0">
                    <a:moveTo>
                      <a:pt x="1995" y="0"/>
                    </a:moveTo>
                    <a:lnTo>
                      <a:pt x="2124" y="808"/>
                    </a:lnTo>
                    <a:lnTo>
                      <a:pt x="2124" y="2022"/>
                    </a:lnTo>
                    <a:lnTo>
                      <a:pt x="2072" y="4478"/>
                    </a:lnTo>
                    <a:lnTo>
                      <a:pt x="1807" y="6538"/>
                    </a:lnTo>
                    <a:lnTo>
                      <a:pt x="1147" y="8201"/>
                    </a:lnTo>
                    <a:lnTo>
                      <a:pt x="487" y="9495"/>
                    </a:lnTo>
                    <a:lnTo>
                      <a:pt x="249" y="10049"/>
                    </a:lnTo>
                    <a:lnTo>
                      <a:pt x="118" y="10472"/>
                    </a:lnTo>
                    <a:lnTo>
                      <a:pt x="0" y="10955"/>
                    </a:lnTo>
                    <a:lnTo>
                      <a:pt x="170" y="11026"/>
                    </a:lnTo>
                    <a:lnTo>
                      <a:pt x="50" y="10976"/>
                    </a:lnTo>
                    <a:lnTo>
                      <a:pt x="434" y="9943"/>
                    </a:lnTo>
                    <a:lnTo>
                      <a:pt x="1226" y="8465"/>
                    </a:lnTo>
                    <a:lnTo>
                      <a:pt x="1993" y="6616"/>
                    </a:lnTo>
                    <a:lnTo>
                      <a:pt x="2309" y="3580"/>
                    </a:lnTo>
                    <a:lnTo>
                      <a:pt x="2283" y="940"/>
                    </a:lnTo>
                    <a:lnTo>
                      <a:pt x="19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6" name="Google Shape;9206;p53"/>
              <p:cNvSpPr/>
              <p:nvPr/>
            </p:nvSpPr>
            <p:spPr>
              <a:xfrm>
                <a:off x="859137" y="1646274"/>
                <a:ext cx="48414" cy="6643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99" extrusionOk="0">
                    <a:moveTo>
                      <a:pt x="460" y="1"/>
                    </a:moveTo>
                    <a:lnTo>
                      <a:pt x="150" y="424"/>
                    </a:lnTo>
                    <a:lnTo>
                      <a:pt x="1" y="585"/>
                    </a:lnTo>
                    <a:lnTo>
                      <a:pt x="98" y="979"/>
                    </a:lnTo>
                    <a:lnTo>
                      <a:pt x="104" y="998"/>
                    </a:lnTo>
                    <a:lnTo>
                      <a:pt x="520" y="741"/>
                    </a:lnTo>
                    <a:lnTo>
                      <a:pt x="728" y="508"/>
                    </a:lnTo>
                    <a:lnTo>
                      <a:pt x="573" y="107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7" name="Google Shape;9207;p53"/>
              <p:cNvSpPr/>
              <p:nvPr/>
            </p:nvSpPr>
            <p:spPr>
              <a:xfrm>
                <a:off x="870509" y="1695818"/>
                <a:ext cx="51406" cy="40101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03" extrusionOk="0">
                    <a:moveTo>
                      <a:pt x="650" y="0"/>
                    </a:moveTo>
                    <a:lnTo>
                      <a:pt x="112" y="419"/>
                    </a:lnTo>
                    <a:lnTo>
                      <a:pt x="1" y="473"/>
                    </a:lnTo>
                    <a:lnTo>
                      <a:pt x="40" y="603"/>
                    </a:lnTo>
                    <a:cubicBezTo>
                      <a:pt x="230" y="599"/>
                      <a:pt x="481" y="524"/>
                      <a:pt x="481" y="524"/>
                    </a:cubicBezTo>
                    <a:lnTo>
                      <a:pt x="773" y="319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8" name="Google Shape;9208;p53"/>
              <p:cNvSpPr/>
              <p:nvPr/>
            </p:nvSpPr>
            <p:spPr>
              <a:xfrm>
                <a:off x="885406" y="1933764"/>
                <a:ext cx="85655" cy="118042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775" extrusionOk="0">
                    <a:moveTo>
                      <a:pt x="1274" y="1"/>
                    </a:moveTo>
                    <a:lnTo>
                      <a:pt x="917" y="404"/>
                    </a:lnTo>
                    <a:lnTo>
                      <a:pt x="442" y="958"/>
                    </a:lnTo>
                    <a:lnTo>
                      <a:pt x="63" y="1187"/>
                    </a:lnTo>
                    <a:lnTo>
                      <a:pt x="1" y="1775"/>
                    </a:lnTo>
                    <a:lnTo>
                      <a:pt x="230" y="1698"/>
                    </a:lnTo>
                    <a:lnTo>
                      <a:pt x="784" y="1381"/>
                    </a:lnTo>
                    <a:lnTo>
                      <a:pt x="1272" y="945"/>
                    </a:lnTo>
                    <a:lnTo>
                      <a:pt x="1287" y="299"/>
                    </a:lnTo>
                    <a:lnTo>
                      <a:pt x="1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9" name="Google Shape;9209;p53"/>
              <p:cNvSpPr/>
              <p:nvPr/>
            </p:nvSpPr>
            <p:spPr>
              <a:xfrm>
                <a:off x="794098" y="2216200"/>
                <a:ext cx="128749" cy="137793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72" extrusionOk="0">
                    <a:moveTo>
                      <a:pt x="1935" y="0"/>
                    </a:moveTo>
                    <a:lnTo>
                      <a:pt x="1841" y="38"/>
                    </a:lnTo>
                    <a:lnTo>
                      <a:pt x="1286" y="329"/>
                    </a:lnTo>
                    <a:lnTo>
                      <a:pt x="739" y="446"/>
                    </a:lnTo>
                    <a:lnTo>
                      <a:pt x="415" y="1227"/>
                    </a:lnTo>
                    <a:lnTo>
                      <a:pt x="1" y="2001"/>
                    </a:lnTo>
                    <a:lnTo>
                      <a:pt x="521" y="2071"/>
                    </a:lnTo>
                    <a:lnTo>
                      <a:pt x="610" y="2033"/>
                    </a:lnTo>
                    <a:lnTo>
                      <a:pt x="1366" y="1121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0" name="Google Shape;9210;p53"/>
              <p:cNvSpPr/>
              <p:nvPr/>
            </p:nvSpPr>
            <p:spPr>
              <a:xfrm>
                <a:off x="370410" y="1770966"/>
                <a:ext cx="368823" cy="70419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1058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8" y="133"/>
                      <a:pt x="107" y="1136"/>
                      <a:pt x="107" y="1216"/>
                    </a:cubicBezTo>
                    <a:cubicBezTo>
                      <a:pt x="107" y="1295"/>
                      <a:pt x="846" y="2774"/>
                      <a:pt x="846" y="2774"/>
                    </a:cubicBezTo>
                    <a:lnTo>
                      <a:pt x="2007" y="3777"/>
                    </a:lnTo>
                    <a:cubicBezTo>
                      <a:pt x="2007" y="3777"/>
                      <a:pt x="3486" y="5440"/>
                      <a:pt x="3539" y="5572"/>
                    </a:cubicBezTo>
                    <a:cubicBezTo>
                      <a:pt x="3591" y="5704"/>
                      <a:pt x="4595" y="8027"/>
                      <a:pt x="4622" y="8133"/>
                    </a:cubicBezTo>
                    <a:cubicBezTo>
                      <a:pt x="4647" y="8239"/>
                      <a:pt x="4965" y="9691"/>
                      <a:pt x="4965" y="9691"/>
                    </a:cubicBezTo>
                    <a:lnTo>
                      <a:pt x="5070" y="10589"/>
                    </a:lnTo>
                    <a:lnTo>
                      <a:pt x="5334" y="10589"/>
                    </a:lnTo>
                    <a:lnTo>
                      <a:pt x="5440" y="9453"/>
                    </a:lnTo>
                    <a:lnTo>
                      <a:pt x="5545" y="8001"/>
                    </a:lnTo>
                    <a:lnTo>
                      <a:pt x="5493" y="5837"/>
                    </a:lnTo>
                    <a:lnTo>
                      <a:pt x="4436" y="3196"/>
                    </a:lnTo>
                    <a:lnTo>
                      <a:pt x="2852" y="1295"/>
                    </a:lnTo>
                    <a:lnTo>
                      <a:pt x="1453" y="450"/>
                    </a:lnTo>
                    <a:lnTo>
                      <a:pt x="740" y="2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1" name="Google Shape;9211;p53"/>
              <p:cNvSpPr/>
              <p:nvPr/>
            </p:nvSpPr>
            <p:spPr>
              <a:xfrm>
                <a:off x="460521" y="1964156"/>
                <a:ext cx="124160" cy="34049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512" extrusionOk="0">
                    <a:moveTo>
                      <a:pt x="1603" y="1"/>
                    </a:moveTo>
                    <a:lnTo>
                      <a:pt x="1102" y="132"/>
                    </a:lnTo>
                    <a:lnTo>
                      <a:pt x="336" y="238"/>
                    </a:lnTo>
                    <a:lnTo>
                      <a:pt x="0" y="308"/>
                    </a:lnTo>
                    <a:lnTo>
                      <a:pt x="236" y="512"/>
                    </a:lnTo>
                    <a:lnTo>
                      <a:pt x="758" y="476"/>
                    </a:lnTo>
                    <a:lnTo>
                      <a:pt x="1498" y="344"/>
                    </a:lnTo>
                    <a:lnTo>
                      <a:pt x="1867" y="185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2" name="Google Shape;9212;p53"/>
              <p:cNvSpPr/>
              <p:nvPr/>
            </p:nvSpPr>
            <p:spPr>
              <a:xfrm>
                <a:off x="577100" y="2105872"/>
                <a:ext cx="139323" cy="11471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1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32" y="271"/>
                      <a:pt x="413" y="491"/>
                      <a:pt x="431" y="536"/>
                    </a:cubicBezTo>
                    <a:cubicBezTo>
                      <a:pt x="454" y="594"/>
                      <a:pt x="662" y="1078"/>
                      <a:pt x="889" y="1610"/>
                    </a:cubicBezTo>
                    <a:lnTo>
                      <a:pt x="1328" y="1697"/>
                    </a:lnTo>
                    <a:lnTo>
                      <a:pt x="2095" y="1724"/>
                    </a:lnTo>
                    <a:lnTo>
                      <a:pt x="1434" y="219"/>
                    </a:lnTo>
                    <a:lnTo>
                      <a:pt x="774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3" name="Google Shape;9213;p53"/>
              <p:cNvSpPr/>
              <p:nvPr/>
            </p:nvSpPr>
            <p:spPr>
              <a:xfrm>
                <a:off x="410578" y="1923057"/>
                <a:ext cx="146039" cy="4449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6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271"/>
                      <a:pt x="241" y="487"/>
                      <a:pt x="241" y="487"/>
                    </a:cubicBezTo>
                    <a:lnTo>
                      <a:pt x="453" y="669"/>
                    </a:lnTo>
                    <a:lnTo>
                      <a:pt x="1113" y="592"/>
                    </a:lnTo>
                    <a:lnTo>
                      <a:pt x="2195" y="407"/>
                    </a:lnTo>
                    <a:lnTo>
                      <a:pt x="1932" y="11"/>
                    </a:lnTo>
                    <a:lnTo>
                      <a:pt x="901" y="64"/>
                    </a:lnTo>
                    <a:lnTo>
                      <a:pt x="268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4" name="Google Shape;9214;p53"/>
              <p:cNvSpPr/>
              <p:nvPr/>
            </p:nvSpPr>
            <p:spPr>
              <a:xfrm>
                <a:off x="376396" y="1835274"/>
                <a:ext cx="109995" cy="4289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4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" y="130"/>
                      <a:pt x="17" y="226"/>
                      <a:pt x="17" y="249"/>
                    </a:cubicBezTo>
                    <a:cubicBezTo>
                      <a:pt x="17" y="268"/>
                      <a:pt x="62" y="375"/>
                      <a:pt x="132" y="525"/>
                    </a:cubicBezTo>
                    <a:lnTo>
                      <a:pt x="518" y="645"/>
                    </a:lnTo>
                    <a:lnTo>
                      <a:pt x="1178" y="645"/>
                    </a:lnTo>
                    <a:lnTo>
                      <a:pt x="1653" y="566"/>
                    </a:lnTo>
                    <a:lnTo>
                      <a:pt x="1390" y="249"/>
                    </a:lnTo>
                    <a:lnTo>
                      <a:pt x="597" y="2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5" name="Google Shape;9215;p53"/>
              <p:cNvSpPr/>
              <p:nvPr/>
            </p:nvSpPr>
            <p:spPr>
              <a:xfrm>
                <a:off x="376994" y="1773559"/>
                <a:ext cx="362239" cy="701601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10550" extrusionOk="0">
                    <a:moveTo>
                      <a:pt x="1" y="0"/>
                    </a:moveTo>
                    <a:lnTo>
                      <a:pt x="166" y="332"/>
                    </a:lnTo>
                    <a:lnTo>
                      <a:pt x="1433" y="1600"/>
                    </a:lnTo>
                    <a:lnTo>
                      <a:pt x="2463" y="2576"/>
                    </a:lnTo>
                    <a:lnTo>
                      <a:pt x="3994" y="4635"/>
                    </a:lnTo>
                    <a:lnTo>
                      <a:pt x="4733" y="6325"/>
                    </a:lnTo>
                    <a:lnTo>
                      <a:pt x="5050" y="8252"/>
                    </a:lnTo>
                    <a:lnTo>
                      <a:pt x="5104" y="9546"/>
                    </a:lnTo>
                    <a:lnTo>
                      <a:pt x="5145" y="10550"/>
                    </a:lnTo>
                    <a:lnTo>
                      <a:pt x="5235" y="10550"/>
                    </a:lnTo>
                    <a:lnTo>
                      <a:pt x="5341" y="9413"/>
                    </a:lnTo>
                    <a:lnTo>
                      <a:pt x="5446" y="7962"/>
                    </a:lnTo>
                    <a:lnTo>
                      <a:pt x="5394" y="5798"/>
                    </a:lnTo>
                    <a:lnTo>
                      <a:pt x="4337" y="3157"/>
                    </a:lnTo>
                    <a:lnTo>
                      <a:pt x="2754" y="1256"/>
                    </a:lnTo>
                    <a:lnTo>
                      <a:pt x="1354" y="411"/>
                    </a:lnTo>
                    <a:lnTo>
                      <a:pt x="641" y="2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6" name="Google Shape;9216;p53"/>
              <p:cNvSpPr/>
              <p:nvPr/>
            </p:nvSpPr>
            <p:spPr>
              <a:xfrm>
                <a:off x="495169" y="1833212"/>
                <a:ext cx="44690" cy="80402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209" extrusionOk="0">
                    <a:moveTo>
                      <a:pt x="382" y="0"/>
                    </a:moveTo>
                    <a:lnTo>
                      <a:pt x="316" y="253"/>
                    </a:lnTo>
                    <a:lnTo>
                      <a:pt x="131" y="703"/>
                    </a:lnTo>
                    <a:lnTo>
                      <a:pt x="1" y="1029"/>
                    </a:lnTo>
                    <a:lnTo>
                      <a:pt x="190" y="1209"/>
                    </a:lnTo>
                    <a:lnTo>
                      <a:pt x="422" y="807"/>
                    </a:lnTo>
                    <a:lnTo>
                      <a:pt x="671" y="175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7" name="Google Shape;9217;p53"/>
              <p:cNvSpPr/>
              <p:nvPr/>
            </p:nvSpPr>
            <p:spPr>
              <a:xfrm>
                <a:off x="609886" y="1949325"/>
                <a:ext cx="48015" cy="104076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565" extrusionOk="0">
                    <a:moveTo>
                      <a:pt x="408" y="0"/>
                    </a:moveTo>
                    <a:lnTo>
                      <a:pt x="281" y="672"/>
                    </a:lnTo>
                    <a:lnTo>
                      <a:pt x="149" y="1015"/>
                    </a:lnTo>
                    <a:lnTo>
                      <a:pt x="0" y="1331"/>
                    </a:lnTo>
                    <a:lnTo>
                      <a:pt x="174" y="1565"/>
                    </a:lnTo>
                    <a:lnTo>
                      <a:pt x="413" y="1147"/>
                    </a:lnTo>
                    <a:lnTo>
                      <a:pt x="721" y="377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8" name="Google Shape;9218;p53"/>
              <p:cNvSpPr/>
              <p:nvPr/>
            </p:nvSpPr>
            <p:spPr>
              <a:xfrm>
                <a:off x="634691" y="1990557"/>
                <a:ext cx="50475" cy="9736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464" extrusionOk="0">
                    <a:moveTo>
                      <a:pt x="506" y="1"/>
                    </a:moveTo>
                    <a:lnTo>
                      <a:pt x="436" y="264"/>
                    </a:lnTo>
                    <a:lnTo>
                      <a:pt x="252" y="923"/>
                    </a:lnTo>
                    <a:lnTo>
                      <a:pt x="1" y="1213"/>
                    </a:lnTo>
                    <a:lnTo>
                      <a:pt x="119" y="1372"/>
                    </a:lnTo>
                    <a:lnTo>
                      <a:pt x="159" y="1464"/>
                    </a:lnTo>
                    <a:lnTo>
                      <a:pt x="410" y="1214"/>
                    </a:lnTo>
                    <a:lnTo>
                      <a:pt x="759" y="63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9" name="Google Shape;9219;p53"/>
              <p:cNvSpPr/>
              <p:nvPr/>
            </p:nvSpPr>
            <p:spPr>
              <a:xfrm>
                <a:off x="767231" y="2320609"/>
                <a:ext cx="677860" cy="310833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4674" extrusionOk="0">
                    <a:moveTo>
                      <a:pt x="4067" y="1"/>
                    </a:moveTo>
                    <a:lnTo>
                      <a:pt x="2061" y="264"/>
                    </a:lnTo>
                    <a:lnTo>
                      <a:pt x="846" y="1162"/>
                    </a:lnTo>
                    <a:lnTo>
                      <a:pt x="1" y="2324"/>
                    </a:lnTo>
                    <a:lnTo>
                      <a:pt x="186" y="2561"/>
                    </a:lnTo>
                    <a:lnTo>
                      <a:pt x="899" y="1954"/>
                    </a:lnTo>
                    <a:lnTo>
                      <a:pt x="1902" y="1980"/>
                    </a:lnTo>
                    <a:lnTo>
                      <a:pt x="2958" y="2508"/>
                    </a:lnTo>
                    <a:lnTo>
                      <a:pt x="4727" y="3380"/>
                    </a:lnTo>
                    <a:lnTo>
                      <a:pt x="6285" y="4198"/>
                    </a:lnTo>
                    <a:lnTo>
                      <a:pt x="8397" y="4674"/>
                    </a:lnTo>
                    <a:lnTo>
                      <a:pt x="9823" y="4198"/>
                    </a:lnTo>
                    <a:lnTo>
                      <a:pt x="10192" y="3855"/>
                    </a:lnTo>
                    <a:lnTo>
                      <a:pt x="9796" y="3749"/>
                    </a:lnTo>
                    <a:lnTo>
                      <a:pt x="9030" y="3089"/>
                    </a:lnTo>
                    <a:lnTo>
                      <a:pt x="8450" y="2139"/>
                    </a:lnTo>
                    <a:lnTo>
                      <a:pt x="7765" y="1544"/>
                    </a:lnTo>
                    <a:lnTo>
                      <a:pt x="7605" y="1637"/>
                    </a:lnTo>
                    <a:lnTo>
                      <a:pt x="6892" y="1716"/>
                    </a:lnTo>
                    <a:lnTo>
                      <a:pt x="6892" y="1716"/>
                    </a:lnTo>
                    <a:lnTo>
                      <a:pt x="7315" y="1374"/>
                    </a:lnTo>
                    <a:lnTo>
                      <a:pt x="7432" y="1256"/>
                    </a:lnTo>
                    <a:lnTo>
                      <a:pt x="6655" y="581"/>
                    </a:lnTo>
                    <a:lnTo>
                      <a:pt x="5522" y="327"/>
                    </a:lnTo>
                    <a:lnTo>
                      <a:pt x="5123" y="607"/>
                    </a:lnTo>
                    <a:lnTo>
                      <a:pt x="4754" y="581"/>
                    </a:lnTo>
                    <a:lnTo>
                      <a:pt x="4965" y="449"/>
                    </a:lnTo>
                    <a:lnTo>
                      <a:pt x="5156" y="244"/>
                    </a:lnTo>
                    <a:lnTo>
                      <a:pt x="4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0" name="Google Shape;9220;p53"/>
              <p:cNvSpPr/>
              <p:nvPr/>
            </p:nvSpPr>
            <p:spPr>
              <a:xfrm>
                <a:off x="1093825" y="2355257"/>
                <a:ext cx="129746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697" extrusionOk="0">
                    <a:moveTo>
                      <a:pt x="1475" y="0"/>
                    </a:moveTo>
                    <a:lnTo>
                      <a:pt x="1031" y="482"/>
                    </a:lnTo>
                    <a:lnTo>
                      <a:pt x="581" y="984"/>
                    </a:lnTo>
                    <a:lnTo>
                      <a:pt x="0" y="1539"/>
                    </a:lnTo>
                    <a:lnTo>
                      <a:pt x="239" y="1697"/>
                    </a:lnTo>
                    <a:lnTo>
                      <a:pt x="1110" y="984"/>
                    </a:lnTo>
                    <a:lnTo>
                      <a:pt x="1950" y="239"/>
                    </a:lnTo>
                    <a:lnTo>
                      <a:pt x="1744" y="60"/>
                    </a:lnTo>
                    <a:lnTo>
                      <a:pt x="14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1" name="Google Shape;9221;p53"/>
              <p:cNvSpPr/>
              <p:nvPr/>
            </p:nvSpPr>
            <p:spPr>
              <a:xfrm>
                <a:off x="1190386" y="2438983"/>
                <a:ext cx="128217" cy="783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178" extrusionOk="0">
                    <a:moveTo>
                      <a:pt x="1675" y="1"/>
                    </a:moveTo>
                    <a:lnTo>
                      <a:pt x="1506" y="69"/>
                    </a:lnTo>
                    <a:lnTo>
                      <a:pt x="714" y="544"/>
                    </a:lnTo>
                    <a:lnTo>
                      <a:pt x="1" y="965"/>
                    </a:lnTo>
                    <a:lnTo>
                      <a:pt x="212" y="1177"/>
                    </a:lnTo>
                    <a:lnTo>
                      <a:pt x="635" y="940"/>
                    </a:lnTo>
                    <a:lnTo>
                      <a:pt x="1294" y="517"/>
                    </a:lnTo>
                    <a:lnTo>
                      <a:pt x="1928" y="221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2" name="Google Shape;9222;p53"/>
              <p:cNvSpPr/>
              <p:nvPr/>
            </p:nvSpPr>
            <p:spPr>
              <a:xfrm>
                <a:off x="1236074" y="2471503"/>
                <a:ext cx="12276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111" extrusionOk="0">
                    <a:moveTo>
                      <a:pt x="1479" y="0"/>
                    </a:moveTo>
                    <a:lnTo>
                      <a:pt x="1083" y="213"/>
                    </a:lnTo>
                    <a:lnTo>
                      <a:pt x="555" y="451"/>
                    </a:lnTo>
                    <a:lnTo>
                      <a:pt x="0" y="820"/>
                    </a:lnTo>
                    <a:lnTo>
                      <a:pt x="634" y="1111"/>
                    </a:lnTo>
                    <a:lnTo>
                      <a:pt x="1532" y="793"/>
                    </a:lnTo>
                    <a:lnTo>
                      <a:pt x="1845" y="599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3" name="Google Shape;9223;p53"/>
              <p:cNvSpPr/>
              <p:nvPr/>
            </p:nvSpPr>
            <p:spPr>
              <a:xfrm>
                <a:off x="773549" y="2392565"/>
                <a:ext cx="671542" cy="238877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3592" extrusionOk="0">
                    <a:moveTo>
                      <a:pt x="2652" y="1"/>
                    </a:moveTo>
                    <a:lnTo>
                      <a:pt x="1781" y="53"/>
                    </a:lnTo>
                    <a:lnTo>
                      <a:pt x="618" y="634"/>
                    </a:lnTo>
                    <a:lnTo>
                      <a:pt x="0" y="1362"/>
                    </a:lnTo>
                    <a:lnTo>
                      <a:pt x="91" y="1479"/>
                    </a:lnTo>
                    <a:lnTo>
                      <a:pt x="804" y="872"/>
                    </a:lnTo>
                    <a:lnTo>
                      <a:pt x="1807" y="898"/>
                    </a:lnTo>
                    <a:lnTo>
                      <a:pt x="2863" y="1426"/>
                    </a:lnTo>
                    <a:lnTo>
                      <a:pt x="4632" y="2298"/>
                    </a:lnTo>
                    <a:lnTo>
                      <a:pt x="6190" y="3116"/>
                    </a:lnTo>
                    <a:lnTo>
                      <a:pt x="8302" y="3592"/>
                    </a:lnTo>
                    <a:lnTo>
                      <a:pt x="9728" y="3116"/>
                    </a:lnTo>
                    <a:lnTo>
                      <a:pt x="10097" y="2773"/>
                    </a:lnTo>
                    <a:lnTo>
                      <a:pt x="10043" y="2759"/>
                    </a:lnTo>
                    <a:lnTo>
                      <a:pt x="9860" y="2826"/>
                    </a:lnTo>
                    <a:lnTo>
                      <a:pt x="9358" y="2799"/>
                    </a:lnTo>
                    <a:lnTo>
                      <a:pt x="7827" y="2245"/>
                    </a:lnTo>
                    <a:lnTo>
                      <a:pt x="6665" y="1638"/>
                    </a:lnTo>
                    <a:lnTo>
                      <a:pt x="5635" y="1004"/>
                    </a:lnTo>
                    <a:lnTo>
                      <a:pt x="4341" y="423"/>
                    </a:lnTo>
                    <a:lnTo>
                      <a:pt x="26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4" name="Google Shape;9224;p53"/>
              <p:cNvSpPr/>
              <p:nvPr/>
            </p:nvSpPr>
            <p:spPr>
              <a:xfrm>
                <a:off x="1329177" y="2554498"/>
                <a:ext cx="49278" cy="726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92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132" y="1078"/>
                    </a:lnTo>
                    <a:lnTo>
                      <a:pt x="139" y="1092"/>
                    </a:lnTo>
                    <a:lnTo>
                      <a:pt x="741" y="891"/>
                    </a:lnTo>
                    <a:lnTo>
                      <a:pt x="607" y="417"/>
                    </a:lnTo>
                    <a:lnTo>
                      <a:pt x="595" y="2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5" name="Google Shape;9225;p53"/>
              <p:cNvSpPr/>
              <p:nvPr/>
            </p:nvSpPr>
            <p:spPr>
              <a:xfrm>
                <a:off x="1297455" y="2544789"/>
                <a:ext cx="18488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268" extrusionOk="0">
                    <a:moveTo>
                      <a:pt x="74" y="1"/>
                    </a:moveTo>
                    <a:cubicBezTo>
                      <a:pt x="29" y="260"/>
                      <a:pt x="1" y="616"/>
                      <a:pt x="1" y="616"/>
                    </a:cubicBezTo>
                    <a:lnTo>
                      <a:pt x="49" y="1217"/>
                    </a:lnTo>
                    <a:lnTo>
                      <a:pt x="270" y="1268"/>
                    </a:lnTo>
                    <a:lnTo>
                      <a:pt x="239" y="1065"/>
                    </a:lnTo>
                    <a:lnTo>
                      <a:pt x="213" y="351"/>
                    </a:lnTo>
                    <a:lnTo>
                      <a:pt x="278" y="75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6" name="Google Shape;9226;p53"/>
              <p:cNvSpPr/>
              <p:nvPr/>
            </p:nvSpPr>
            <p:spPr>
              <a:xfrm>
                <a:off x="1168108" y="2471503"/>
                <a:ext cx="55729" cy="13433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2020" extrusionOk="0">
                    <a:moveTo>
                      <a:pt x="0" y="0"/>
                    </a:moveTo>
                    <a:lnTo>
                      <a:pt x="151" y="503"/>
                    </a:lnTo>
                    <a:lnTo>
                      <a:pt x="177" y="1163"/>
                    </a:lnTo>
                    <a:lnTo>
                      <a:pt x="177" y="1612"/>
                    </a:lnTo>
                    <a:lnTo>
                      <a:pt x="114" y="1855"/>
                    </a:lnTo>
                    <a:lnTo>
                      <a:pt x="257" y="1929"/>
                    </a:lnTo>
                    <a:lnTo>
                      <a:pt x="653" y="2019"/>
                    </a:lnTo>
                    <a:lnTo>
                      <a:pt x="758" y="1665"/>
                    </a:lnTo>
                    <a:lnTo>
                      <a:pt x="837" y="741"/>
                    </a:lnTo>
                    <a:lnTo>
                      <a:pt x="781" y="476"/>
                    </a:lnTo>
                    <a:lnTo>
                      <a:pt x="732" y="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7" name="Google Shape;9227;p53"/>
              <p:cNvSpPr/>
              <p:nvPr/>
            </p:nvSpPr>
            <p:spPr>
              <a:xfrm>
                <a:off x="995467" y="2404003"/>
                <a:ext cx="44025" cy="11983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802" extrusionOk="0">
                    <a:moveTo>
                      <a:pt x="1" y="0"/>
                    </a:moveTo>
                    <a:lnTo>
                      <a:pt x="239" y="568"/>
                    </a:lnTo>
                    <a:lnTo>
                      <a:pt x="398" y="1175"/>
                    </a:lnTo>
                    <a:lnTo>
                      <a:pt x="382" y="1676"/>
                    </a:lnTo>
                    <a:lnTo>
                      <a:pt x="635" y="1801"/>
                    </a:lnTo>
                    <a:lnTo>
                      <a:pt x="662" y="1413"/>
                    </a:lnTo>
                    <a:lnTo>
                      <a:pt x="556" y="621"/>
                    </a:lnTo>
                    <a:lnTo>
                      <a:pt x="349" y="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8" name="Google Shape;9228;p53"/>
              <p:cNvSpPr/>
              <p:nvPr/>
            </p:nvSpPr>
            <p:spPr>
              <a:xfrm>
                <a:off x="899903" y="2392565"/>
                <a:ext cx="89645" cy="10753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617" extrusionOk="0">
                    <a:moveTo>
                      <a:pt x="752" y="1"/>
                    </a:moveTo>
                    <a:lnTo>
                      <a:pt x="1" y="46"/>
                    </a:lnTo>
                    <a:lnTo>
                      <a:pt x="382" y="608"/>
                    </a:lnTo>
                    <a:lnTo>
                      <a:pt x="566" y="1215"/>
                    </a:lnTo>
                    <a:lnTo>
                      <a:pt x="571" y="1229"/>
                    </a:lnTo>
                    <a:lnTo>
                      <a:pt x="963" y="1426"/>
                    </a:lnTo>
                    <a:lnTo>
                      <a:pt x="1347" y="1616"/>
                    </a:lnTo>
                    <a:lnTo>
                      <a:pt x="1333" y="1347"/>
                    </a:lnTo>
                    <a:lnTo>
                      <a:pt x="1095" y="608"/>
                    </a:lnTo>
                    <a:lnTo>
                      <a:pt x="757" y="2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9" name="Google Shape;9229;p53"/>
              <p:cNvSpPr/>
              <p:nvPr/>
            </p:nvSpPr>
            <p:spPr>
              <a:xfrm>
                <a:off x="773549" y="2392565"/>
                <a:ext cx="556160" cy="162200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2439" extrusionOk="0">
                    <a:moveTo>
                      <a:pt x="2652" y="1"/>
                    </a:moveTo>
                    <a:lnTo>
                      <a:pt x="1781" y="53"/>
                    </a:lnTo>
                    <a:lnTo>
                      <a:pt x="618" y="634"/>
                    </a:lnTo>
                    <a:lnTo>
                      <a:pt x="0" y="1362"/>
                    </a:lnTo>
                    <a:lnTo>
                      <a:pt x="91" y="1479"/>
                    </a:lnTo>
                    <a:lnTo>
                      <a:pt x="112" y="1461"/>
                    </a:lnTo>
                    <a:lnTo>
                      <a:pt x="460" y="978"/>
                    </a:lnTo>
                    <a:lnTo>
                      <a:pt x="1041" y="555"/>
                    </a:lnTo>
                    <a:lnTo>
                      <a:pt x="2045" y="132"/>
                    </a:lnTo>
                    <a:lnTo>
                      <a:pt x="2758" y="159"/>
                    </a:lnTo>
                    <a:lnTo>
                      <a:pt x="3972" y="423"/>
                    </a:lnTo>
                    <a:lnTo>
                      <a:pt x="5107" y="872"/>
                    </a:lnTo>
                    <a:lnTo>
                      <a:pt x="6322" y="1532"/>
                    </a:lnTo>
                    <a:lnTo>
                      <a:pt x="7299" y="2086"/>
                    </a:lnTo>
                    <a:lnTo>
                      <a:pt x="8038" y="2430"/>
                    </a:lnTo>
                    <a:lnTo>
                      <a:pt x="8362" y="2439"/>
                    </a:lnTo>
                    <a:lnTo>
                      <a:pt x="7827" y="2245"/>
                    </a:lnTo>
                    <a:lnTo>
                      <a:pt x="6665" y="1638"/>
                    </a:lnTo>
                    <a:lnTo>
                      <a:pt x="5635" y="1004"/>
                    </a:lnTo>
                    <a:lnTo>
                      <a:pt x="4341" y="423"/>
                    </a:lnTo>
                    <a:lnTo>
                      <a:pt x="26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0" name="Google Shape;9230;p53"/>
              <p:cNvSpPr/>
              <p:nvPr/>
            </p:nvSpPr>
            <p:spPr>
              <a:xfrm>
                <a:off x="212401" y="1907961"/>
                <a:ext cx="500498" cy="577774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688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6" y="1136"/>
                    </a:lnTo>
                    <a:cubicBezTo>
                      <a:pt x="106" y="1136"/>
                      <a:pt x="687" y="2192"/>
                      <a:pt x="740" y="2271"/>
                    </a:cubicBezTo>
                    <a:cubicBezTo>
                      <a:pt x="792" y="2350"/>
                      <a:pt x="2113" y="3802"/>
                      <a:pt x="2113" y="3802"/>
                    </a:cubicBezTo>
                    <a:lnTo>
                      <a:pt x="4225" y="4938"/>
                    </a:lnTo>
                    <a:lnTo>
                      <a:pt x="5730" y="5941"/>
                    </a:lnTo>
                    <a:lnTo>
                      <a:pt x="6892" y="7684"/>
                    </a:lnTo>
                    <a:lnTo>
                      <a:pt x="7235" y="8687"/>
                    </a:lnTo>
                    <a:lnTo>
                      <a:pt x="7525" y="8660"/>
                    </a:lnTo>
                    <a:lnTo>
                      <a:pt x="7341" y="7499"/>
                    </a:lnTo>
                    <a:lnTo>
                      <a:pt x="6602" y="5308"/>
                    </a:lnTo>
                    <a:lnTo>
                      <a:pt x="5096" y="3300"/>
                    </a:lnTo>
                    <a:lnTo>
                      <a:pt x="3196" y="1452"/>
                    </a:lnTo>
                    <a:lnTo>
                      <a:pt x="1452" y="396"/>
                    </a:lnTo>
                    <a:lnTo>
                      <a:pt x="502" y="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1" name="Google Shape;9231;p53"/>
              <p:cNvSpPr/>
              <p:nvPr/>
            </p:nvSpPr>
            <p:spPr>
              <a:xfrm>
                <a:off x="358108" y="1969143"/>
                <a:ext cx="44823" cy="11618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47" extrusionOk="0">
                    <a:moveTo>
                      <a:pt x="126" y="1"/>
                    </a:moveTo>
                    <a:lnTo>
                      <a:pt x="159" y="322"/>
                    </a:lnTo>
                    <a:lnTo>
                      <a:pt x="133" y="797"/>
                    </a:lnTo>
                    <a:lnTo>
                      <a:pt x="1" y="1509"/>
                    </a:lnTo>
                    <a:lnTo>
                      <a:pt x="318" y="1747"/>
                    </a:lnTo>
                    <a:lnTo>
                      <a:pt x="555" y="1061"/>
                    </a:lnTo>
                    <a:lnTo>
                      <a:pt x="673" y="333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2" name="Google Shape;9232;p53"/>
              <p:cNvSpPr/>
              <p:nvPr/>
            </p:nvSpPr>
            <p:spPr>
              <a:xfrm>
                <a:off x="311223" y="1935626"/>
                <a:ext cx="41697" cy="12336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855" extrusionOk="0">
                    <a:moveTo>
                      <a:pt x="0" y="1"/>
                    </a:moveTo>
                    <a:lnTo>
                      <a:pt x="72" y="271"/>
                    </a:lnTo>
                    <a:lnTo>
                      <a:pt x="99" y="799"/>
                    </a:lnTo>
                    <a:lnTo>
                      <a:pt x="99" y="1486"/>
                    </a:lnTo>
                    <a:lnTo>
                      <a:pt x="443" y="1855"/>
                    </a:lnTo>
                    <a:lnTo>
                      <a:pt x="627" y="852"/>
                    </a:lnTo>
                    <a:lnTo>
                      <a:pt x="614" y="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3" name="Google Shape;9233;p53"/>
              <p:cNvSpPr/>
              <p:nvPr/>
            </p:nvSpPr>
            <p:spPr>
              <a:xfrm>
                <a:off x="512659" y="2099355"/>
                <a:ext cx="69628" cy="14584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93" extrusionOk="0">
                    <a:moveTo>
                      <a:pt x="147" y="1"/>
                    </a:moveTo>
                    <a:lnTo>
                      <a:pt x="133" y="449"/>
                    </a:lnTo>
                    <a:lnTo>
                      <a:pt x="1" y="1241"/>
                    </a:lnTo>
                    <a:lnTo>
                      <a:pt x="714" y="2192"/>
                    </a:lnTo>
                    <a:lnTo>
                      <a:pt x="951" y="1584"/>
                    </a:lnTo>
                    <a:lnTo>
                      <a:pt x="1047" y="1044"/>
                    </a:lnTo>
                    <a:lnTo>
                      <a:pt x="581" y="422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4" name="Google Shape;9234;p53"/>
              <p:cNvSpPr/>
              <p:nvPr/>
            </p:nvSpPr>
            <p:spPr>
              <a:xfrm>
                <a:off x="212401" y="1907961"/>
                <a:ext cx="487995" cy="577774"/>
              </a:xfrm>
              <a:custGeom>
                <a:avLst/>
                <a:gdLst/>
                <a:ahLst/>
                <a:cxnLst/>
                <a:rect l="l" t="t" r="r" b="b"/>
                <a:pathLst>
                  <a:path w="7338" h="8688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6" y="1136"/>
                    </a:lnTo>
                    <a:cubicBezTo>
                      <a:pt x="106" y="1136"/>
                      <a:pt x="687" y="2192"/>
                      <a:pt x="740" y="2271"/>
                    </a:cubicBezTo>
                    <a:cubicBezTo>
                      <a:pt x="792" y="2350"/>
                      <a:pt x="2113" y="3802"/>
                      <a:pt x="2113" y="3802"/>
                    </a:cubicBezTo>
                    <a:lnTo>
                      <a:pt x="4225" y="4938"/>
                    </a:lnTo>
                    <a:lnTo>
                      <a:pt x="5730" y="5941"/>
                    </a:lnTo>
                    <a:lnTo>
                      <a:pt x="6892" y="7683"/>
                    </a:lnTo>
                    <a:lnTo>
                      <a:pt x="7235" y="8687"/>
                    </a:lnTo>
                    <a:lnTo>
                      <a:pt x="7338" y="8678"/>
                    </a:lnTo>
                    <a:lnTo>
                      <a:pt x="7023" y="7314"/>
                    </a:lnTo>
                    <a:lnTo>
                      <a:pt x="6443" y="6179"/>
                    </a:lnTo>
                    <a:lnTo>
                      <a:pt x="5440" y="4858"/>
                    </a:lnTo>
                    <a:lnTo>
                      <a:pt x="4252" y="3565"/>
                    </a:lnTo>
                    <a:lnTo>
                      <a:pt x="2562" y="2324"/>
                    </a:lnTo>
                    <a:lnTo>
                      <a:pt x="1215" y="1373"/>
                    </a:lnTo>
                    <a:lnTo>
                      <a:pt x="185" y="369"/>
                    </a:lnTo>
                    <a:lnTo>
                      <a:pt x="8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5" name="Google Shape;9235;p53"/>
              <p:cNvSpPr/>
              <p:nvPr/>
            </p:nvSpPr>
            <p:spPr>
              <a:xfrm>
                <a:off x="512859" y="2240407"/>
                <a:ext cx="97626" cy="5160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776" extrusionOk="0">
                    <a:moveTo>
                      <a:pt x="1028" y="0"/>
                    </a:moveTo>
                    <a:lnTo>
                      <a:pt x="711" y="71"/>
                    </a:lnTo>
                    <a:lnTo>
                      <a:pt x="103" y="124"/>
                    </a:lnTo>
                    <a:lnTo>
                      <a:pt x="0" y="134"/>
                    </a:lnTo>
                    <a:lnTo>
                      <a:pt x="962" y="776"/>
                    </a:lnTo>
                    <a:lnTo>
                      <a:pt x="1468" y="578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6" name="Google Shape;9236;p53"/>
              <p:cNvSpPr/>
              <p:nvPr/>
            </p:nvSpPr>
            <p:spPr>
              <a:xfrm>
                <a:off x="389896" y="2127552"/>
                <a:ext cx="92837" cy="62313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937" extrusionOk="0">
                    <a:moveTo>
                      <a:pt x="1225" y="0"/>
                    </a:moveTo>
                    <a:lnTo>
                      <a:pt x="922" y="263"/>
                    </a:lnTo>
                    <a:lnTo>
                      <a:pt x="447" y="606"/>
                    </a:lnTo>
                    <a:lnTo>
                      <a:pt x="104" y="738"/>
                    </a:lnTo>
                    <a:lnTo>
                      <a:pt x="1" y="800"/>
                    </a:lnTo>
                    <a:lnTo>
                      <a:pt x="255" y="936"/>
                    </a:lnTo>
                    <a:lnTo>
                      <a:pt x="712" y="738"/>
                    </a:lnTo>
                    <a:lnTo>
                      <a:pt x="1212" y="342"/>
                    </a:lnTo>
                    <a:lnTo>
                      <a:pt x="1396" y="126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7" name="Google Shape;9237;p53"/>
              <p:cNvSpPr/>
              <p:nvPr/>
            </p:nvSpPr>
            <p:spPr>
              <a:xfrm>
                <a:off x="313152" y="2093835"/>
                <a:ext cx="144842" cy="73419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104" extrusionOk="0">
                    <a:moveTo>
                      <a:pt x="1689" y="0"/>
                    </a:moveTo>
                    <a:lnTo>
                      <a:pt x="1364" y="163"/>
                    </a:lnTo>
                    <a:lnTo>
                      <a:pt x="624" y="295"/>
                    </a:lnTo>
                    <a:lnTo>
                      <a:pt x="0" y="348"/>
                    </a:lnTo>
                    <a:cubicBezTo>
                      <a:pt x="312" y="693"/>
                      <a:pt x="598" y="1007"/>
                      <a:pt x="598" y="1007"/>
                    </a:cubicBezTo>
                    <a:lnTo>
                      <a:pt x="778" y="1104"/>
                    </a:lnTo>
                    <a:lnTo>
                      <a:pt x="1285" y="982"/>
                    </a:lnTo>
                    <a:lnTo>
                      <a:pt x="1997" y="585"/>
                    </a:lnTo>
                    <a:lnTo>
                      <a:pt x="2177" y="359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8" name="Google Shape;9238;p53"/>
              <p:cNvSpPr/>
              <p:nvPr/>
            </p:nvSpPr>
            <p:spPr>
              <a:xfrm>
                <a:off x="218186" y="1972535"/>
                <a:ext cx="80934" cy="4781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19" extrusionOk="0">
                    <a:moveTo>
                      <a:pt x="715" y="0"/>
                    </a:moveTo>
                    <a:lnTo>
                      <a:pt x="521" y="33"/>
                    </a:lnTo>
                    <a:lnTo>
                      <a:pt x="1" y="33"/>
                    </a:lnTo>
                    <a:lnTo>
                      <a:pt x="19" y="165"/>
                    </a:lnTo>
                    <a:cubicBezTo>
                      <a:pt x="19" y="165"/>
                      <a:pt x="147" y="396"/>
                      <a:pt x="288" y="651"/>
                    </a:cubicBezTo>
                    <a:lnTo>
                      <a:pt x="785" y="719"/>
                    </a:lnTo>
                    <a:lnTo>
                      <a:pt x="1216" y="465"/>
                    </a:lnTo>
                    <a:lnTo>
                      <a:pt x="1128" y="402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9" name="Google Shape;9239;p53"/>
              <p:cNvSpPr/>
              <p:nvPr/>
            </p:nvSpPr>
            <p:spPr>
              <a:xfrm>
                <a:off x="93029" y="2236284"/>
                <a:ext cx="611091" cy="256434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3856" extrusionOk="0">
                    <a:moveTo>
                      <a:pt x="3327" y="1"/>
                    </a:moveTo>
                    <a:cubicBezTo>
                      <a:pt x="3327" y="1"/>
                      <a:pt x="2086" y="264"/>
                      <a:pt x="1980" y="291"/>
                    </a:cubicBezTo>
                    <a:cubicBezTo>
                      <a:pt x="1874" y="317"/>
                      <a:pt x="660" y="1109"/>
                      <a:pt x="660" y="1109"/>
                    </a:cubicBezTo>
                    <a:lnTo>
                      <a:pt x="1" y="1188"/>
                    </a:lnTo>
                    <a:lnTo>
                      <a:pt x="607" y="1901"/>
                    </a:lnTo>
                    <a:cubicBezTo>
                      <a:pt x="607" y="1901"/>
                      <a:pt x="1505" y="2561"/>
                      <a:pt x="1611" y="2561"/>
                    </a:cubicBezTo>
                    <a:cubicBezTo>
                      <a:pt x="1716" y="2561"/>
                      <a:pt x="3142" y="2535"/>
                      <a:pt x="3274" y="2482"/>
                    </a:cubicBezTo>
                    <a:cubicBezTo>
                      <a:pt x="3406" y="2430"/>
                      <a:pt x="5095" y="2165"/>
                      <a:pt x="5095" y="2165"/>
                    </a:cubicBezTo>
                    <a:lnTo>
                      <a:pt x="7339" y="2218"/>
                    </a:lnTo>
                    <a:lnTo>
                      <a:pt x="8370" y="3011"/>
                    </a:lnTo>
                    <a:lnTo>
                      <a:pt x="9056" y="3855"/>
                    </a:lnTo>
                    <a:lnTo>
                      <a:pt x="9188" y="3513"/>
                    </a:lnTo>
                    <a:lnTo>
                      <a:pt x="8026" y="1901"/>
                    </a:lnTo>
                    <a:lnTo>
                      <a:pt x="6284" y="819"/>
                    </a:lnTo>
                    <a:lnTo>
                      <a:pt x="4911" y="27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0" name="Google Shape;9240;p53"/>
              <p:cNvSpPr/>
              <p:nvPr/>
            </p:nvSpPr>
            <p:spPr>
              <a:xfrm>
                <a:off x="92962" y="2313560"/>
                <a:ext cx="606237" cy="179158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2694" extrusionOk="0">
                    <a:moveTo>
                      <a:pt x="4992" y="1"/>
                    </a:moveTo>
                    <a:lnTo>
                      <a:pt x="3644" y="132"/>
                    </a:lnTo>
                    <a:lnTo>
                      <a:pt x="1902" y="449"/>
                    </a:lnTo>
                    <a:lnTo>
                      <a:pt x="344" y="185"/>
                    </a:lnTo>
                    <a:lnTo>
                      <a:pt x="49" y="21"/>
                    </a:lnTo>
                    <a:lnTo>
                      <a:pt x="1" y="26"/>
                    </a:lnTo>
                    <a:lnTo>
                      <a:pt x="608" y="739"/>
                    </a:lnTo>
                    <a:cubicBezTo>
                      <a:pt x="608" y="739"/>
                      <a:pt x="1506" y="1399"/>
                      <a:pt x="1611" y="1399"/>
                    </a:cubicBezTo>
                    <a:cubicBezTo>
                      <a:pt x="1717" y="1399"/>
                      <a:pt x="3143" y="1374"/>
                      <a:pt x="3275" y="1320"/>
                    </a:cubicBezTo>
                    <a:cubicBezTo>
                      <a:pt x="3408" y="1268"/>
                      <a:pt x="5097" y="1003"/>
                      <a:pt x="5097" y="1003"/>
                    </a:cubicBezTo>
                    <a:lnTo>
                      <a:pt x="7341" y="1057"/>
                    </a:lnTo>
                    <a:lnTo>
                      <a:pt x="8371" y="1849"/>
                    </a:lnTo>
                    <a:lnTo>
                      <a:pt x="9057" y="2693"/>
                    </a:lnTo>
                    <a:lnTo>
                      <a:pt x="9115" y="2542"/>
                    </a:lnTo>
                    <a:lnTo>
                      <a:pt x="8477" y="1532"/>
                    </a:lnTo>
                    <a:lnTo>
                      <a:pt x="7500" y="793"/>
                    </a:lnTo>
                    <a:lnTo>
                      <a:pt x="6179" y="291"/>
                    </a:lnTo>
                    <a:lnTo>
                      <a:pt x="49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1" name="Google Shape;9241;p53"/>
              <p:cNvSpPr/>
              <p:nvPr/>
            </p:nvSpPr>
            <p:spPr>
              <a:xfrm>
                <a:off x="753997" y="2133338"/>
                <a:ext cx="640685" cy="35233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98" extrusionOk="0">
                    <a:moveTo>
                      <a:pt x="5765" y="1"/>
                    </a:moveTo>
                    <a:lnTo>
                      <a:pt x="4035" y="327"/>
                    </a:lnTo>
                    <a:lnTo>
                      <a:pt x="2678" y="1452"/>
                    </a:lnTo>
                    <a:lnTo>
                      <a:pt x="971" y="2964"/>
                    </a:lnTo>
                    <a:lnTo>
                      <a:pt x="0" y="4946"/>
                    </a:lnTo>
                    <a:lnTo>
                      <a:pt x="209" y="5297"/>
                    </a:lnTo>
                    <a:lnTo>
                      <a:pt x="802" y="4243"/>
                    </a:lnTo>
                    <a:lnTo>
                      <a:pt x="1782" y="3183"/>
                    </a:lnTo>
                    <a:lnTo>
                      <a:pt x="4232" y="2705"/>
                    </a:lnTo>
                    <a:cubicBezTo>
                      <a:pt x="4232" y="2705"/>
                      <a:pt x="4960" y="2694"/>
                      <a:pt x="5552" y="2694"/>
                    </a:cubicBezTo>
                    <a:cubicBezTo>
                      <a:pt x="5916" y="2694"/>
                      <a:pt x="6229" y="2698"/>
                      <a:pt x="6288" y="2711"/>
                    </a:cubicBezTo>
                    <a:cubicBezTo>
                      <a:pt x="6298" y="2713"/>
                      <a:pt x="6315" y="2714"/>
                      <a:pt x="6337" y="2714"/>
                    </a:cubicBezTo>
                    <a:cubicBezTo>
                      <a:pt x="6644" y="2714"/>
                      <a:pt x="8017" y="2506"/>
                      <a:pt x="8125" y="2487"/>
                    </a:cubicBezTo>
                    <a:cubicBezTo>
                      <a:pt x="8241" y="2467"/>
                      <a:pt x="9101" y="1575"/>
                      <a:pt x="9101" y="1575"/>
                    </a:cubicBezTo>
                    <a:lnTo>
                      <a:pt x="9633" y="681"/>
                    </a:lnTo>
                    <a:lnTo>
                      <a:pt x="8895" y="718"/>
                    </a:lnTo>
                    <a:cubicBezTo>
                      <a:pt x="8895" y="718"/>
                      <a:pt x="7416" y="77"/>
                      <a:pt x="7295" y="68"/>
                    </a:cubicBezTo>
                    <a:cubicBezTo>
                      <a:pt x="7174" y="58"/>
                      <a:pt x="5765" y="1"/>
                      <a:pt x="57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2" name="Google Shape;9242;p53"/>
              <p:cNvSpPr/>
              <p:nvPr/>
            </p:nvSpPr>
            <p:spPr>
              <a:xfrm>
                <a:off x="761711" y="2178560"/>
                <a:ext cx="632971" cy="307109"/>
              </a:xfrm>
              <a:custGeom>
                <a:avLst/>
                <a:gdLst/>
                <a:ahLst/>
                <a:cxnLst/>
                <a:rect l="l" t="t" r="r" b="b"/>
                <a:pathLst>
                  <a:path w="9518" h="4618" extrusionOk="0">
                    <a:moveTo>
                      <a:pt x="9517" y="1"/>
                    </a:moveTo>
                    <a:lnTo>
                      <a:pt x="9464" y="3"/>
                    </a:lnTo>
                    <a:lnTo>
                      <a:pt x="9171" y="238"/>
                    </a:lnTo>
                    <a:lnTo>
                      <a:pt x="7513" y="819"/>
                    </a:lnTo>
                    <a:lnTo>
                      <a:pt x="5545" y="799"/>
                    </a:lnTo>
                    <a:lnTo>
                      <a:pt x="4044" y="906"/>
                    </a:lnTo>
                    <a:lnTo>
                      <a:pt x="2797" y="1447"/>
                    </a:lnTo>
                    <a:lnTo>
                      <a:pt x="1444" y="2243"/>
                    </a:lnTo>
                    <a:lnTo>
                      <a:pt x="512" y="3236"/>
                    </a:lnTo>
                    <a:lnTo>
                      <a:pt x="0" y="4462"/>
                    </a:lnTo>
                    <a:lnTo>
                      <a:pt x="93" y="4617"/>
                    </a:lnTo>
                    <a:lnTo>
                      <a:pt x="687" y="3563"/>
                    </a:lnTo>
                    <a:lnTo>
                      <a:pt x="1666" y="2503"/>
                    </a:lnTo>
                    <a:lnTo>
                      <a:pt x="4116" y="2025"/>
                    </a:lnTo>
                    <a:cubicBezTo>
                      <a:pt x="4116" y="2025"/>
                      <a:pt x="4844" y="2014"/>
                      <a:pt x="5436" y="2014"/>
                    </a:cubicBezTo>
                    <a:cubicBezTo>
                      <a:pt x="5800" y="2014"/>
                      <a:pt x="6113" y="2018"/>
                      <a:pt x="6172" y="2031"/>
                    </a:cubicBezTo>
                    <a:cubicBezTo>
                      <a:pt x="6182" y="2033"/>
                      <a:pt x="6199" y="2034"/>
                      <a:pt x="6220" y="2034"/>
                    </a:cubicBezTo>
                    <a:cubicBezTo>
                      <a:pt x="6527" y="2034"/>
                      <a:pt x="7901" y="1825"/>
                      <a:pt x="8009" y="1807"/>
                    </a:cubicBezTo>
                    <a:cubicBezTo>
                      <a:pt x="8125" y="1787"/>
                      <a:pt x="8985" y="895"/>
                      <a:pt x="8985" y="895"/>
                    </a:cubicBezTo>
                    <a:lnTo>
                      <a:pt x="95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3" name="Google Shape;9243;p53"/>
              <p:cNvSpPr/>
              <p:nvPr/>
            </p:nvSpPr>
            <p:spPr>
              <a:xfrm>
                <a:off x="-8" y="2413646"/>
                <a:ext cx="695284" cy="203764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064" extrusionOk="0">
                    <a:moveTo>
                      <a:pt x="7948" y="0"/>
                    </a:moveTo>
                    <a:lnTo>
                      <a:pt x="6416" y="211"/>
                    </a:lnTo>
                    <a:lnTo>
                      <a:pt x="4594" y="766"/>
                    </a:lnTo>
                    <a:lnTo>
                      <a:pt x="2957" y="925"/>
                    </a:lnTo>
                    <a:lnTo>
                      <a:pt x="1690" y="898"/>
                    </a:lnTo>
                    <a:lnTo>
                      <a:pt x="819" y="634"/>
                    </a:lnTo>
                    <a:lnTo>
                      <a:pt x="238" y="952"/>
                    </a:lnTo>
                    <a:lnTo>
                      <a:pt x="0" y="1056"/>
                    </a:lnTo>
                    <a:lnTo>
                      <a:pt x="423" y="1479"/>
                    </a:lnTo>
                    <a:lnTo>
                      <a:pt x="765" y="2192"/>
                    </a:lnTo>
                    <a:lnTo>
                      <a:pt x="1663" y="2562"/>
                    </a:lnTo>
                    <a:lnTo>
                      <a:pt x="4066" y="3064"/>
                    </a:lnTo>
                    <a:lnTo>
                      <a:pt x="5994" y="2588"/>
                    </a:lnTo>
                    <a:lnTo>
                      <a:pt x="8000" y="1638"/>
                    </a:lnTo>
                    <a:lnTo>
                      <a:pt x="9346" y="1242"/>
                    </a:lnTo>
                    <a:lnTo>
                      <a:pt x="9980" y="1373"/>
                    </a:lnTo>
                    <a:lnTo>
                      <a:pt x="10350" y="1452"/>
                    </a:lnTo>
                    <a:lnTo>
                      <a:pt x="10455" y="1188"/>
                    </a:lnTo>
                    <a:lnTo>
                      <a:pt x="9400" y="317"/>
                    </a:lnTo>
                    <a:lnTo>
                      <a:pt x="79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4" name="Google Shape;9244;p53"/>
              <p:cNvSpPr/>
              <p:nvPr/>
            </p:nvSpPr>
            <p:spPr>
              <a:xfrm>
                <a:off x="417561" y="2417836"/>
                <a:ext cx="142581" cy="71357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073" extrusionOk="0">
                    <a:moveTo>
                      <a:pt x="1215" y="0"/>
                    </a:moveTo>
                    <a:lnTo>
                      <a:pt x="137" y="148"/>
                    </a:lnTo>
                    <a:lnTo>
                      <a:pt x="0" y="190"/>
                    </a:lnTo>
                    <a:lnTo>
                      <a:pt x="296" y="387"/>
                    </a:lnTo>
                    <a:lnTo>
                      <a:pt x="692" y="835"/>
                    </a:lnTo>
                    <a:lnTo>
                      <a:pt x="902" y="1073"/>
                    </a:lnTo>
                    <a:lnTo>
                      <a:pt x="2144" y="808"/>
                    </a:lnTo>
                    <a:lnTo>
                      <a:pt x="1563" y="148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5" name="Google Shape;9245;p53"/>
              <p:cNvSpPr/>
              <p:nvPr/>
            </p:nvSpPr>
            <p:spPr>
              <a:xfrm>
                <a:off x="309029" y="2454611"/>
                <a:ext cx="56195" cy="7321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101" extrusionOk="0">
                    <a:moveTo>
                      <a:pt x="438" y="0"/>
                    </a:moveTo>
                    <a:lnTo>
                      <a:pt x="0" y="134"/>
                    </a:lnTo>
                    <a:lnTo>
                      <a:pt x="158" y="414"/>
                    </a:lnTo>
                    <a:lnTo>
                      <a:pt x="395" y="1101"/>
                    </a:lnTo>
                    <a:lnTo>
                      <a:pt x="845" y="1101"/>
                    </a:lnTo>
                    <a:lnTo>
                      <a:pt x="686" y="282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6" name="Google Shape;9246;p53"/>
              <p:cNvSpPr/>
              <p:nvPr/>
            </p:nvSpPr>
            <p:spPr>
              <a:xfrm>
                <a:off x="143371" y="2474030"/>
                <a:ext cx="35778" cy="71357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073" extrusionOk="0">
                    <a:moveTo>
                      <a:pt x="1" y="0"/>
                    </a:moveTo>
                    <a:lnTo>
                      <a:pt x="140" y="280"/>
                    </a:lnTo>
                    <a:lnTo>
                      <a:pt x="273" y="994"/>
                    </a:lnTo>
                    <a:lnTo>
                      <a:pt x="537" y="1073"/>
                    </a:lnTo>
                    <a:lnTo>
                      <a:pt x="435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7" name="Google Shape;9247;p53"/>
              <p:cNvSpPr/>
              <p:nvPr/>
            </p:nvSpPr>
            <p:spPr>
              <a:xfrm>
                <a:off x="90235" y="2466648"/>
                <a:ext cx="55530" cy="7521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131" extrusionOk="0">
                    <a:moveTo>
                      <a:pt x="1" y="0"/>
                    </a:moveTo>
                    <a:lnTo>
                      <a:pt x="359" y="1025"/>
                    </a:lnTo>
                    <a:lnTo>
                      <a:pt x="835" y="1131"/>
                    </a:lnTo>
                    <a:lnTo>
                      <a:pt x="835" y="1131"/>
                    </a:lnTo>
                    <a:lnTo>
                      <a:pt x="547" y="105"/>
                    </a:lnTo>
                    <a:lnTo>
                      <a:pt x="333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8" name="Google Shape;9248;p53"/>
              <p:cNvSpPr/>
              <p:nvPr/>
            </p:nvSpPr>
            <p:spPr>
              <a:xfrm>
                <a:off x="3516" y="2462791"/>
                <a:ext cx="689365" cy="154618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2325" extrusionOk="0">
                    <a:moveTo>
                      <a:pt x="8581" y="1"/>
                    </a:moveTo>
                    <a:lnTo>
                      <a:pt x="6918" y="159"/>
                    </a:lnTo>
                    <a:lnTo>
                      <a:pt x="5439" y="793"/>
                    </a:lnTo>
                    <a:lnTo>
                      <a:pt x="2851" y="1057"/>
                    </a:lnTo>
                    <a:lnTo>
                      <a:pt x="1267" y="793"/>
                    </a:lnTo>
                    <a:lnTo>
                      <a:pt x="370" y="344"/>
                    </a:lnTo>
                    <a:lnTo>
                      <a:pt x="0" y="372"/>
                    </a:lnTo>
                    <a:lnTo>
                      <a:pt x="370" y="740"/>
                    </a:lnTo>
                    <a:lnTo>
                      <a:pt x="712" y="1453"/>
                    </a:lnTo>
                    <a:lnTo>
                      <a:pt x="1610" y="1823"/>
                    </a:lnTo>
                    <a:lnTo>
                      <a:pt x="4013" y="2325"/>
                    </a:lnTo>
                    <a:lnTo>
                      <a:pt x="5941" y="1849"/>
                    </a:lnTo>
                    <a:lnTo>
                      <a:pt x="7947" y="899"/>
                    </a:lnTo>
                    <a:lnTo>
                      <a:pt x="9293" y="503"/>
                    </a:lnTo>
                    <a:lnTo>
                      <a:pt x="9927" y="634"/>
                    </a:lnTo>
                    <a:lnTo>
                      <a:pt x="10297" y="713"/>
                    </a:lnTo>
                    <a:lnTo>
                      <a:pt x="10366" y="541"/>
                    </a:lnTo>
                    <a:lnTo>
                      <a:pt x="9478" y="186"/>
                    </a:lnTo>
                    <a:lnTo>
                      <a:pt x="85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9" name="Google Shape;9249;p53"/>
              <p:cNvSpPr/>
              <p:nvPr/>
            </p:nvSpPr>
            <p:spPr>
              <a:xfrm>
                <a:off x="419024" y="2480747"/>
                <a:ext cx="44557" cy="9370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409" extrusionOk="0">
                    <a:moveTo>
                      <a:pt x="409" y="0"/>
                    </a:moveTo>
                    <a:lnTo>
                      <a:pt x="0" y="176"/>
                    </a:lnTo>
                    <a:lnTo>
                      <a:pt x="89" y="654"/>
                    </a:lnTo>
                    <a:lnTo>
                      <a:pt x="62" y="1262"/>
                    </a:lnTo>
                    <a:lnTo>
                      <a:pt x="53" y="1408"/>
                    </a:lnTo>
                    <a:lnTo>
                      <a:pt x="628" y="1136"/>
                    </a:lnTo>
                    <a:lnTo>
                      <a:pt x="670" y="391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0" name="Google Shape;9250;p53"/>
              <p:cNvSpPr/>
              <p:nvPr/>
            </p:nvSpPr>
            <p:spPr>
              <a:xfrm>
                <a:off x="232351" y="2524240"/>
                <a:ext cx="47749" cy="9250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391" extrusionOk="0">
                    <a:moveTo>
                      <a:pt x="717" y="0"/>
                    </a:moveTo>
                    <a:lnTo>
                      <a:pt x="382" y="34"/>
                    </a:lnTo>
                    <a:lnTo>
                      <a:pt x="281" y="502"/>
                    </a:lnTo>
                    <a:lnTo>
                      <a:pt x="176" y="977"/>
                    </a:lnTo>
                    <a:lnTo>
                      <a:pt x="1" y="1281"/>
                    </a:lnTo>
                    <a:lnTo>
                      <a:pt x="525" y="1391"/>
                    </a:lnTo>
                    <a:lnTo>
                      <a:pt x="677" y="819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1" name="Google Shape;9251;p53"/>
              <p:cNvSpPr/>
              <p:nvPr/>
            </p:nvSpPr>
            <p:spPr>
              <a:xfrm>
                <a:off x="176356" y="2528429"/>
                <a:ext cx="61249" cy="76012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43" extrusionOk="0">
                    <a:moveTo>
                      <a:pt x="921" y="1"/>
                    </a:moveTo>
                    <a:lnTo>
                      <a:pt x="398" y="55"/>
                    </a:lnTo>
                    <a:lnTo>
                      <a:pt x="305" y="413"/>
                    </a:lnTo>
                    <a:lnTo>
                      <a:pt x="121" y="862"/>
                    </a:lnTo>
                    <a:lnTo>
                      <a:pt x="0" y="1042"/>
                    </a:lnTo>
                    <a:lnTo>
                      <a:pt x="480" y="1143"/>
                    </a:lnTo>
                    <a:lnTo>
                      <a:pt x="701" y="624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2" name="Google Shape;9252;p53"/>
              <p:cNvSpPr/>
              <p:nvPr/>
            </p:nvSpPr>
            <p:spPr>
              <a:xfrm>
                <a:off x="44016" y="2508013"/>
                <a:ext cx="52005" cy="5785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70" extrusionOk="0">
                    <a:moveTo>
                      <a:pt x="434" y="0"/>
                    </a:moveTo>
                    <a:lnTo>
                      <a:pt x="262" y="298"/>
                    </a:lnTo>
                    <a:lnTo>
                      <a:pt x="0" y="559"/>
                    </a:lnTo>
                    <a:lnTo>
                      <a:pt x="103" y="773"/>
                    </a:lnTo>
                    <a:lnTo>
                      <a:pt x="337" y="869"/>
                    </a:lnTo>
                    <a:lnTo>
                      <a:pt x="578" y="614"/>
                    </a:lnTo>
                    <a:lnTo>
                      <a:pt x="782" y="133"/>
                    </a:lnTo>
                    <a:lnTo>
                      <a:pt x="658" y="113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3" name="Google Shape;9253;p53"/>
              <p:cNvSpPr/>
              <p:nvPr/>
            </p:nvSpPr>
            <p:spPr>
              <a:xfrm>
                <a:off x="653113" y="2439981"/>
                <a:ext cx="163397" cy="23009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460" extrusionOk="0">
                    <a:moveTo>
                      <a:pt x="1004" y="0"/>
                    </a:moveTo>
                    <a:lnTo>
                      <a:pt x="529" y="265"/>
                    </a:lnTo>
                    <a:lnTo>
                      <a:pt x="133" y="713"/>
                    </a:lnTo>
                    <a:lnTo>
                      <a:pt x="0" y="1558"/>
                    </a:lnTo>
                    <a:lnTo>
                      <a:pt x="160" y="2588"/>
                    </a:lnTo>
                    <a:lnTo>
                      <a:pt x="661" y="3300"/>
                    </a:lnTo>
                    <a:lnTo>
                      <a:pt x="1215" y="3460"/>
                    </a:lnTo>
                    <a:lnTo>
                      <a:pt x="1796" y="3221"/>
                    </a:lnTo>
                    <a:lnTo>
                      <a:pt x="2245" y="2641"/>
                    </a:lnTo>
                    <a:lnTo>
                      <a:pt x="2456" y="1558"/>
                    </a:lnTo>
                    <a:lnTo>
                      <a:pt x="2377" y="872"/>
                    </a:lnTo>
                    <a:lnTo>
                      <a:pt x="2060" y="397"/>
                    </a:lnTo>
                    <a:lnTo>
                      <a:pt x="1585" y="80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4" name="Google Shape;9254;p53"/>
              <p:cNvSpPr/>
              <p:nvPr/>
            </p:nvSpPr>
            <p:spPr>
              <a:xfrm>
                <a:off x="693546" y="2476890"/>
                <a:ext cx="80801" cy="14577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192" extrusionOk="0">
                    <a:moveTo>
                      <a:pt x="475" y="1"/>
                    </a:moveTo>
                    <a:lnTo>
                      <a:pt x="158" y="343"/>
                    </a:lnTo>
                    <a:lnTo>
                      <a:pt x="0" y="1030"/>
                    </a:lnTo>
                    <a:lnTo>
                      <a:pt x="79" y="1795"/>
                    </a:lnTo>
                    <a:lnTo>
                      <a:pt x="290" y="2191"/>
                    </a:lnTo>
                    <a:lnTo>
                      <a:pt x="660" y="2191"/>
                    </a:lnTo>
                    <a:lnTo>
                      <a:pt x="977" y="1848"/>
                    </a:lnTo>
                    <a:lnTo>
                      <a:pt x="1188" y="1268"/>
                    </a:lnTo>
                    <a:lnTo>
                      <a:pt x="1215" y="712"/>
                    </a:lnTo>
                    <a:lnTo>
                      <a:pt x="1083" y="291"/>
                    </a:lnTo>
                    <a:lnTo>
                      <a:pt x="819" y="132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5" name="Google Shape;9255;p53"/>
              <p:cNvSpPr/>
              <p:nvPr/>
            </p:nvSpPr>
            <p:spPr>
              <a:xfrm>
                <a:off x="723805" y="2447895"/>
                <a:ext cx="23741" cy="2460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0" extrusionOk="0">
                    <a:moveTo>
                      <a:pt x="152" y="1"/>
                    </a:moveTo>
                    <a:lnTo>
                      <a:pt x="1" y="86"/>
                    </a:lnTo>
                    <a:lnTo>
                      <a:pt x="20" y="298"/>
                    </a:lnTo>
                    <a:lnTo>
                      <a:pt x="186" y="370"/>
                    </a:lnTo>
                    <a:cubicBezTo>
                      <a:pt x="186" y="370"/>
                      <a:pt x="265" y="350"/>
                      <a:pt x="277" y="330"/>
                    </a:cubicBezTo>
                    <a:cubicBezTo>
                      <a:pt x="291" y="311"/>
                      <a:pt x="357" y="132"/>
                      <a:pt x="357" y="132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6" name="Google Shape;9256;p53"/>
              <p:cNvSpPr/>
              <p:nvPr/>
            </p:nvSpPr>
            <p:spPr>
              <a:xfrm>
                <a:off x="693081" y="2458402"/>
                <a:ext cx="19818" cy="2420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133" y="1"/>
                    </a:moveTo>
                    <a:lnTo>
                      <a:pt x="1" y="133"/>
                    </a:lnTo>
                    <a:lnTo>
                      <a:pt x="34" y="298"/>
                    </a:lnTo>
                    <a:lnTo>
                      <a:pt x="133" y="364"/>
                    </a:lnTo>
                    <a:cubicBezTo>
                      <a:pt x="133" y="364"/>
                      <a:pt x="205" y="311"/>
                      <a:pt x="225" y="298"/>
                    </a:cubicBezTo>
                    <a:cubicBezTo>
                      <a:pt x="245" y="285"/>
                      <a:pt x="285" y="238"/>
                      <a:pt x="291" y="219"/>
                    </a:cubicBezTo>
                    <a:cubicBezTo>
                      <a:pt x="297" y="199"/>
                      <a:pt x="291" y="53"/>
                      <a:pt x="291" y="53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7" name="Google Shape;9257;p53"/>
              <p:cNvSpPr/>
              <p:nvPr/>
            </p:nvSpPr>
            <p:spPr>
              <a:xfrm>
                <a:off x="670270" y="2481212"/>
                <a:ext cx="23741" cy="286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31" extrusionOk="0">
                    <a:moveTo>
                      <a:pt x="126" y="0"/>
                    </a:moveTo>
                    <a:lnTo>
                      <a:pt x="0" y="146"/>
                    </a:lnTo>
                    <a:lnTo>
                      <a:pt x="93" y="396"/>
                    </a:lnTo>
                    <a:lnTo>
                      <a:pt x="198" y="430"/>
                    </a:lnTo>
                    <a:cubicBezTo>
                      <a:pt x="198" y="430"/>
                      <a:pt x="277" y="390"/>
                      <a:pt x="290" y="363"/>
                    </a:cubicBezTo>
                    <a:cubicBezTo>
                      <a:pt x="304" y="338"/>
                      <a:pt x="356" y="218"/>
                      <a:pt x="356" y="218"/>
                    </a:cubicBezTo>
                    <a:lnTo>
                      <a:pt x="350" y="6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8" name="Google Shape;9258;p53"/>
              <p:cNvSpPr/>
              <p:nvPr/>
            </p:nvSpPr>
            <p:spPr>
              <a:xfrm>
                <a:off x="661425" y="2516858"/>
                <a:ext cx="27333" cy="2500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76" extrusionOk="0">
                    <a:moveTo>
                      <a:pt x="271" y="0"/>
                    </a:moveTo>
                    <a:lnTo>
                      <a:pt x="107" y="6"/>
                    </a:lnTo>
                    <a:lnTo>
                      <a:pt x="14" y="118"/>
                    </a:lnTo>
                    <a:lnTo>
                      <a:pt x="1" y="237"/>
                    </a:lnTo>
                    <a:lnTo>
                      <a:pt x="173" y="376"/>
                    </a:lnTo>
                    <a:lnTo>
                      <a:pt x="331" y="310"/>
                    </a:lnTo>
                    <a:lnTo>
                      <a:pt x="410" y="198"/>
                    </a:lnTo>
                    <a:lnTo>
                      <a:pt x="397" y="66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9" name="Google Shape;9259;p53"/>
              <p:cNvSpPr/>
              <p:nvPr/>
            </p:nvSpPr>
            <p:spPr>
              <a:xfrm>
                <a:off x="662356" y="2551506"/>
                <a:ext cx="22877" cy="2154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4" extrusionOk="0">
                    <a:moveTo>
                      <a:pt x="251" y="1"/>
                    </a:moveTo>
                    <a:lnTo>
                      <a:pt x="66" y="33"/>
                    </a:lnTo>
                    <a:lnTo>
                      <a:pt x="0" y="146"/>
                    </a:lnTo>
                    <a:lnTo>
                      <a:pt x="33" y="271"/>
                    </a:lnTo>
                    <a:lnTo>
                      <a:pt x="133" y="323"/>
                    </a:lnTo>
                    <a:lnTo>
                      <a:pt x="251" y="310"/>
                    </a:lnTo>
                    <a:lnTo>
                      <a:pt x="317" y="244"/>
                    </a:lnTo>
                    <a:lnTo>
                      <a:pt x="344" y="113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0" name="Google Shape;9260;p53"/>
              <p:cNvSpPr/>
              <p:nvPr/>
            </p:nvSpPr>
            <p:spPr>
              <a:xfrm>
                <a:off x="670270" y="2583959"/>
                <a:ext cx="22012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38" extrusionOk="0">
                    <a:moveTo>
                      <a:pt x="231" y="0"/>
                    </a:moveTo>
                    <a:lnTo>
                      <a:pt x="60" y="54"/>
                    </a:lnTo>
                    <a:lnTo>
                      <a:pt x="0" y="185"/>
                    </a:lnTo>
                    <a:cubicBezTo>
                      <a:pt x="0" y="185"/>
                      <a:pt x="33" y="297"/>
                      <a:pt x="53" y="297"/>
                    </a:cubicBezTo>
                    <a:cubicBezTo>
                      <a:pt x="72" y="297"/>
                      <a:pt x="145" y="337"/>
                      <a:pt x="145" y="337"/>
                    </a:cubicBezTo>
                    <a:cubicBezTo>
                      <a:pt x="145" y="337"/>
                      <a:pt x="198" y="337"/>
                      <a:pt x="218" y="324"/>
                    </a:cubicBezTo>
                    <a:cubicBezTo>
                      <a:pt x="238" y="311"/>
                      <a:pt x="298" y="257"/>
                      <a:pt x="298" y="257"/>
                    </a:cubicBezTo>
                    <a:lnTo>
                      <a:pt x="331" y="112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1" name="Google Shape;9261;p53"/>
              <p:cNvSpPr/>
              <p:nvPr/>
            </p:nvSpPr>
            <p:spPr>
              <a:xfrm>
                <a:off x="683903" y="2612488"/>
                <a:ext cx="22012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38" extrusionOk="0">
                    <a:moveTo>
                      <a:pt x="205" y="1"/>
                    </a:moveTo>
                    <a:lnTo>
                      <a:pt x="59" y="27"/>
                    </a:lnTo>
                    <a:lnTo>
                      <a:pt x="0" y="159"/>
                    </a:lnTo>
                    <a:lnTo>
                      <a:pt x="33" y="284"/>
                    </a:lnTo>
                    <a:lnTo>
                      <a:pt x="112" y="337"/>
                    </a:lnTo>
                    <a:cubicBezTo>
                      <a:pt x="112" y="337"/>
                      <a:pt x="165" y="324"/>
                      <a:pt x="184" y="310"/>
                    </a:cubicBezTo>
                    <a:cubicBezTo>
                      <a:pt x="205" y="297"/>
                      <a:pt x="263" y="264"/>
                      <a:pt x="263" y="264"/>
                    </a:cubicBezTo>
                    <a:lnTo>
                      <a:pt x="330" y="152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2" name="Google Shape;9262;p53"/>
              <p:cNvSpPr/>
              <p:nvPr/>
            </p:nvSpPr>
            <p:spPr>
              <a:xfrm>
                <a:off x="705384" y="2631774"/>
                <a:ext cx="24207" cy="2826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25" extrusionOk="0">
                    <a:moveTo>
                      <a:pt x="158" y="1"/>
                    </a:moveTo>
                    <a:lnTo>
                      <a:pt x="40" y="113"/>
                    </a:lnTo>
                    <a:lnTo>
                      <a:pt x="0" y="252"/>
                    </a:lnTo>
                    <a:cubicBezTo>
                      <a:pt x="0" y="252"/>
                      <a:pt x="60" y="370"/>
                      <a:pt x="79" y="377"/>
                    </a:cubicBezTo>
                    <a:cubicBezTo>
                      <a:pt x="98" y="383"/>
                      <a:pt x="158" y="424"/>
                      <a:pt x="181" y="424"/>
                    </a:cubicBezTo>
                    <a:cubicBezTo>
                      <a:pt x="183" y="424"/>
                      <a:pt x="184" y="424"/>
                      <a:pt x="185" y="424"/>
                    </a:cubicBezTo>
                    <a:cubicBezTo>
                      <a:pt x="205" y="416"/>
                      <a:pt x="290" y="364"/>
                      <a:pt x="290" y="364"/>
                    </a:cubicBezTo>
                    <a:cubicBezTo>
                      <a:pt x="290" y="364"/>
                      <a:pt x="363" y="252"/>
                      <a:pt x="363" y="232"/>
                    </a:cubicBezTo>
                    <a:cubicBezTo>
                      <a:pt x="363" y="212"/>
                      <a:pt x="350" y="74"/>
                      <a:pt x="350" y="74"/>
                    </a:cubicBezTo>
                    <a:lnTo>
                      <a:pt x="264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3" name="Google Shape;9263;p53"/>
              <p:cNvSpPr/>
              <p:nvPr/>
            </p:nvSpPr>
            <p:spPr>
              <a:xfrm>
                <a:off x="740497" y="2624725"/>
                <a:ext cx="23741" cy="2334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1" extrusionOk="0">
                    <a:moveTo>
                      <a:pt x="238" y="1"/>
                    </a:moveTo>
                    <a:lnTo>
                      <a:pt x="80" y="61"/>
                    </a:lnTo>
                    <a:lnTo>
                      <a:pt x="1" y="180"/>
                    </a:lnTo>
                    <a:cubicBezTo>
                      <a:pt x="1" y="180"/>
                      <a:pt x="26" y="272"/>
                      <a:pt x="47" y="292"/>
                    </a:cubicBezTo>
                    <a:cubicBezTo>
                      <a:pt x="66" y="312"/>
                      <a:pt x="132" y="351"/>
                      <a:pt x="132" y="351"/>
                    </a:cubicBezTo>
                    <a:lnTo>
                      <a:pt x="244" y="344"/>
                    </a:lnTo>
                    <a:lnTo>
                      <a:pt x="337" y="232"/>
                    </a:lnTo>
                    <a:lnTo>
                      <a:pt x="356" y="7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4" name="Google Shape;9264;p53"/>
              <p:cNvSpPr/>
              <p:nvPr/>
            </p:nvSpPr>
            <p:spPr>
              <a:xfrm>
                <a:off x="762842" y="2594932"/>
                <a:ext cx="25537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4" extrusionOk="0">
                    <a:moveTo>
                      <a:pt x="186" y="1"/>
                    </a:moveTo>
                    <a:lnTo>
                      <a:pt x="74" y="60"/>
                    </a:lnTo>
                    <a:lnTo>
                      <a:pt x="1" y="179"/>
                    </a:lnTo>
                    <a:lnTo>
                      <a:pt x="47" y="324"/>
                    </a:lnTo>
                    <a:lnTo>
                      <a:pt x="173" y="383"/>
                    </a:lnTo>
                    <a:lnTo>
                      <a:pt x="279" y="370"/>
                    </a:lnTo>
                    <a:lnTo>
                      <a:pt x="364" y="252"/>
                    </a:lnTo>
                    <a:lnTo>
                      <a:pt x="383" y="93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5" name="Google Shape;9265;p53"/>
              <p:cNvSpPr/>
              <p:nvPr/>
            </p:nvSpPr>
            <p:spPr>
              <a:xfrm>
                <a:off x="776076" y="2559752"/>
                <a:ext cx="24606" cy="2380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93" y="1"/>
                    </a:moveTo>
                    <a:lnTo>
                      <a:pt x="0" y="126"/>
                    </a:lnTo>
                    <a:cubicBezTo>
                      <a:pt x="0" y="126"/>
                      <a:pt x="7" y="279"/>
                      <a:pt x="26" y="285"/>
                    </a:cubicBezTo>
                    <a:cubicBezTo>
                      <a:pt x="47" y="292"/>
                      <a:pt x="152" y="358"/>
                      <a:pt x="152" y="358"/>
                    </a:cubicBezTo>
                    <a:lnTo>
                      <a:pt x="264" y="325"/>
                    </a:lnTo>
                    <a:lnTo>
                      <a:pt x="331" y="232"/>
                    </a:lnTo>
                    <a:lnTo>
                      <a:pt x="370" y="120"/>
                    </a:lnTo>
                    <a:lnTo>
                      <a:pt x="258" y="22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6" name="Google Shape;9266;p53"/>
              <p:cNvSpPr/>
              <p:nvPr/>
            </p:nvSpPr>
            <p:spPr>
              <a:xfrm>
                <a:off x="783058" y="2526900"/>
                <a:ext cx="22877" cy="2201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31" extrusionOk="0">
                    <a:moveTo>
                      <a:pt x="245" y="0"/>
                    </a:moveTo>
                    <a:lnTo>
                      <a:pt x="67" y="33"/>
                    </a:lnTo>
                    <a:lnTo>
                      <a:pt x="0" y="139"/>
                    </a:lnTo>
                    <a:cubicBezTo>
                      <a:pt x="0" y="139"/>
                      <a:pt x="14" y="284"/>
                      <a:pt x="40" y="290"/>
                    </a:cubicBezTo>
                    <a:cubicBezTo>
                      <a:pt x="66" y="298"/>
                      <a:pt x="133" y="330"/>
                      <a:pt x="133" y="330"/>
                    </a:cubicBezTo>
                    <a:lnTo>
                      <a:pt x="232" y="304"/>
                    </a:lnTo>
                    <a:lnTo>
                      <a:pt x="324" y="238"/>
                    </a:lnTo>
                    <a:lnTo>
                      <a:pt x="344" y="9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7" name="Google Shape;9267;p53"/>
              <p:cNvSpPr/>
              <p:nvPr/>
            </p:nvSpPr>
            <p:spPr>
              <a:xfrm>
                <a:off x="780465" y="2494380"/>
                <a:ext cx="20682" cy="2420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64" extrusionOk="0">
                    <a:moveTo>
                      <a:pt x="178" y="1"/>
                    </a:moveTo>
                    <a:lnTo>
                      <a:pt x="27" y="100"/>
                    </a:lnTo>
                    <a:lnTo>
                      <a:pt x="0" y="225"/>
                    </a:lnTo>
                    <a:lnTo>
                      <a:pt x="46" y="338"/>
                    </a:lnTo>
                    <a:lnTo>
                      <a:pt x="138" y="364"/>
                    </a:lnTo>
                    <a:lnTo>
                      <a:pt x="218" y="338"/>
                    </a:lnTo>
                    <a:lnTo>
                      <a:pt x="290" y="285"/>
                    </a:lnTo>
                    <a:lnTo>
                      <a:pt x="311" y="13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8" name="Google Shape;9268;p53"/>
              <p:cNvSpPr/>
              <p:nvPr/>
            </p:nvSpPr>
            <p:spPr>
              <a:xfrm>
                <a:off x="770822" y="2476823"/>
                <a:ext cx="14963" cy="1503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26" extrusionOk="0">
                    <a:moveTo>
                      <a:pt x="118" y="1"/>
                    </a:moveTo>
                    <a:lnTo>
                      <a:pt x="0" y="74"/>
                    </a:lnTo>
                    <a:lnTo>
                      <a:pt x="20" y="186"/>
                    </a:lnTo>
                    <a:cubicBezTo>
                      <a:pt x="20" y="186"/>
                      <a:pt x="76" y="225"/>
                      <a:pt x="100" y="225"/>
                    </a:cubicBezTo>
                    <a:cubicBezTo>
                      <a:pt x="102" y="225"/>
                      <a:pt x="104" y="225"/>
                      <a:pt x="105" y="225"/>
                    </a:cubicBezTo>
                    <a:cubicBezTo>
                      <a:pt x="126" y="219"/>
                      <a:pt x="191" y="166"/>
                      <a:pt x="191" y="166"/>
                    </a:cubicBezTo>
                    <a:cubicBezTo>
                      <a:pt x="191" y="166"/>
                      <a:pt x="224" y="113"/>
                      <a:pt x="224" y="93"/>
                    </a:cubicBezTo>
                    <a:cubicBezTo>
                      <a:pt x="224" y="74"/>
                      <a:pt x="118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9" name="Google Shape;9269;p53"/>
              <p:cNvSpPr/>
              <p:nvPr/>
            </p:nvSpPr>
            <p:spPr>
              <a:xfrm>
                <a:off x="750539" y="2459333"/>
                <a:ext cx="20350" cy="19352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1" extrusionOk="0">
                    <a:moveTo>
                      <a:pt x="205" y="0"/>
                    </a:moveTo>
                    <a:lnTo>
                      <a:pt x="54" y="47"/>
                    </a:lnTo>
                    <a:lnTo>
                      <a:pt x="1" y="184"/>
                    </a:lnTo>
                    <a:lnTo>
                      <a:pt x="68" y="290"/>
                    </a:lnTo>
                    <a:lnTo>
                      <a:pt x="186" y="290"/>
                    </a:lnTo>
                    <a:lnTo>
                      <a:pt x="271" y="238"/>
                    </a:lnTo>
                    <a:lnTo>
                      <a:pt x="305" y="8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0" name="Google Shape;9270;p53"/>
              <p:cNvSpPr/>
              <p:nvPr/>
            </p:nvSpPr>
            <p:spPr>
              <a:xfrm>
                <a:off x="293068" y="2645407"/>
                <a:ext cx="906363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3629" h="5434" extrusionOk="0">
                    <a:moveTo>
                      <a:pt x="112" y="1"/>
                    </a:moveTo>
                    <a:lnTo>
                      <a:pt x="1" y="178"/>
                    </a:lnTo>
                    <a:lnTo>
                      <a:pt x="246" y="869"/>
                    </a:lnTo>
                    <a:lnTo>
                      <a:pt x="691" y="1382"/>
                    </a:lnTo>
                    <a:lnTo>
                      <a:pt x="1159" y="1626"/>
                    </a:lnTo>
                    <a:lnTo>
                      <a:pt x="1559" y="1692"/>
                    </a:lnTo>
                    <a:lnTo>
                      <a:pt x="1314" y="1938"/>
                    </a:lnTo>
                    <a:lnTo>
                      <a:pt x="780" y="2049"/>
                    </a:lnTo>
                    <a:lnTo>
                      <a:pt x="312" y="2049"/>
                    </a:lnTo>
                    <a:lnTo>
                      <a:pt x="246" y="2250"/>
                    </a:lnTo>
                    <a:lnTo>
                      <a:pt x="668" y="2762"/>
                    </a:lnTo>
                    <a:lnTo>
                      <a:pt x="1180" y="3073"/>
                    </a:lnTo>
                    <a:lnTo>
                      <a:pt x="1648" y="3207"/>
                    </a:lnTo>
                    <a:lnTo>
                      <a:pt x="1448" y="3430"/>
                    </a:lnTo>
                    <a:lnTo>
                      <a:pt x="914" y="3675"/>
                    </a:lnTo>
                    <a:lnTo>
                      <a:pt x="513" y="3741"/>
                    </a:lnTo>
                    <a:lnTo>
                      <a:pt x="513" y="3964"/>
                    </a:lnTo>
                    <a:lnTo>
                      <a:pt x="758" y="4186"/>
                    </a:lnTo>
                    <a:lnTo>
                      <a:pt x="1537" y="4276"/>
                    </a:lnTo>
                    <a:lnTo>
                      <a:pt x="2428" y="4098"/>
                    </a:lnTo>
                    <a:lnTo>
                      <a:pt x="2183" y="4654"/>
                    </a:lnTo>
                    <a:lnTo>
                      <a:pt x="1782" y="4855"/>
                    </a:lnTo>
                    <a:lnTo>
                      <a:pt x="1870" y="5033"/>
                    </a:lnTo>
                    <a:lnTo>
                      <a:pt x="2338" y="5078"/>
                    </a:lnTo>
                    <a:lnTo>
                      <a:pt x="3429" y="4899"/>
                    </a:lnTo>
                    <a:lnTo>
                      <a:pt x="3964" y="4520"/>
                    </a:lnTo>
                    <a:lnTo>
                      <a:pt x="4120" y="4633"/>
                    </a:lnTo>
                    <a:lnTo>
                      <a:pt x="3852" y="5078"/>
                    </a:lnTo>
                    <a:lnTo>
                      <a:pt x="3630" y="5256"/>
                    </a:lnTo>
                    <a:lnTo>
                      <a:pt x="3808" y="5434"/>
                    </a:lnTo>
                    <a:lnTo>
                      <a:pt x="4410" y="5344"/>
                    </a:lnTo>
                    <a:lnTo>
                      <a:pt x="6057" y="4810"/>
                    </a:lnTo>
                    <a:lnTo>
                      <a:pt x="6659" y="4298"/>
                    </a:lnTo>
                    <a:lnTo>
                      <a:pt x="6814" y="4236"/>
                    </a:lnTo>
                    <a:lnTo>
                      <a:pt x="6970" y="4298"/>
                    </a:lnTo>
                    <a:lnTo>
                      <a:pt x="7571" y="4810"/>
                    </a:lnTo>
                    <a:lnTo>
                      <a:pt x="9219" y="5344"/>
                    </a:lnTo>
                    <a:lnTo>
                      <a:pt x="9820" y="5434"/>
                    </a:lnTo>
                    <a:lnTo>
                      <a:pt x="9998" y="5256"/>
                    </a:lnTo>
                    <a:lnTo>
                      <a:pt x="9776" y="5078"/>
                    </a:lnTo>
                    <a:lnTo>
                      <a:pt x="9508" y="4633"/>
                    </a:lnTo>
                    <a:lnTo>
                      <a:pt x="9664" y="4520"/>
                    </a:lnTo>
                    <a:lnTo>
                      <a:pt x="10198" y="4899"/>
                    </a:lnTo>
                    <a:lnTo>
                      <a:pt x="11290" y="5078"/>
                    </a:lnTo>
                    <a:lnTo>
                      <a:pt x="11758" y="5033"/>
                    </a:lnTo>
                    <a:lnTo>
                      <a:pt x="11846" y="4855"/>
                    </a:lnTo>
                    <a:lnTo>
                      <a:pt x="11446" y="4654"/>
                    </a:lnTo>
                    <a:lnTo>
                      <a:pt x="11200" y="4098"/>
                    </a:lnTo>
                    <a:lnTo>
                      <a:pt x="12091" y="4276"/>
                    </a:lnTo>
                    <a:lnTo>
                      <a:pt x="12870" y="4186"/>
                    </a:lnTo>
                    <a:lnTo>
                      <a:pt x="13115" y="3964"/>
                    </a:lnTo>
                    <a:lnTo>
                      <a:pt x="13115" y="3741"/>
                    </a:lnTo>
                    <a:lnTo>
                      <a:pt x="12715" y="3675"/>
                    </a:lnTo>
                    <a:lnTo>
                      <a:pt x="12180" y="3430"/>
                    </a:lnTo>
                    <a:lnTo>
                      <a:pt x="11980" y="3207"/>
                    </a:lnTo>
                    <a:lnTo>
                      <a:pt x="12448" y="3073"/>
                    </a:lnTo>
                    <a:lnTo>
                      <a:pt x="12960" y="2762"/>
                    </a:lnTo>
                    <a:lnTo>
                      <a:pt x="13382" y="2250"/>
                    </a:lnTo>
                    <a:lnTo>
                      <a:pt x="13316" y="2049"/>
                    </a:lnTo>
                    <a:lnTo>
                      <a:pt x="12849" y="2049"/>
                    </a:lnTo>
                    <a:lnTo>
                      <a:pt x="12314" y="1938"/>
                    </a:lnTo>
                    <a:lnTo>
                      <a:pt x="12069" y="1692"/>
                    </a:lnTo>
                    <a:lnTo>
                      <a:pt x="12470" y="1626"/>
                    </a:lnTo>
                    <a:lnTo>
                      <a:pt x="12937" y="1382"/>
                    </a:lnTo>
                    <a:lnTo>
                      <a:pt x="13382" y="869"/>
                    </a:lnTo>
                    <a:lnTo>
                      <a:pt x="13628" y="178"/>
                    </a:lnTo>
                    <a:lnTo>
                      <a:pt x="13516" y="1"/>
                    </a:lnTo>
                    <a:lnTo>
                      <a:pt x="13249" y="224"/>
                    </a:lnTo>
                    <a:lnTo>
                      <a:pt x="12849" y="624"/>
                    </a:lnTo>
                    <a:lnTo>
                      <a:pt x="12314" y="691"/>
                    </a:lnTo>
                    <a:lnTo>
                      <a:pt x="11401" y="580"/>
                    </a:lnTo>
                    <a:lnTo>
                      <a:pt x="10399" y="335"/>
                    </a:lnTo>
                    <a:lnTo>
                      <a:pt x="9130" y="557"/>
                    </a:lnTo>
                    <a:lnTo>
                      <a:pt x="8106" y="1270"/>
                    </a:lnTo>
                    <a:lnTo>
                      <a:pt x="7616" y="2005"/>
                    </a:lnTo>
                    <a:lnTo>
                      <a:pt x="7282" y="1849"/>
                    </a:lnTo>
                    <a:lnTo>
                      <a:pt x="6814" y="1870"/>
                    </a:lnTo>
                    <a:lnTo>
                      <a:pt x="6346" y="1849"/>
                    </a:lnTo>
                    <a:lnTo>
                      <a:pt x="6013" y="2005"/>
                    </a:lnTo>
                    <a:lnTo>
                      <a:pt x="5522" y="1270"/>
                    </a:lnTo>
                    <a:lnTo>
                      <a:pt x="4498" y="557"/>
                    </a:lnTo>
                    <a:lnTo>
                      <a:pt x="3229" y="335"/>
                    </a:lnTo>
                    <a:lnTo>
                      <a:pt x="2227" y="580"/>
                    </a:lnTo>
                    <a:lnTo>
                      <a:pt x="1314" y="691"/>
                    </a:lnTo>
                    <a:lnTo>
                      <a:pt x="780" y="624"/>
                    </a:lnTo>
                    <a:lnTo>
                      <a:pt x="379" y="22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1" name="Google Shape;9271;p53"/>
              <p:cNvSpPr/>
              <p:nvPr/>
            </p:nvSpPr>
            <p:spPr>
              <a:xfrm>
                <a:off x="534472" y="2967545"/>
                <a:ext cx="68963" cy="3923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90" extrusionOk="0">
                    <a:moveTo>
                      <a:pt x="362" y="0"/>
                    </a:moveTo>
                    <a:lnTo>
                      <a:pt x="222" y="234"/>
                    </a:lnTo>
                    <a:lnTo>
                      <a:pt x="0" y="412"/>
                    </a:lnTo>
                    <a:lnTo>
                      <a:pt x="178" y="590"/>
                    </a:lnTo>
                    <a:lnTo>
                      <a:pt x="780" y="500"/>
                    </a:lnTo>
                    <a:lnTo>
                      <a:pt x="1037" y="417"/>
                    </a:lnTo>
                    <a:lnTo>
                      <a:pt x="868" y="345"/>
                    </a:lnTo>
                    <a:lnTo>
                      <a:pt x="468" y="25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2" name="Google Shape;9272;p53"/>
              <p:cNvSpPr/>
              <p:nvPr/>
            </p:nvSpPr>
            <p:spPr>
              <a:xfrm>
                <a:off x="411509" y="2957304"/>
                <a:ext cx="54000" cy="25803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88" extrusionOk="0">
                    <a:moveTo>
                      <a:pt x="330" y="0"/>
                    </a:moveTo>
                    <a:lnTo>
                      <a:pt x="1" y="165"/>
                    </a:lnTo>
                    <a:lnTo>
                      <a:pt x="89" y="343"/>
                    </a:lnTo>
                    <a:lnTo>
                      <a:pt x="557" y="388"/>
                    </a:lnTo>
                    <a:lnTo>
                      <a:pt x="811" y="346"/>
                    </a:lnTo>
                    <a:lnTo>
                      <a:pt x="357" y="143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3" name="Google Shape;9273;p53"/>
              <p:cNvSpPr/>
              <p:nvPr/>
            </p:nvSpPr>
            <p:spPr>
              <a:xfrm>
                <a:off x="327117" y="2890136"/>
                <a:ext cx="58589" cy="3857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0" extrusionOk="0">
                    <a:moveTo>
                      <a:pt x="365" y="0"/>
                    </a:moveTo>
                    <a:lnTo>
                      <a:pt x="1" y="61"/>
                    </a:lnTo>
                    <a:lnTo>
                      <a:pt x="1" y="284"/>
                    </a:lnTo>
                    <a:lnTo>
                      <a:pt x="246" y="506"/>
                    </a:lnTo>
                    <a:lnTo>
                      <a:pt x="880" y="579"/>
                    </a:lnTo>
                    <a:lnTo>
                      <a:pt x="490" y="328"/>
                    </a:lnTo>
                    <a:lnTo>
                      <a:pt x="357" y="61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4" name="Google Shape;9274;p53"/>
              <p:cNvSpPr/>
              <p:nvPr/>
            </p:nvSpPr>
            <p:spPr>
              <a:xfrm>
                <a:off x="309361" y="2781671"/>
                <a:ext cx="45222" cy="57791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69" extrusionOk="0">
                    <a:moveTo>
                      <a:pt x="67" y="0"/>
                    </a:moveTo>
                    <a:lnTo>
                      <a:pt x="1" y="201"/>
                    </a:lnTo>
                    <a:lnTo>
                      <a:pt x="423" y="713"/>
                    </a:lnTo>
                    <a:lnTo>
                      <a:pt x="679" y="868"/>
                    </a:lnTo>
                    <a:lnTo>
                      <a:pt x="679" y="868"/>
                    </a:lnTo>
                    <a:lnTo>
                      <a:pt x="513" y="535"/>
                    </a:lnTo>
                    <a:lnTo>
                      <a:pt x="402" y="155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5" name="Google Shape;9275;p53"/>
              <p:cNvSpPr/>
              <p:nvPr/>
            </p:nvSpPr>
            <p:spPr>
              <a:xfrm>
                <a:off x="293068" y="2645407"/>
                <a:ext cx="37707" cy="6670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03" extrusionOk="0">
                    <a:moveTo>
                      <a:pt x="112" y="1"/>
                    </a:moveTo>
                    <a:lnTo>
                      <a:pt x="1" y="178"/>
                    </a:lnTo>
                    <a:lnTo>
                      <a:pt x="246" y="869"/>
                    </a:lnTo>
                    <a:lnTo>
                      <a:pt x="362" y="1002"/>
                    </a:lnTo>
                    <a:lnTo>
                      <a:pt x="357" y="891"/>
                    </a:lnTo>
                    <a:lnTo>
                      <a:pt x="446" y="424"/>
                    </a:lnTo>
                    <a:lnTo>
                      <a:pt x="566" y="410"/>
                    </a:lnTo>
                    <a:lnTo>
                      <a:pt x="379" y="22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6" name="Google Shape;9276;p53"/>
              <p:cNvSpPr/>
              <p:nvPr/>
            </p:nvSpPr>
            <p:spPr>
              <a:xfrm>
                <a:off x="443031" y="2754604"/>
                <a:ext cx="270998" cy="137793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2072" extrusionOk="0">
                    <a:moveTo>
                      <a:pt x="1336" y="1"/>
                    </a:moveTo>
                    <a:lnTo>
                      <a:pt x="701" y="184"/>
                    </a:lnTo>
                    <a:lnTo>
                      <a:pt x="117" y="335"/>
                    </a:lnTo>
                    <a:lnTo>
                      <a:pt x="0" y="502"/>
                    </a:lnTo>
                    <a:lnTo>
                      <a:pt x="401" y="1069"/>
                    </a:lnTo>
                    <a:lnTo>
                      <a:pt x="819" y="1537"/>
                    </a:lnTo>
                    <a:lnTo>
                      <a:pt x="1904" y="1988"/>
                    </a:lnTo>
                    <a:lnTo>
                      <a:pt x="3023" y="2071"/>
                    </a:lnTo>
                    <a:lnTo>
                      <a:pt x="3608" y="1871"/>
                    </a:lnTo>
                    <a:lnTo>
                      <a:pt x="3941" y="1704"/>
                    </a:lnTo>
                    <a:lnTo>
                      <a:pt x="4075" y="1704"/>
                    </a:lnTo>
                    <a:lnTo>
                      <a:pt x="4058" y="1438"/>
                    </a:lnTo>
                    <a:lnTo>
                      <a:pt x="3724" y="1086"/>
                    </a:lnTo>
                    <a:lnTo>
                      <a:pt x="3306" y="569"/>
                    </a:lnTo>
                    <a:lnTo>
                      <a:pt x="2806" y="200"/>
                    </a:lnTo>
                    <a:lnTo>
                      <a:pt x="2155" y="17"/>
                    </a:lnTo>
                    <a:lnTo>
                      <a:pt x="13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7" name="Google Shape;9277;p53"/>
              <p:cNvSpPr/>
              <p:nvPr/>
            </p:nvSpPr>
            <p:spPr>
              <a:xfrm>
                <a:off x="502950" y="2789053"/>
                <a:ext cx="163330" cy="63377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953" extrusionOk="0">
                    <a:moveTo>
                      <a:pt x="1153" y="0"/>
                    </a:moveTo>
                    <a:lnTo>
                      <a:pt x="585" y="67"/>
                    </a:lnTo>
                    <a:lnTo>
                      <a:pt x="1" y="117"/>
                    </a:lnTo>
                    <a:lnTo>
                      <a:pt x="335" y="602"/>
                    </a:lnTo>
                    <a:lnTo>
                      <a:pt x="903" y="852"/>
                    </a:lnTo>
                    <a:lnTo>
                      <a:pt x="1353" y="953"/>
                    </a:lnTo>
                    <a:lnTo>
                      <a:pt x="1854" y="869"/>
                    </a:lnTo>
                    <a:lnTo>
                      <a:pt x="2422" y="835"/>
                    </a:lnTo>
                    <a:lnTo>
                      <a:pt x="2456" y="752"/>
                    </a:lnTo>
                    <a:lnTo>
                      <a:pt x="2272" y="519"/>
                    </a:lnTo>
                    <a:lnTo>
                      <a:pt x="1805" y="117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8" name="Google Shape;9278;p53"/>
              <p:cNvSpPr/>
              <p:nvPr/>
            </p:nvSpPr>
            <p:spPr>
              <a:xfrm>
                <a:off x="379654" y="2706855"/>
                <a:ext cx="25670" cy="2340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52" extrusionOk="0">
                    <a:moveTo>
                      <a:pt x="201" y="0"/>
                    </a:moveTo>
                    <a:lnTo>
                      <a:pt x="1" y="168"/>
                    </a:lnTo>
                    <a:lnTo>
                      <a:pt x="102" y="334"/>
                    </a:lnTo>
                    <a:lnTo>
                      <a:pt x="285" y="352"/>
                    </a:lnTo>
                    <a:lnTo>
                      <a:pt x="385" y="15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9" name="Google Shape;9279;p53"/>
              <p:cNvSpPr/>
              <p:nvPr/>
            </p:nvSpPr>
            <p:spPr>
              <a:xfrm>
                <a:off x="427470" y="2704661"/>
                <a:ext cx="23409" cy="2008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2" extrusionOk="0">
                    <a:moveTo>
                      <a:pt x="117" y="0"/>
                    </a:moveTo>
                    <a:lnTo>
                      <a:pt x="1" y="134"/>
                    </a:lnTo>
                    <a:lnTo>
                      <a:pt x="67" y="301"/>
                    </a:lnTo>
                    <a:lnTo>
                      <a:pt x="234" y="301"/>
                    </a:lnTo>
                    <a:lnTo>
                      <a:pt x="351" y="83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0" name="Google Shape;9280;p53"/>
              <p:cNvSpPr/>
              <p:nvPr/>
            </p:nvSpPr>
            <p:spPr>
              <a:xfrm>
                <a:off x="475218" y="2694686"/>
                <a:ext cx="25603" cy="2334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51" extrusionOk="0">
                    <a:moveTo>
                      <a:pt x="317" y="0"/>
                    </a:moveTo>
                    <a:lnTo>
                      <a:pt x="134" y="16"/>
                    </a:lnTo>
                    <a:lnTo>
                      <a:pt x="0" y="200"/>
                    </a:lnTo>
                    <a:lnTo>
                      <a:pt x="100" y="334"/>
                    </a:lnTo>
                    <a:lnTo>
                      <a:pt x="268" y="351"/>
                    </a:lnTo>
                    <a:lnTo>
                      <a:pt x="384" y="183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1" name="Google Shape;9281;p53"/>
              <p:cNvSpPr/>
              <p:nvPr/>
            </p:nvSpPr>
            <p:spPr>
              <a:xfrm>
                <a:off x="524031" y="2692424"/>
                <a:ext cx="27865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85" extrusionOk="0">
                    <a:moveTo>
                      <a:pt x="318" y="0"/>
                    </a:moveTo>
                    <a:lnTo>
                      <a:pt x="85" y="18"/>
                    </a:lnTo>
                    <a:lnTo>
                      <a:pt x="1" y="234"/>
                    </a:lnTo>
                    <a:lnTo>
                      <a:pt x="151" y="385"/>
                    </a:lnTo>
                    <a:lnTo>
                      <a:pt x="335" y="334"/>
                    </a:lnTo>
                    <a:lnTo>
                      <a:pt x="418" y="134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2" name="Google Shape;9282;p53"/>
              <p:cNvSpPr/>
              <p:nvPr/>
            </p:nvSpPr>
            <p:spPr>
              <a:xfrm>
                <a:off x="576302" y="2705725"/>
                <a:ext cx="23409" cy="222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35" extrusionOk="0">
                    <a:moveTo>
                      <a:pt x="134" y="1"/>
                    </a:moveTo>
                    <a:lnTo>
                      <a:pt x="0" y="151"/>
                    </a:lnTo>
                    <a:lnTo>
                      <a:pt x="50" y="302"/>
                    </a:lnTo>
                    <a:lnTo>
                      <a:pt x="183" y="335"/>
                    </a:lnTo>
                    <a:lnTo>
                      <a:pt x="301" y="268"/>
                    </a:lnTo>
                    <a:lnTo>
                      <a:pt x="351" y="67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3" name="Google Shape;9283;p53"/>
              <p:cNvSpPr/>
              <p:nvPr/>
            </p:nvSpPr>
            <p:spPr>
              <a:xfrm>
                <a:off x="619595" y="2725742"/>
                <a:ext cx="22278" cy="2340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2" extrusionOk="0">
                    <a:moveTo>
                      <a:pt x="100" y="1"/>
                    </a:moveTo>
                    <a:lnTo>
                      <a:pt x="0" y="135"/>
                    </a:lnTo>
                    <a:lnTo>
                      <a:pt x="67" y="301"/>
                    </a:lnTo>
                    <a:lnTo>
                      <a:pt x="217" y="352"/>
                    </a:lnTo>
                    <a:lnTo>
                      <a:pt x="317" y="285"/>
                    </a:lnTo>
                    <a:lnTo>
                      <a:pt x="335" y="10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4" name="Google Shape;9284;p53"/>
              <p:cNvSpPr/>
              <p:nvPr/>
            </p:nvSpPr>
            <p:spPr>
              <a:xfrm>
                <a:off x="655174" y="2756799"/>
                <a:ext cx="16692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69" extrusionOk="0">
                    <a:moveTo>
                      <a:pt x="83" y="1"/>
                    </a:moveTo>
                    <a:lnTo>
                      <a:pt x="0" y="135"/>
                    </a:lnTo>
                    <a:lnTo>
                      <a:pt x="67" y="268"/>
                    </a:lnTo>
                    <a:lnTo>
                      <a:pt x="200" y="268"/>
                    </a:lnTo>
                    <a:cubicBezTo>
                      <a:pt x="250" y="167"/>
                      <a:pt x="217" y="1"/>
                      <a:pt x="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5" name="Google Shape;9285;p53"/>
              <p:cNvSpPr/>
              <p:nvPr/>
            </p:nvSpPr>
            <p:spPr>
              <a:xfrm>
                <a:off x="888997" y="2967545"/>
                <a:ext cx="68963" cy="3923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90" extrusionOk="0">
                    <a:moveTo>
                      <a:pt x="675" y="0"/>
                    </a:moveTo>
                    <a:lnTo>
                      <a:pt x="570" y="255"/>
                    </a:lnTo>
                    <a:lnTo>
                      <a:pt x="169" y="345"/>
                    </a:lnTo>
                    <a:lnTo>
                      <a:pt x="0" y="417"/>
                    </a:lnTo>
                    <a:lnTo>
                      <a:pt x="258" y="500"/>
                    </a:lnTo>
                    <a:lnTo>
                      <a:pt x="859" y="590"/>
                    </a:lnTo>
                    <a:lnTo>
                      <a:pt x="1037" y="412"/>
                    </a:lnTo>
                    <a:lnTo>
                      <a:pt x="815" y="234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6" name="Google Shape;9286;p53"/>
              <p:cNvSpPr/>
              <p:nvPr/>
            </p:nvSpPr>
            <p:spPr>
              <a:xfrm>
                <a:off x="1026923" y="2957304"/>
                <a:ext cx="53934" cy="2580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388" extrusionOk="0">
                    <a:moveTo>
                      <a:pt x="482" y="0"/>
                    </a:moveTo>
                    <a:lnTo>
                      <a:pt x="455" y="143"/>
                    </a:lnTo>
                    <a:lnTo>
                      <a:pt x="1" y="346"/>
                    </a:lnTo>
                    <a:lnTo>
                      <a:pt x="255" y="388"/>
                    </a:lnTo>
                    <a:lnTo>
                      <a:pt x="723" y="343"/>
                    </a:lnTo>
                    <a:lnTo>
                      <a:pt x="811" y="165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7" name="Google Shape;9287;p53"/>
              <p:cNvSpPr/>
              <p:nvPr/>
            </p:nvSpPr>
            <p:spPr>
              <a:xfrm>
                <a:off x="1106726" y="2890136"/>
                <a:ext cx="58589" cy="3857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0" extrusionOk="0">
                    <a:moveTo>
                      <a:pt x="517" y="0"/>
                    </a:moveTo>
                    <a:lnTo>
                      <a:pt x="524" y="61"/>
                    </a:lnTo>
                    <a:lnTo>
                      <a:pt x="391" y="328"/>
                    </a:lnTo>
                    <a:lnTo>
                      <a:pt x="1" y="579"/>
                    </a:lnTo>
                    <a:lnTo>
                      <a:pt x="1" y="579"/>
                    </a:lnTo>
                    <a:lnTo>
                      <a:pt x="635" y="506"/>
                    </a:lnTo>
                    <a:lnTo>
                      <a:pt x="880" y="284"/>
                    </a:lnTo>
                    <a:lnTo>
                      <a:pt x="880" y="61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8" name="Google Shape;9288;p53"/>
              <p:cNvSpPr/>
              <p:nvPr/>
            </p:nvSpPr>
            <p:spPr>
              <a:xfrm>
                <a:off x="1137849" y="2781671"/>
                <a:ext cx="45222" cy="57791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69" extrusionOk="0">
                    <a:moveTo>
                      <a:pt x="215" y="0"/>
                    </a:moveTo>
                    <a:lnTo>
                      <a:pt x="279" y="155"/>
                    </a:lnTo>
                    <a:lnTo>
                      <a:pt x="167" y="535"/>
                    </a:lnTo>
                    <a:lnTo>
                      <a:pt x="1" y="868"/>
                    </a:lnTo>
                    <a:lnTo>
                      <a:pt x="257" y="713"/>
                    </a:lnTo>
                    <a:lnTo>
                      <a:pt x="679" y="20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9" name="Google Shape;9289;p53"/>
              <p:cNvSpPr/>
              <p:nvPr/>
            </p:nvSpPr>
            <p:spPr>
              <a:xfrm>
                <a:off x="1161657" y="2645407"/>
                <a:ext cx="37773" cy="6670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003" extrusionOk="0">
                    <a:moveTo>
                      <a:pt x="455" y="1"/>
                    </a:moveTo>
                    <a:lnTo>
                      <a:pt x="188" y="224"/>
                    </a:lnTo>
                    <a:lnTo>
                      <a:pt x="1" y="410"/>
                    </a:lnTo>
                    <a:lnTo>
                      <a:pt x="121" y="424"/>
                    </a:lnTo>
                    <a:lnTo>
                      <a:pt x="210" y="891"/>
                    </a:lnTo>
                    <a:lnTo>
                      <a:pt x="206" y="1002"/>
                    </a:lnTo>
                    <a:lnTo>
                      <a:pt x="321" y="869"/>
                    </a:lnTo>
                    <a:lnTo>
                      <a:pt x="567" y="178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0" name="Google Shape;9290;p53"/>
              <p:cNvSpPr/>
              <p:nvPr/>
            </p:nvSpPr>
            <p:spPr>
              <a:xfrm>
                <a:off x="778403" y="2754604"/>
                <a:ext cx="270998" cy="137793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2072" extrusionOk="0">
                    <a:moveTo>
                      <a:pt x="2739" y="1"/>
                    </a:moveTo>
                    <a:lnTo>
                      <a:pt x="1921" y="17"/>
                    </a:lnTo>
                    <a:lnTo>
                      <a:pt x="1269" y="200"/>
                    </a:lnTo>
                    <a:lnTo>
                      <a:pt x="769" y="569"/>
                    </a:lnTo>
                    <a:lnTo>
                      <a:pt x="351" y="1086"/>
                    </a:lnTo>
                    <a:lnTo>
                      <a:pt x="17" y="1438"/>
                    </a:lnTo>
                    <a:lnTo>
                      <a:pt x="0" y="1704"/>
                    </a:lnTo>
                    <a:lnTo>
                      <a:pt x="134" y="1704"/>
                    </a:lnTo>
                    <a:lnTo>
                      <a:pt x="468" y="1871"/>
                    </a:lnTo>
                    <a:lnTo>
                      <a:pt x="1052" y="2071"/>
                    </a:lnTo>
                    <a:lnTo>
                      <a:pt x="2171" y="1988"/>
                    </a:lnTo>
                    <a:lnTo>
                      <a:pt x="3257" y="1537"/>
                    </a:lnTo>
                    <a:lnTo>
                      <a:pt x="3675" y="1069"/>
                    </a:lnTo>
                    <a:lnTo>
                      <a:pt x="4075" y="502"/>
                    </a:lnTo>
                    <a:lnTo>
                      <a:pt x="3959" y="335"/>
                    </a:lnTo>
                    <a:lnTo>
                      <a:pt x="3374" y="184"/>
                    </a:ln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1" name="Google Shape;9291;p53"/>
              <p:cNvSpPr/>
              <p:nvPr/>
            </p:nvSpPr>
            <p:spPr>
              <a:xfrm>
                <a:off x="826152" y="2789053"/>
                <a:ext cx="163264" cy="63377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953" extrusionOk="0">
                    <a:moveTo>
                      <a:pt x="1303" y="0"/>
                    </a:moveTo>
                    <a:lnTo>
                      <a:pt x="652" y="117"/>
                    </a:lnTo>
                    <a:lnTo>
                      <a:pt x="184" y="519"/>
                    </a:lnTo>
                    <a:lnTo>
                      <a:pt x="0" y="752"/>
                    </a:lnTo>
                    <a:lnTo>
                      <a:pt x="34" y="835"/>
                    </a:lnTo>
                    <a:lnTo>
                      <a:pt x="602" y="869"/>
                    </a:lnTo>
                    <a:lnTo>
                      <a:pt x="1103" y="953"/>
                    </a:lnTo>
                    <a:lnTo>
                      <a:pt x="1553" y="852"/>
                    </a:lnTo>
                    <a:lnTo>
                      <a:pt x="2122" y="602"/>
                    </a:lnTo>
                    <a:lnTo>
                      <a:pt x="2455" y="117"/>
                    </a:lnTo>
                    <a:lnTo>
                      <a:pt x="1871" y="67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2" name="Google Shape;9292;p53"/>
              <p:cNvSpPr/>
              <p:nvPr/>
            </p:nvSpPr>
            <p:spPr>
              <a:xfrm>
                <a:off x="1087108" y="2706855"/>
                <a:ext cx="25670" cy="2340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52" extrusionOk="0">
                    <a:moveTo>
                      <a:pt x="185" y="0"/>
                    </a:moveTo>
                    <a:lnTo>
                      <a:pt x="1" y="151"/>
                    </a:lnTo>
                    <a:lnTo>
                      <a:pt x="101" y="352"/>
                    </a:lnTo>
                    <a:lnTo>
                      <a:pt x="285" y="334"/>
                    </a:lnTo>
                    <a:lnTo>
                      <a:pt x="385" y="168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3" name="Google Shape;9293;p53"/>
              <p:cNvSpPr/>
              <p:nvPr/>
            </p:nvSpPr>
            <p:spPr>
              <a:xfrm>
                <a:off x="1041620" y="2704661"/>
                <a:ext cx="23342" cy="2008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02" extrusionOk="0">
                    <a:moveTo>
                      <a:pt x="234" y="0"/>
                    </a:moveTo>
                    <a:lnTo>
                      <a:pt x="1" y="83"/>
                    </a:lnTo>
                    <a:lnTo>
                      <a:pt x="117" y="301"/>
                    </a:lnTo>
                    <a:lnTo>
                      <a:pt x="285" y="301"/>
                    </a:lnTo>
                    <a:lnTo>
                      <a:pt x="350" y="13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4" name="Google Shape;9294;p53"/>
              <p:cNvSpPr/>
              <p:nvPr/>
            </p:nvSpPr>
            <p:spPr>
              <a:xfrm>
                <a:off x="991610" y="2694686"/>
                <a:ext cx="25603" cy="2334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51" extrusionOk="0">
                    <a:moveTo>
                      <a:pt x="68" y="0"/>
                    </a:moveTo>
                    <a:lnTo>
                      <a:pt x="1" y="183"/>
                    </a:lnTo>
                    <a:lnTo>
                      <a:pt x="118" y="351"/>
                    </a:lnTo>
                    <a:lnTo>
                      <a:pt x="285" y="334"/>
                    </a:lnTo>
                    <a:lnTo>
                      <a:pt x="385" y="200"/>
                    </a:lnTo>
                    <a:lnTo>
                      <a:pt x="251" y="16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5" name="Google Shape;9295;p53"/>
              <p:cNvSpPr/>
              <p:nvPr/>
            </p:nvSpPr>
            <p:spPr>
              <a:xfrm>
                <a:off x="940536" y="2692424"/>
                <a:ext cx="27865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85" extrusionOk="0">
                    <a:moveTo>
                      <a:pt x="100" y="0"/>
                    </a:moveTo>
                    <a:lnTo>
                      <a:pt x="1" y="134"/>
                    </a:lnTo>
                    <a:lnTo>
                      <a:pt x="84" y="334"/>
                    </a:lnTo>
                    <a:lnTo>
                      <a:pt x="268" y="385"/>
                    </a:lnTo>
                    <a:lnTo>
                      <a:pt x="418" y="234"/>
                    </a:lnTo>
                    <a:lnTo>
                      <a:pt x="335" y="1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6" name="Google Shape;9296;p53"/>
              <p:cNvSpPr/>
              <p:nvPr/>
            </p:nvSpPr>
            <p:spPr>
              <a:xfrm>
                <a:off x="892788" y="2705725"/>
                <a:ext cx="23409" cy="222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35" extrusionOk="0">
                    <a:moveTo>
                      <a:pt x="218" y="1"/>
                    </a:moveTo>
                    <a:lnTo>
                      <a:pt x="1" y="67"/>
                    </a:lnTo>
                    <a:lnTo>
                      <a:pt x="50" y="268"/>
                    </a:lnTo>
                    <a:lnTo>
                      <a:pt x="167" y="335"/>
                    </a:lnTo>
                    <a:lnTo>
                      <a:pt x="301" y="302"/>
                    </a:lnTo>
                    <a:lnTo>
                      <a:pt x="352" y="151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7" name="Google Shape;9297;p53"/>
              <p:cNvSpPr/>
              <p:nvPr/>
            </p:nvSpPr>
            <p:spPr>
              <a:xfrm>
                <a:off x="850559" y="2725742"/>
                <a:ext cx="22278" cy="2340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2" extrusionOk="0">
                    <a:moveTo>
                      <a:pt x="235" y="1"/>
                    </a:moveTo>
                    <a:lnTo>
                      <a:pt x="0" y="101"/>
                    </a:lnTo>
                    <a:lnTo>
                      <a:pt x="18" y="285"/>
                    </a:lnTo>
                    <a:lnTo>
                      <a:pt x="118" y="352"/>
                    </a:lnTo>
                    <a:lnTo>
                      <a:pt x="268" y="301"/>
                    </a:lnTo>
                    <a:lnTo>
                      <a:pt x="335" y="13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8" name="Google Shape;9298;p53"/>
              <p:cNvSpPr/>
              <p:nvPr/>
            </p:nvSpPr>
            <p:spPr>
              <a:xfrm>
                <a:off x="820566" y="2756799"/>
                <a:ext cx="16759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69" extrusionOk="0">
                    <a:moveTo>
                      <a:pt x="35" y="1"/>
                    </a:moveTo>
                    <a:cubicBezTo>
                      <a:pt x="35" y="1"/>
                      <a:pt x="1" y="167"/>
                      <a:pt x="51" y="268"/>
                    </a:cubicBezTo>
                    <a:lnTo>
                      <a:pt x="185" y="268"/>
                    </a:lnTo>
                    <a:lnTo>
                      <a:pt x="252" y="135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299" name="Google Shape;9299;p53"/>
          <p:cNvGrpSpPr/>
          <p:nvPr/>
        </p:nvGrpSpPr>
        <p:grpSpPr>
          <a:xfrm rot="-2852174">
            <a:off x="7916610" y="2575211"/>
            <a:ext cx="358199" cy="244651"/>
            <a:chOff x="1530450" y="3426875"/>
            <a:chExt cx="238725" cy="163050"/>
          </a:xfrm>
        </p:grpSpPr>
        <p:sp>
          <p:nvSpPr>
            <p:cNvPr id="9300" name="Google Shape;9300;p53"/>
            <p:cNvSpPr/>
            <p:nvPr/>
          </p:nvSpPr>
          <p:spPr>
            <a:xfrm>
              <a:off x="1530450" y="3426875"/>
              <a:ext cx="209475" cy="161600"/>
            </a:xfrm>
            <a:custGeom>
              <a:avLst/>
              <a:gdLst/>
              <a:ahLst/>
              <a:cxnLst/>
              <a:rect l="l" t="t" r="r" b="b"/>
              <a:pathLst>
                <a:path w="8379" h="6464" extrusionOk="0">
                  <a:moveTo>
                    <a:pt x="5701" y="0"/>
                  </a:moveTo>
                  <a:cubicBezTo>
                    <a:pt x="5659" y="0"/>
                    <a:pt x="5622" y="2"/>
                    <a:pt x="5593" y="7"/>
                  </a:cubicBezTo>
                  <a:cubicBezTo>
                    <a:pt x="5148" y="78"/>
                    <a:pt x="1311" y="100"/>
                    <a:pt x="1076" y="170"/>
                  </a:cubicBezTo>
                  <a:cubicBezTo>
                    <a:pt x="843" y="241"/>
                    <a:pt x="516" y="990"/>
                    <a:pt x="469" y="2089"/>
                  </a:cubicBezTo>
                  <a:cubicBezTo>
                    <a:pt x="421" y="3190"/>
                    <a:pt x="1" y="4898"/>
                    <a:pt x="562" y="5670"/>
                  </a:cubicBezTo>
                  <a:cubicBezTo>
                    <a:pt x="1021" y="6301"/>
                    <a:pt x="5153" y="6464"/>
                    <a:pt x="6648" y="6464"/>
                  </a:cubicBezTo>
                  <a:cubicBezTo>
                    <a:pt x="6983" y="6464"/>
                    <a:pt x="7185" y="6455"/>
                    <a:pt x="7185" y="6443"/>
                  </a:cubicBezTo>
                  <a:cubicBezTo>
                    <a:pt x="7185" y="6373"/>
                    <a:pt x="7255" y="5858"/>
                    <a:pt x="7092" y="5858"/>
                  </a:cubicBezTo>
                  <a:cubicBezTo>
                    <a:pt x="7092" y="5858"/>
                    <a:pt x="5593" y="5787"/>
                    <a:pt x="5102" y="5693"/>
                  </a:cubicBezTo>
                  <a:cubicBezTo>
                    <a:pt x="4610" y="5600"/>
                    <a:pt x="1592" y="5015"/>
                    <a:pt x="1592" y="5015"/>
                  </a:cubicBezTo>
                  <a:cubicBezTo>
                    <a:pt x="1592" y="5015"/>
                    <a:pt x="1474" y="1810"/>
                    <a:pt x="1568" y="1669"/>
                  </a:cubicBezTo>
                  <a:cubicBezTo>
                    <a:pt x="1662" y="1528"/>
                    <a:pt x="2527" y="1271"/>
                    <a:pt x="3487" y="1107"/>
                  </a:cubicBezTo>
                  <a:cubicBezTo>
                    <a:pt x="3679" y="1075"/>
                    <a:pt x="3940" y="1061"/>
                    <a:pt x="4235" y="1061"/>
                  </a:cubicBezTo>
                  <a:cubicBezTo>
                    <a:pt x="5415" y="1061"/>
                    <a:pt x="7138" y="1271"/>
                    <a:pt x="7138" y="1271"/>
                  </a:cubicBezTo>
                  <a:cubicBezTo>
                    <a:pt x="7138" y="1271"/>
                    <a:pt x="7278" y="2348"/>
                    <a:pt x="7301" y="2628"/>
                  </a:cubicBezTo>
                  <a:cubicBezTo>
                    <a:pt x="7325" y="2909"/>
                    <a:pt x="6973" y="4149"/>
                    <a:pt x="6693" y="4173"/>
                  </a:cubicBezTo>
                  <a:cubicBezTo>
                    <a:pt x="6645" y="4177"/>
                    <a:pt x="6514" y="4179"/>
                    <a:pt x="6328" y="4179"/>
                  </a:cubicBezTo>
                  <a:cubicBezTo>
                    <a:pt x="5412" y="4179"/>
                    <a:pt x="3167" y="4134"/>
                    <a:pt x="3089" y="4056"/>
                  </a:cubicBezTo>
                  <a:cubicBezTo>
                    <a:pt x="2995" y="3962"/>
                    <a:pt x="2761" y="2885"/>
                    <a:pt x="3019" y="2698"/>
                  </a:cubicBezTo>
                  <a:cubicBezTo>
                    <a:pt x="3240" y="2537"/>
                    <a:pt x="5281" y="2151"/>
                    <a:pt x="5891" y="2151"/>
                  </a:cubicBezTo>
                  <a:cubicBezTo>
                    <a:pt x="5990" y="2151"/>
                    <a:pt x="6051" y="2161"/>
                    <a:pt x="6061" y="2184"/>
                  </a:cubicBezTo>
                  <a:cubicBezTo>
                    <a:pt x="6131" y="2348"/>
                    <a:pt x="6037" y="3471"/>
                    <a:pt x="6037" y="3471"/>
                  </a:cubicBezTo>
                  <a:lnTo>
                    <a:pt x="4564" y="3494"/>
                  </a:lnTo>
                  <a:lnTo>
                    <a:pt x="4564" y="3306"/>
                  </a:lnTo>
                  <a:lnTo>
                    <a:pt x="5804" y="3283"/>
                  </a:lnTo>
                  <a:cubicBezTo>
                    <a:pt x="5804" y="3283"/>
                    <a:pt x="5827" y="2839"/>
                    <a:pt x="5734" y="2839"/>
                  </a:cubicBezTo>
                  <a:cubicBezTo>
                    <a:pt x="5640" y="2839"/>
                    <a:pt x="3885" y="2933"/>
                    <a:pt x="3861" y="3096"/>
                  </a:cubicBezTo>
                  <a:cubicBezTo>
                    <a:pt x="3838" y="3260"/>
                    <a:pt x="3955" y="3775"/>
                    <a:pt x="4142" y="3799"/>
                  </a:cubicBezTo>
                  <a:cubicBezTo>
                    <a:pt x="4179" y="3803"/>
                    <a:pt x="4289" y="3805"/>
                    <a:pt x="4442" y="3805"/>
                  </a:cubicBezTo>
                  <a:cubicBezTo>
                    <a:pt x="5067" y="3805"/>
                    <a:pt x="6412" y="3775"/>
                    <a:pt x="6412" y="3775"/>
                  </a:cubicBezTo>
                  <a:cubicBezTo>
                    <a:pt x="6412" y="3775"/>
                    <a:pt x="6529" y="3611"/>
                    <a:pt x="6576" y="3096"/>
                  </a:cubicBezTo>
                  <a:cubicBezTo>
                    <a:pt x="6623" y="2581"/>
                    <a:pt x="6670" y="1809"/>
                    <a:pt x="5921" y="1739"/>
                  </a:cubicBezTo>
                  <a:cubicBezTo>
                    <a:pt x="5834" y="1731"/>
                    <a:pt x="5721" y="1727"/>
                    <a:pt x="5588" y="1727"/>
                  </a:cubicBezTo>
                  <a:cubicBezTo>
                    <a:pt x="4576" y="1727"/>
                    <a:pt x="2439" y="1942"/>
                    <a:pt x="2294" y="2067"/>
                  </a:cubicBezTo>
                  <a:cubicBezTo>
                    <a:pt x="2129" y="2207"/>
                    <a:pt x="2177" y="4102"/>
                    <a:pt x="2177" y="4313"/>
                  </a:cubicBezTo>
                  <a:cubicBezTo>
                    <a:pt x="2177" y="4524"/>
                    <a:pt x="2388" y="4851"/>
                    <a:pt x="2667" y="4898"/>
                  </a:cubicBezTo>
                  <a:cubicBezTo>
                    <a:pt x="2949" y="4944"/>
                    <a:pt x="7419" y="5014"/>
                    <a:pt x="7628" y="5038"/>
                  </a:cubicBezTo>
                  <a:cubicBezTo>
                    <a:pt x="7637" y="5039"/>
                    <a:pt x="7646" y="5039"/>
                    <a:pt x="7656" y="5039"/>
                  </a:cubicBezTo>
                  <a:cubicBezTo>
                    <a:pt x="7857" y="5039"/>
                    <a:pt x="8055" y="4792"/>
                    <a:pt x="8167" y="4524"/>
                  </a:cubicBezTo>
                  <a:cubicBezTo>
                    <a:pt x="8284" y="4243"/>
                    <a:pt x="8378" y="616"/>
                    <a:pt x="8237" y="522"/>
                  </a:cubicBezTo>
                  <a:cubicBezTo>
                    <a:pt x="8107" y="435"/>
                    <a:pt x="6301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1" name="Google Shape;9301;p53"/>
            <p:cNvSpPr/>
            <p:nvPr/>
          </p:nvSpPr>
          <p:spPr>
            <a:xfrm>
              <a:off x="1716500" y="3573500"/>
              <a:ext cx="25150" cy="16425"/>
            </a:xfrm>
            <a:custGeom>
              <a:avLst/>
              <a:gdLst/>
              <a:ahLst/>
              <a:cxnLst/>
              <a:rect l="l" t="t" r="r" b="b"/>
              <a:pathLst>
                <a:path w="1006" h="657" extrusionOk="0">
                  <a:moveTo>
                    <a:pt x="588" y="0"/>
                  </a:moveTo>
                  <a:cubicBezTo>
                    <a:pt x="430" y="0"/>
                    <a:pt x="257" y="15"/>
                    <a:pt x="257" y="15"/>
                  </a:cubicBezTo>
                  <a:cubicBezTo>
                    <a:pt x="257" y="15"/>
                    <a:pt x="0" y="624"/>
                    <a:pt x="235" y="648"/>
                  </a:cubicBezTo>
                  <a:cubicBezTo>
                    <a:pt x="290" y="653"/>
                    <a:pt x="357" y="656"/>
                    <a:pt x="428" y="656"/>
                  </a:cubicBezTo>
                  <a:cubicBezTo>
                    <a:pt x="656" y="656"/>
                    <a:pt x="923" y="625"/>
                    <a:pt x="959" y="554"/>
                  </a:cubicBezTo>
                  <a:cubicBezTo>
                    <a:pt x="1006" y="460"/>
                    <a:pt x="889" y="110"/>
                    <a:pt x="842" y="40"/>
                  </a:cubicBezTo>
                  <a:cubicBezTo>
                    <a:pt x="822" y="9"/>
                    <a:pt x="7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2" name="Google Shape;9302;p53"/>
            <p:cNvSpPr/>
            <p:nvPr/>
          </p:nvSpPr>
          <p:spPr>
            <a:xfrm>
              <a:off x="1745750" y="3572700"/>
              <a:ext cx="23425" cy="17100"/>
            </a:xfrm>
            <a:custGeom>
              <a:avLst/>
              <a:gdLst/>
              <a:ahLst/>
              <a:cxnLst/>
              <a:rect l="l" t="t" r="r" b="b"/>
              <a:pathLst>
                <a:path w="937" h="684" extrusionOk="0">
                  <a:moveTo>
                    <a:pt x="772" y="1"/>
                  </a:moveTo>
                  <a:lnTo>
                    <a:pt x="234" y="47"/>
                  </a:lnTo>
                  <a:cubicBezTo>
                    <a:pt x="234" y="47"/>
                    <a:pt x="1" y="492"/>
                    <a:pt x="164" y="586"/>
                  </a:cubicBezTo>
                  <a:cubicBezTo>
                    <a:pt x="265" y="644"/>
                    <a:pt x="517" y="683"/>
                    <a:pt x="701" y="683"/>
                  </a:cubicBezTo>
                  <a:cubicBezTo>
                    <a:pt x="816" y="683"/>
                    <a:pt x="904" y="668"/>
                    <a:pt x="913" y="632"/>
                  </a:cubicBezTo>
                  <a:cubicBezTo>
                    <a:pt x="936" y="540"/>
                    <a:pt x="772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03" name="Google Shape;9303;p53"/>
          <p:cNvGrpSpPr/>
          <p:nvPr/>
        </p:nvGrpSpPr>
        <p:grpSpPr>
          <a:xfrm>
            <a:off x="1354872" y="1871292"/>
            <a:ext cx="323826" cy="321902"/>
            <a:chOff x="2382200" y="3389200"/>
            <a:chExt cx="239800" cy="238375"/>
          </a:xfrm>
        </p:grpSpPr>
        <p:sp>
          <p:nvSpPr>
            <p:cNvPr id="9304" name="Google Shape;9304;p53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5" name="Google Shape;9305;p53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6" name="Google Shape;9306;p53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7" name="Google Shape;9307;p53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8" name="Google Shape;9308;p53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9" name="Google Shape;9309;p53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0" name="Google Shape;9310;p53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1" name="Google Shape;9311;p53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2" name="Google Shape;9312;p53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3" name="Google Shape;9313;p53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4" name="Google Shape;9314;p53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5" name="Google Shape;9315;p53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6" name="Google Shape;9316;p53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7" name="Google Shape;9317;p53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8" name="Google Shape;9318;p53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9" name="Google Shape;9319;p53"/>
          <p:cNvGrpSpPr/>
          <p:nvPr/>
        </p:nvGrpSpPr>
        <p:grpSpPr>
          <a:xfrm>
            <a:off x="425201" y="3825174"/>
            <a:ext cx="929667" cy="974286"/>
            <a:chOff x="4651413" y="2054262"/>
            <a:chExt cx="929667" cy="974286"/>
          </a:xfrm>
        </p:grpSpPr>
        <p:sp>
          <p:nvSpPr>
            <p:cNvPr id="9320" name="Google Shape;9320;p53"/>
            <p:cNvSpPr/>
            <p:nvPr/>
          </p:nvSpPr>
          <p:spPr>
            <a:xfrm>
              <a:off x="4671291" y="2054262"/>
              <a:ext cx="889910" cy="974286"/>
            </a:xfrm>
            <a:custGeom>
              <a:avLst/>
              <a:gdLst/>
              <a:ahLst/>
              <a:cxnLst/>
              <a:rect l="l" t="t" r="r" b="b"/>
              <a:pathLst>
                <a:path w="15736" h="17228" extrusionOk="0">
                  <a:moveTo>
                    <a:pt x="8188" y="0"/>
                  </a:moveTo>
                  <a:cubicBezTo>
                    <a:pt x="8122" y="0"/>
                    <a:pt x="8057" y="24"/>
                    <a:pt x="8014" y="67"/>
                  </a:cubicBezTo>
                  <a:cubicBezTo>
                    <a:pt x="6597" y="1459"/>
                    <a:pt x="5118" y="2795"/>
                    <a:pt x="3624" y="4104"/>
                  </a:cubicBezTo>
                  <a:cubicBezTo>
                    <a:pt x="2900" y="4739"/>
                    <a:pt x="2188" y="5371"/>
                    <a:pt x="1509" y="6053"/>
                  </a:cubicBezTo>
                  <a:cubicBezTo>
                    <a:pt x="1018" y="6547"/>
                    <a:pt x="435" y="6992"/>
                    <a:pt x="166" y="7632"/>
                  </a:cubicBezTo>
                  <a:cubicBezTo>
                    <a:pt x="155" y="7638"/>
                    <a:pt x="143" y="7643"/>
                    <a:pt x="132" y="7649"/>
                  </a:cubicBezTo>
                  <a:cubicBezTo>
                    <a:pt x="19" y="7712"/>
                    <a:pt x="9" y="7823"/>
                    <a:pt x="51" y="7910"/>
                  </a:cubicBezTo>
                  <a:cubicBezTo>
                    <a:pt x="20" y="7946"/>
                    <a:pt x="0" y="7995"/>
                    <a:pt x="8" y="8048"/>
                  </a:cubicBezTo>
                  <a:cubicBezTo>
                    <a:pt x="222" y="9570"/>
                    <a:pt x="992" y="11076"/>
                    <a:pt x="1597" y="12483"/>
                  </a:cubicBezTo>
                  <a:cubicBezTo>
                    <a:pt x="2269" y="14046"/>
                    <a:pt x="3037" y="15564"/>
                    <a:pt x="3715" y="17124"/>
                  </a:cubicBezTo>
                  <a:cubicBezTo>
                    <a:pt x="3744" y="17188"/>
                    <a:pt x="3827" y="17228"/>
                    <a:pt x="3901" y="17228"/>
                  </a:cubicBezTo>
                  <a:cubicBezTo>
                    <a:pt x="3907" y="17228"/>
                    <a:pt x="3913" y="17227"/>
                    <a:pt x="3919" y="17227"/>
                  </a:cubicBezTo>
                  <a:cubicBezTo>
                    <a:pt x="3925" y="17227"/>
                    <a:pt x="3931" y="17227"/>
                    <a:pt x="3937" y="17227"/>
                  </a:cubicBezTo>
                  <a:cubicBezTo>
                    <a:pt x="3955" y="17227"/>
                    <a:pt x="3973" y="17225"/>
                    <a:pt x="3990" y="17220"/>
                  </a:cubicBezTo>
                  <a:cubicBezTo>
                    <a:pt x="7271" y="16178"/>
                    <a:pt x="10459" y="14589"/>
                    <a:pt x="13567" y="13121"/>
                  </a:cubicBezTo>
                  <a:cubicBezTo>
                    <a:pt x="14679" y="12597"/>
                    <a:pt x="15735" y="12314"/>
                    <a:pt x="15641" y="10941"/>
                  </a:cubicBezTo>
                  <a:cubicBezTo>
                    <a:pt x="15547" y="9591"/>
                    <a:pt x="15041" y="8270"/>
                    <a:pt x="14515" y="7036"/>
                  </a:cubicBezTo>
                  <a:cubicBezTo>
                    <a:pt x="14181" y="6252"/>
                    <a:pt x="13818" y="5478"/>
                    <a:pt x="13465" y="4702"/>
                  </a:cubicBezTo>
                  <a:cubicBezTo>
                    <a:pt x="13133" y="3971"/>
                    <a:pt x="12863" y="3027"/>
                    <a:pt x="12366" y="2396"/>
                  </a:cubicBezTo>
                  <a:cubicBezTo>
                    <a:pt x="12127" y="2092"/>
                    <a:pt x="11854" y="1981"/>
                    <a:pt x="11569" y="1981"/>
                  </a:cubicBezTo>
                  <a:cubicBezTo>
                    <a:pt x="11563" y="1981"/>
                    <a:pt x="11556" y="1981"/>
                    <a:pt x="11550" y="1982"/>
                  </a:cubicBezTo>
                  <a:cubicBezTo>
                    <a:pt x="11543" y="1981"/>
                    <a:pt x="11537" y="1981"/>
                    <a:pt x="11530" y="1981"/>
                  </a:cubicBezTo>
                  <a:cubicBezTo>
                    <a:pt x="11183" y="1981"/>
                    <a:pt x="10817" y="2144"/>
                    <a:pt x="10466" y="2321"/>
                  </a:cubicBezTo>
                  <a:cubicBezTo>
                    <a:pt x="10325" y="2357"/>
                    <a:pt x="10183" y="2402"/>
                    <a:pt x="10038" y="2460"/>
                  </a:cubicBezTo>
                  <a:cubicBezTo>
                    <a:pt x="9946" y="2496"/>
                    <a:pt x="9856" y="2537"/>
                    <a:pt x="9764" y="2578"/>
                  </a:cubicBezTo>
                  <a:cubicBezTo>
                    <a:pt x="9326" y="1722"/>
                    <a:pt x="8986" y="819"/>
                    <a:pt x="8377" y="67"/>
                  </a:cubicBezTo>
                  <a:cubicBezTo>
                    <a:pt x="8339" y="20"/>
                    <a:pt x="8281" y="0"/>
                    <a:pt x="8223" y="0"/>
                  </a:cubicBezTo>
                  <a:cubicBezTo>
                    <a:pt x="8218" y="0"/>
                    <a:pt x="8212" y="0"/>
                    <a:pt x="8206" y="1"/>
                  </a:cubicBezTo>
                  <a:cubicBezTo>
                    <a:pt x="8200" y="0"/>
                    <a:pt x="8194" y="0"/>
                    <a:pt x="818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21" name="Google Shape;9321;p53"/>
            <p:cNvGrpSpPr/>
            <p:nvPr/>
          </p:nvGrpSpPr>
          <p:grpSpPr>
            <a:xfrm>
              <a:off x="4651413" y="2054262"/>
              <a:ext cx="929667" cy="974286"/>
              <a:chOff x="4582575" y="3824075"/>
              <a:chExt cx="410975" cy="430700"/>
            </a:xfrm>
          </p:grpSpPr>
          <p:sp>
            <p:nvSpPr>
              <p:cNvPr id="9322" name="Google Shape;9322;p53"/>
              <p:cNvSpPr/>
              <p:nvPr/>
            </p:nvSpPr>
            <p:spPr>
              <a:xfrm>
                <a:off x="4582575" y="3824075"/>
                <a:ext cx="392425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15697" h="17228" extrusionOk="0">
                    <a:moveTo>
                      <a:pt x="8186" y="1"/>
                    </a:moveTo>
                    <a:cubicBezTo>
                      <a:pt x="8122" y="1"/>
                      <a:pt x="8056" y="25"/>
                      <a:pt x="8014" y="67"/>
                    </a:cubicBezTo>
                    <a:cubicBezTo>
                      <a:pt x="6596" y="1459"/>
                      <a:pt x="5118" y="2796"/>
                      <a:pt x="3623" y="4105"/>
                    </a:cubicBezTo>
                    <a:cubicBezTo>
                      <a:pt x="2899" y="4740"/>
                      <a:pt x="2189" y="5371"/>
                      <a:pt x="1509" y="6054"/>
                    </a:cubicBezTo>
                    <a:cubicBezTo>
                      <a:pt x="1018" y="6547"/>
                      <a:pt x="435" y="6993"/>
                      <a:pt x="166" y="7631"/>
                    </a:cubicBezTo>
                    <a:cubicBezTo>
                      <a:pt x="154" y="7638"/>
                      <a:pt x="143" y="7644"/>
                      <a:pt x="132" y="7650"/>
                    </a:cubicBezTo>
                    <a:cubicBezTo>
                      <a:pt x="20" y="7713"/>
                      <a:pt x="8" y="7823"/>
                      <a:pt x="52" y="7911"/>
                    </a:cubicBezTo>
                    <a:cubicBezTo>
                      <a:pt x="20" y="7947"/>
                      <a:pt x="0" y="7994"/>
                      <a:pt x="7" y="8048"/>
                    </a:cubicBezTo>
                    <a:cubicBezTo>
                      <a:pt x="221" y="9571"/>
                      <a:pt x="992" y="11077"/>
                      <a:pt x="1597" y="12482"/>
                    </a:cubicBezTo>
                    <a:cubicBezTo>
                      <a:pt x="2270" y="14046"/>
                      <a:pt x="3037" y="15565"/>
                      <a:pt x="3715" y="17125"/>
                    </a:cubicBezTo>
                    <a:cubicBezTo>
                      <a:pt x="3743" y="17189"/>
                      <a:pt x="3826" y="17228"/>
                      <a:pt x="3899" y="17228"/>
                    </a:cubicBezTo>
                    <a:cubicBezTo>
                      <a:pt x="3918" y="17228"/>
                      <a:pt x="3935" y="17225"/>
                      <a:pt x="3951" y="17220"/>
                    </a:cubicBezTo>
                    <a:cubicBezTo>
                      <a:pt x="7233" y="16179"/>
                      <a:pt x="10421" y="14590"/>
                      <a:pt x="13529" y="13122"/>
                    </a:cubicBezTo>
                    <a:cubicBezTo>
                      <a:pt x="14641" y="12598"/>
                      <a:pt x="15697" y="12315"/>
                      <a:pt x="15602" y="10942"/>
                    </a:cubicBezTo>
                    <a:cubicBezTo>
                      <a:pt x="15509" y="9592"/>
                      <a:pt x="15003" y="8271"/>
                      <a:pt x="14477" y="7037"/>
                    </a:cubicBezTo>
                    <a:cubicBezTo>
                      <a:pt x="14143" y="6251"/>
                      <a:pt x="13780" y="5479"/>
                      <a:pt x="13427" y="4703"/>
                    </a:cubicBezTo>
                    <a:cubicBezTo>
                      <a:pt x="13095" y="3971"/>
                      <a:pt x="12824" y="3028"/>
                      <a:pt x="12328" y="2397"/>
                    </a:cubicBezTo>
                    <a:cubicBezTo>
                      <a:pt x="12088" y="2093"/>
                      <a:pt x="11815" y="1982"/>
                      <a:pt x="11529" y="1982"/>
                    </a:cubicBezTo>
                    <a:cubicBezTo>
                      <a:pt x="11183" y="1982"/>
                      <a:pt x="10817" y="2144"/>
                      <a:pt x="10465" y="2321"/>
                    </a:cubicBezTo>
                    <a:cubicBezTo>
                      <a:pt x="10325" y="2357"/>
                      <a:pt x="10183" y="2403"/>
                      <a:pt x="10039" y="2460"/>
                    </a:cubicBezTo>
                    <a:cubicBezTo>
                      <a:pt x="9936" y="2500"/>
                      <a:pt x="9835" y="2547"/>
                      <a:pt x="9733" y="2592"/>
                    </a:cubicBezTo>
                    <a:cubicBezTo>
                      <a:pt x="9292" y="1732"/>
                      <a:pt x="8950" y="824"/>
                      <a:pt x="8339" y="67"/>
                    </a:cubicBezTo>
                    <a:cubicBezTo>
                      <a:pt x="8301" y="21"/>
                      <a:pt x="8244" y="1"/>
                      <a:pt x="8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3" name="Google Shape;9323;p53"/>
              <p:cNvSpPr/>
              <p:nvPr/>
            </p:nvSpPr>
            <p:spPr>
              <a:xfrm>
                <a:off x="4777350" y="3900625"/>
                <a:ext cx="143950" cy="26667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10667" extrusionOk="0">
                    <a:moveTo>
                      <a:pt x="1559" y="0"/>
                    </a:moveTo>
                    <a:cubicBezTo>
                      <a:pt x="1491" y="0"/>
                      <a:pt x="1421" y="16"/>
                      <a:pt x="1361" y="42"/>
                    </a:cubicBezTo>
                    <a:cubicBezTo>
                      <a:pt x="955" y="222"/>
                      <a:pt x="591" y="429"/>
                      <a:pt x="228" y="685"/>
                    </a:cubicBezTo>
                    <a:cubicBezTo>
                      <a:pt x="162" y="732"/>
                      <a:pt x="110" y="796"/>
                      <a:pt x="80" y="868"/>
                    </a:cubicBezTo>
                    <a:cubicBezTo>
                      <a:pt x="31" y="901"/>
                      <a:pt x="0" y="958"/>
                      <a:pt x="24" y="1023"/>
                    </a:cubicBezTo>
                    <a:cubicBezTo>
                      <a:pt x="1192" y="4249"/>
                      <a:pt x="2582" y="7448"/>
                      <a:pt x="4003" y="10570"/>
                    </a:cubicBezTo>
                    <a:cubicBezTo>
                      <a:pt x="4034" y="10640"/>
                      <a:pt x="4102" y="10667"/>
                      <a:pt x="4172" y="10667"/>
                    </a:cubicBezTo>
                    <a:cubicBezTo>
                      <a:pt x="4211" y="10667"/>
                      <a:pt x="4251" y="10658"/>
                      <a:pt x="4285" y="10643"/>
                    </a:cubicBezTo>
                    <a:cubicBezTo>
                      <a:pt x="4728" y="10451"/>
                      <a:pt x="5170" y="10258"/>
                      <a:pt x="5616" y="10070"/>
                    </a:cubicBezTo>
                    <a:cubicBezTo>
                      <a:pt x="5689" y="10040"/>
                      <a:pt x="5757" y="9966"/>
                      <a:pt x="5726" y="9878"/>
                    </a:cubicBezTo>
                    <a:cubicBezTo>
                      <a:pt x="5687" y="9771"/>
                      <a:pt x="5648" y="9665"/>
                      <a:pt x="5609" y="9559"/>
                    </a:cubicBezTo>
                    <a:cubicBezTo>
                      <a:pt x="5602" y="9352"/>
                      <a:pt x="5562" y="9250"/>
                      <a:pt x="5419" y="9033"/>
                    </a:cubicBezTo>
                    <a:cubicBezTo>
                      <a:pt x="4332" y="6034"/>
                      <a:pt x="3257" y="3055"/>
                      <a:pt x="1863" y="173"/>
                    </a:cubicBezTo>
                    <a:cubicBezTo>
                      <a:pt x="1803" y="50"/>
                      <a:pt x="1683" y="0"/>
                      <a:pt x="1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4" name="Google Shape;9324;p53"/>
              <p:cNvSpPr/>
              <p:nvPr/>
            </p:nvSpPr>
            <p:spPr>
              <a:xfrm>
                <a:off x="4838125" y="3887125"/>
                <a:ext cx="120075" cy="25072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0029" extrusionOk="0">
                    <a:moveTo>
                      <a:pt x="418" y="1"/>
                    </a:moveTo>
                    <a:cubicBezTo>
                      <a:pt x="335" y="1"/>
                      <a:pt x="242" y="27"/>
                      <a:pt x="139" y="86"/>
                    </a:cubicBezTo>
                    <a:cubicBezTo>
                      <a:pt x="29" y="149"/>
                      <a:pt x="1" y="266"/>
                      <a:pt x="26" y="377"/>
                    </a:cubicBezTo>
                    <a:cubicBezTo>
                      <a:pt x="12" y="402"/>
                      <a:pt x="7" y="434"/>
                      <a:pt x="14" y="469"/>
                    </a:cubicBezTo>
                    <a:cubicBezTo>
                      <a:pt x="334" y="1955"/>
                      <a:pt x="1126" y="3418"/>
                      <a:pt x="1742" y="4805"/>
                    </a:cubicBezTo>
                    <a:cubicBezTo>
                      <a:pt x="2488" y="6483"/>
                      <a:pt x="3144" y="8196"/>
                      <a:pt x="3833" y="9897"/>
                    </a:cubicBezTo>
                    <a:cubicBezTo>
                      <a:pt x="3860" y="9964"/>
                      <a:pt x="3918" y="10029"/>
                      <a:pt x="3996" y="10029"/>
                    </a:cubicBezTo>
                    <a:cubicBezTo>
                      <a:pt x="3999" y="10029"/>
                      <a:pt x="4003" y="10029"/>
                      <a:pt x="4006" y="10028"/>
                    </a:cubicBezTo>
                    <a:cubicBezTo>
                      <a:pt x="4570" y="9985"/>
                      <a:pt x="4802" y="9598"/>
                      <a:pt x="4683" y="9046"/>
                    </a:cubicBezTo>
                    <a:cubicBezTo>
                      <a:pt x="4583" y="8588"/>
                      <a:pt x="4207" y="8126"/>
                      <a:pt x="4003" y="7709"/>
                    </a:cubicBezTo>
                    <a:cubicBezTo>
                      <a:pt x="3621" y="6925"/>
                      <a:pt x="3282" y="6117"/>
                      <a:pt x="2944" y="5313"/>
                    </a:cubicBezTo>
                    <a:cubicBezTo>
                      <a:pt x="2322" y="3830"/>
                      <a:pt x="1746" y="2329"/>
                      <a:pt x="1127" y="846"/>
                    </a:cubicBezTo>
                    <a:cubicBezTo>
                      <a:pt x="982" y="499"/>
                      <a:pt x="786" y="1"/>
                      <a:pt x="4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5" name="Google Shape;9325;p53"/>
              <p:cNvSpPr/>
              <p:nvPr/>
            </p:nvSpPr>
            <p:spPr>
              <a:xfrm>
                <a:off x="4937775" y="4049575"/>
                <a:ext cx="127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02" extrusionOk="0">
                    <a:moveTo>
                      <a:pt x="127" y="0"/>
                    </a:moveTo>
                    <a:cubicBezTo>
                      <a:pt x="62" y="0"/>
                      <a:pt x="1" y="51"/>
                      <a:pt x="23" y="131"/>
                    </a:cubicBezTo>
                    <a:cubicBezTo>
                      <a:pt x="31" y="159"/>
                      <a:pt x="42" y="194"/>
                      <a:pt x="35" y="223"/>
                    </a:cubicBezTo>
                    <a:cubicBezTo>
                      <a:pt x="1" y="368"/>
                      <a:pt x="116" y="501"/>
                      <a:pt x="250" y="501"/>
                    </a:cubicBezTo>
                    <a:cubicBezTo>
                      <a:pt x="286" y="501"/>
                      <a:pt x="323" y="492"/>
                      <a:pt x="359" y="471"/>
                    </a:cubicBezTo>
                    <a:cubicBezTo>
                      <a:pt x="510" y="382"/>
                      <a:pt x="500" y="103"/>
                      <a:pt x="305" y="70"/>
                    </a:cubicBezTo>
                    <a:cubicBezTo>
                      <a:pt x="261" y="63"/>
                      <a:pt x="239" y="54"/>
                      <a:pt x="204" y="27"/>
                    </a:cubicBezTo>
                    <a:cubicBezTo>
                      <a:pt x="181" y="8"/>
                      <a:pt x="154" y="0"/>
                      <a:pt x="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6" name="Google Shape;9326;p53"/>
              <p:cNvSpPr/>
              <p:nvPr/>
            </p:nvSpPr>
            <p:spPr>
              <a:xfrm>
                <a:off x="4946025" y="4084425"/>
                <a:ext cx="113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4" extrusionOk="0">
                    <a:moveTo>
                      <a:pt x="97" y="0"/>
                    </a:moveTo>
                    <a:cubicBezTo>
                      <a:pt x="53" y="0"/>
                      <a:pt x="8" y="31"/>
                      <a:pt x="13" y="81"/>
                    </a:cubicBezTo>
                    <a:cubicBezTo>
                      <a:pt x="17" y="117"/>
                      <a:pt x="2" y="151"/>
                      <a:pt x="2" y="187"/>
                    </a:cubicBezTo>
                    <a:cubicBezTo>
                      <a:pt x="1" y="228"/>
                      <a:pt x="15" y="272"/>
                      <a:pt x="23" y="311"/>
                    </a:cubicBezTo>
                    <a:cubicBezTo>
                      <a:pt x="45" y="403"/>
                      <a:pt x="129" y="454"/>
                      <a:pt x="214" y="454"/>
                    </a:cubicBezTo>
                    <a:cubicBezTo>
                      <a:pt x="256" y="454"/>
                      <a:pt x="299" y="441"/>
                      <a:pt x="334" y="414"/>
                    </a:cubicBezTo>
                    <a:cubicBezTo>
                      <a:pt x="451" y="324"/>
                      <a:pt x="426" y="168"/>
                      <a:pt x="315" y="89"/>
                    </a:cubicBezTo>
                    <a:cubicBezTo>
                      <a:pt x="256" y="47"/>
                      <a:pt x="193" y="40"/>
                      <a:pt x="137" y="10"/>
                    </a:cubicBezTo>
                    <a:cubicBezTo>
                      <a:pt x="125" y="3"/>
                      <a:pt x="111" y="0"/>
                      <a:pt x="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7" name="Google Shape;9327;p53"/>
              <p:cNvSpPr/>
              <p:nvPr/>
            </p:nvSpPr>
            <p:spPr>
              <a:xfrm>
                <a:off x="4583525" y="3824075"/>
                <a:ext cx="410025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16401" h="17228" extrusionOk="0">
                    <a:moveTo>
                      <a:pt x="9260" y="2182"/>
                    </a:moveTo>
                    <a:cubicBezTo>
                      <a:pt x="9343" y="2350"/>
                      <a:pt x="9415" y="2526"/>
                      <a:pt x="9478" y="2712"/>
                    </a:cubicBezTo>
                    <a:cubicBezTo>
                      <a:pt x="8913" y="2990"/>
                      <a:pt x="8367" y="3332"/>
                      <a:pt x="7819" y="3662"/>
                    </a:cubicBezTo>
                    <a:cubicBezTo>
                      <a:pt x="7632" y="3756"/>
                      <a:pt x="7445" y="3851"/>
                      <a:pt x="7258" y="3946"/>
                    </a:cubicBezTo>
                    <a:cubicBezTo>
                      <a:pt x="7906" y="3336"/>
                      <a:pt x="8571" y="2746"/>
                      <a:pt x="9260" y="2182"/>
                    </a:cubicBezTo>
                    <a:close/>
                    <a:moveTo>
                      <a:pt x="8969" y="1676"/>
                    </a:moveTo>
                    <a:cubicBezTo>
                      <a:pt x="9060" y="1817"/>
                      <a:pt x="9145" y="1961"/>
                      <a:pt x="9223" y="2111"/>
                    </a:cubicBezTo>
                    <a:cubicBezTo>
                      <a:pt x="8504" y="2722"/>
                      <a:pt x="7806" y="3354"/>
                      <a:pt x="7128" y="4010"/>
                    </a:cubicBezTo>
                    <a:cubicBezTo>
                      <a:pt x="6609" y="4273"/>
                      <a:pt x="6088" y="4535"/>
                      <a:pt x="5569" y="4798"/>
                    </a:cubicBezTo>
                    <a:cubicBezTo>
                      <a:pt x="5526" y="4817"/>
                      <a:pt x="5485" y="4835"/>
                      <a:pt x="5441" y="4854"/>
                    </a:cubicBezTo>
                    <a:cubicBezTo>
                      <a:pt x="6594" y="3769"/>
                      <a:pt x="7775" y="2717"/>
                      <a:pt x="8969" y="1676"/>
                    </a:cubicBezTo>
                    <a:close/>
                    <a:moveTo>
                      <a:pt x="8139" y="553"/>
                    </a:moveTo>
                    <a:cubicBezTo>
                      <a:pt x="8419" y="914"/>
                      <a:pt x="8698" y="1260"/>
                      <a:pt x="8941" y="1631"/>
                    </a:cubicBezTo>
                    <a:cubicBezTo>
                      <a:pt x="7701" y="2665"/>
                      <a:pt x="6514" y="3762"/>
                      <a:pt x="5359" y="4889"/>
                    </a:cubicBezTo>
                    <a:cubicBezTo>
                      <a:pt x="4146" y="5407"/>
                      <a:pt x="2787" y="5983"/>
                      <a:pt x="1741" y="6781"/>
                    </a:cubicBezTo>
                    <a:cubicBezTo>
                      <a:pt x="1651" y="6829"/>
                      <a:pt x="1559" y="6877"/>
                      <a:pt x="1469" y="6925"/>
                    </a:cubicBezTo>
                    <a:cubicBezTo>
                      <a:pt x="1617" y="6768"/>
                      <a:pt x="1763" y="6608"/>
                      <a:pt x="1914" y="6457"/>
                    </a:cubicBezTo>
                    <a:cubicBezTo>
                      <a:pt x="2596" y="5782"/>
                      <a:pt x="3248" y="5084"/>
                      <a:pt x="3912" y="4393"/>
                    </a:cubicBezTo>
                    <a:cubicBezTo>
                      <a:pt x="5231" y="3021"/>
                      <a:pt x="6644" y="1730"/>
                      <a:pt x="8139" y="553"/>
                    </a:cubicBezTo>
                    <a:close/>
                    <a:moveTo>
                      <a:pt x="11221" y="2726"/>
                    </a:moveTo>
                    <a:cubicBezTo>
                      <a:pt x="11505" y="2801"/>
                      <a:pt x="11788" y="2876"/>
                      <a:pt x="12072" y="2950"/>
                    </a:cubicBezTo>
                    <a:cubicBezTo>
                      <a:pt x="12289" y="3144"/>
                      <a:pt x="12530" y="3870"/>
                      <a:pt x="12664" y="4130"/>
                    </a:cubicBezTo>
                    <a:cubicBezTo>
                      <a:pt x="13061" y="4903"/>
                      <a:pt x="13478" y="5667"/>
                      <a:pt x="13879" y="6437"/>
                    </a:cubicBezTo>
                    <a:cubicBezTo>
                      <a:pt x="14675" y="7969"/>
                      <a:pt x="16400" y="10949"/>
                      <a:pt x="14513" y="12289"/>
                    </a:cubicBezTo>
                    <a:cubicBezTo>
                      <a:pt x="13196" y="13225"/>
                      <a:pt x="11465" y="13826"/>
                      <a:pt x="9989" y="14471"/>
                    </a:cubicBezTo>
                    <a:cubicBezTo>
                      <a:pt x="8315" y="15203"/>
                      <a:pt x="6623" y="15898"/>
                      <a:pt x="4883" y="16457"/>
                    </a:cubicBezTo>
                    <a:cubicBezTo>
                      <a:pt x="4656" y="16530"/>
                      <a:pt x="4472" y="16565"/>
                      <a:pt x="4319" y="16565"/>
                    </a:cubicBezTo>
                    <a:cubicBezTo>
                      <a:pt x="3740" y="16565"/>
                      <a:pt x="3607" y="16074"/>
                      <a:pt x="3271" y="15335"/>
                    </a:cubicBezTo>
                    <a:cubicBezTo>
                      <a:pt x="2848" y="14409"/>
                      <a:pt x="2457" y="13466"/>
                      <a:pt x="2082" y="12519"/>
                    </a:cubicBezTo>
                    <a:cubicBezTo>
                      <a:pt x="1532" y="11131"/>
                      <a:pt x="1146" y="9596"/>
                      <a:pt x="459" y="8263"/>
                    </a:cubicBezTo>
                    <a:cubicBezTo>
                      <a:pt x="502" y="8240"/>
                      <a:pt x="545" y="8212"/>
                      <a:pt x="586" y="8180"/>
                    </a:cubicBezTo>
                    <a:cubicBezTo>
                      <a:pt x="603" y="8172"/>
                      <a:pt x="617" y="8161"/>
                      <a:pt x="627" y="8143"/>
                    </a:cubicBezTo>
                    <a:cubicBezTo>
                      <a:pt x="627" y="8143"/>
                      <a:pt x="627" y="8142"/>
                      <a:pt x="628" y="8142"/>
                    </a:cubicBezTo>
                    <a:cubicBezTo>
                      <a:pt x="642" y="8127"/>
                      <a:pt x="659" y="8115"/>
                      <a:pt x="671" y="8100"/>
                    </a:cubicBezTo>
                    <a:cubicBezTo>
                      <a:pt x="678" y="8091"/>
                      <a:pt x="682" y="8081"/>
                      <a:pt x="684" y="8070"/>
                    </a:cubicBezTo>
                    <a:cubicBezTo>
                      <a:pt x="1076" y="7818"/>
                      <a:pt x="1444" y="7530"/>
                      <a:pt x="1816" y="7246"/>
                    </a:cubicBezTo>
                    <a:cubicBezTo>
                      <a:pt x="3060" y="6579"/>
                      <a:pt x="4290" y="5887"/>
                      <a:pt x="5520" y="5195"/>
                    </a:cubicBezTo>
                    <a:cubicBezTo>
                      <a:pt x="5548" y="5182"/>
                      <a:pt x="5575" y="5169"/>
                      <a:pt x="5603" y="5156"/>
                    </a:cubicBezTo>
                    <a:cubicBezTo>
                      <a:pt x="6502" y="4746"/>
                      <a:pt x="7408" y="4346"/>
                      <a:pt x="8282" y="3885"/>
                    </a:cubicBezTo>
                    <a:cubicBezTo>
                      <a:pt x="9206" y="3397"/>
                      <a:pt x="10186" y="2734"/>
                      <a:pt x="11221" y="2726"/>
                    </a:cubicBezTo>
                    <a:close/>
                    <a:moveTo>
                      <a:pt x="8187" y="1"/>
                    </a:moveTo>
                    <a:cubicBezTo>
                      <a:pt x="8123" y="1"/>
                      <a:pt x="8057" y="25"/>
                      <a:pt x="8015" y="67"/>
                    </a:cubicBezTo>
                    <a:cubicBezTo>
                      <a:pt x="6598" y="1459"/>
                      <a:pt x="5119" y="2796"/>
                      <a:pt x="3623" y="4105"/>
                    </a:cubicBezTo>
                    <a:cubicBezTo>
                      <a:pt x="2899" y="4740"/>
                      <a:pt x="2189" y="5371"/>
                      <a:pt x="1510" y="6054"/>
                    </a:cubicBezTo>
                    <a:cubicBezTo>
                      <a:pt x="1018" y="6547"/>
                      <a:pt x="435" y="6993"/>
                      <a:pt x="167" y="7631"/>
                    </a:cubicBezTo>
                    <a:cubicBezTo>
                      <a:pt x="156" y="7638"/>
                      <a:pt x="144" y="7644"/>
                      <a:pt x="133" y="7650"/>
                    </a:cubicBezTo>
                    <a:cubicBezTo>
                      <a:pt x="20" y="7713"/>
                      <a:pt x="8" y="7823"/>
                      <a:pt x="52" y="7911"/>
                    </a:cubicBezTo>
                    <a:cubicBezTo>
                      <a:pt x="20" y="7947"/>
                      <a:pt x="0" y="7994"/>
                      <a:pt x="8" y="8048"/>
                    </a:cubicBezTo>
                    <a:cubicBezTo>
                      <a:pt x="222" y="9571"/>
                      <a:pt x="992" y="11077"/>
                      <a:pt x="1597" y="12482"/>
                    </a:cubicBezTo>
                    <a:cubicBezTo>
                      <a:pt x="2270" y="14046"/>
                      <a:pt x="3038" y="15565"/>
                      <a:pt x="3716" y="17125"/>
                    </a:cubicBezTo>
                    <a:cubicBezTo>
                      <a:pt x="3744" y="17189"/>
                      <a:pt x="3826" y="17228"/>
                      <a:pt x="3899" y="17228"/>
                    </a:cubicBezTo>
                    <a:cubicBezTo>
                      <a:pt x="3918" y="17228"/>
                      <a:pt x="3935" y="17225"/>
                      <a:pt x="3951" y="17220"/>
                    </a:cubicBezTo>
                    <a:cubicBezTo>
                      <a:pt x="7234" y="16179"/>
                      <a:pt x="10421" y="14590"/>
                      <a:pt x="13530" y="13122"/>
                    </a:cubicBezTo>
                    <a:cubicBezTo>
                      <a:pt x="14642" y="12598"/>
                      <a:pt x="15698" y="12315"/>
                      <a:pt x="15602" y="10942"/>
                    </a:cubicBezTo>
                    <a:cubicBezTo>
                      <a:pt x="15510" y="9592"/>
                      <a:pt x="15004" y="8271"/>
                      <a:pt x="14477" y="7037"/>
                    </a:cubicBezTo>
                    <a:cubicBezTo>
                      <a:pt x="14143" y="6251"/>
                      <a:pt x="13780" y="5479"/>
                      <a:pt x="13427" y="4703"/>
                    </a:cubicBezTo>
                    <a:cubicBezTo>
                      <a:pt x="13095" y="3971"/>
                      <a:pt x="12826" y="3028"/>
                      <a:pt x="12328" y="2397"/>
                    </a:cubicBezTo>
                    <a:cubicBezTo>
                      <a:pt x="12088" y="2093"/>
                      <a:pt x="11816" y="1982"/>
                      <a:pt x="11530" y="1982"/>
                    </a:cubicBezTo>
                    <a:cubicBezTo>
                      <a:pt x="11184" y="1982"/>
                      <a:pt x="10818" y="2144"/>
                      <a:pt x="10466" y="2321"/>
                    </a:cubicBezTo>
                    <a:cubicBezTo>
                      <a:pt x="10326" y="2357"/>
                      <a:pt x="10184" y="2403"/>
                      <a:pt x="10039" y="2460"/>
                    </a:cubicBezTo>
                    <a:cubicBezTo>
                      <a:pt x="9936" y="2500"/>
                      <a:pt x="9835" y="2547"/>
                      <a:pt x="9734" y="2592"/>
                    </a:cubicBezTo>
                    <a:cubicBezTo>
                      <a:pt x="9292" y="1732"/>
                      <a:pt x="8952" y="824"/>
                      <a:pt x="8340" y="67"/>
                    </a:cubicBezTo>
                    <a:cubicBezTo>
                      <a:pt x="8302" y="21"/>
                      <a:pt x="8245" y="1"/>
                      <a:pt x="8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8" name="Google Shape;9328;p53"/>
              <p:cNvSpPr/>
              <p:nvPr/>
            </p:nvSpPr>
            <p:spPr>
              <a:xfrm>
                <a:off x="4609550" y="4023050"/>
                <a:ext cx="164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488" extrusionOk="0">
                    <a:moveTo>
                      <a:pt x="348" y="0"/>
                    </a:moveTo>
                    <a:cubicBezTo>
                      <a:pt x="317" y="0"/>
                      <a:pt x="286" y="8"/>
                      <a:pt x="255" y="24"/>
                    </a:cubicBezTo>
                    <a:cubicBezTo>
                      <a:pt x="187" y="60"/>
                      <a:pt x="120" y="105"/>
                      <a:pt x="64" y="158"/>
                    </a:cubicBezTo>
                    <a:cubicBezTo>
                      <a:pt x="6" y="211"/>
                      <a:pt x="0" y="304"/>
                      <a:pt x="36" y="370"/>
                    </a:cubicBezTo>
                    <a:cubicBezTo>
                      <a:pt x="59" y="409"/>
                      <a:pt x="114" y="488"/>
                      <a:pt x="171" y="488"/>
                    </a:cubicBezTo>
                    <a:cubicBezTo>
                      <a:pt x="179" y="488"/>
                      <a:pt x="187" y="486"/>
                      <a:pt x="195" y="483"/>
                    </a:cubicBezTo>
                    <a:cubicBezTo>
                      <a:pt x="219" y="472"/>
                      <a:pt x="238" y="462"/>
                      <a:pt x="254" y="452"/>
                    </a:cubicBezTo>
                    <a:cubicBezTo>
                      <a:pt x="345" y="444"/>
                      <a:pt x="424" y="408"/>
                      <a:pt x="502" y="343"/>
                    </a:cubicBezTo>
                    <a:cubicBezTo>
                      <a:pt x="657" y="214"/>
                      <a:pt x="514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9" name="Google Shape;9329;p53"/>
              <p:cNvSpPr/>
              <p:nvPr/>
            </p:nvSpPr>
            <p:spPr>
              <a:xfrm>
                <a:off x="4637600" y="4010175"/>
                <a:ext cx="131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80" extrusionOk="0">
                    <a:moveTo>
                      <a:pt x="314" y="0"/>
                    </a:moveTo>
                    <a:cubicBezTo>
                      <a:pt x="311" y="0"/>
                      <a:pt x="309" y="0"/>
                      <a:pt x="306" y="0"/>
                    </a:cubicBezTo>
                    <a:cubicBezTo>
                      <a:pt x="292" y="1"/>
                      <a:pt x="277" y="1"/>
                      <a:pt x="262" y="2"/>
                    </a:cubicBezTo>
                    <a:cubicBezTo>
                      <a:pt x="173" y="5"/>
                      <a:pt x="111" y="61"/>
                      <a:pt x="88" y="135"/>
                    </a:cubicBezTo>
                    <a:cubicBezTo>
                      <a:pt x="84" y="139"/>
                      <a:pt x="80" y="143"/>
                      <a:pt x="76" y="147"/>
                    </a:cubicBezTo>
                    <a:cubicBezTo>
                      <a:pt x="0" y="206"/>
                      <a:pt x="18" y="337"/>
                      <a:pt x="128" y="338"/>
                    </a:cubicBezTo>
                    <a:cubicBezTo>
                      <a:pt x="134" y="339"/>
                      <a:pt x="140" y="339"/>
                      <a:pt x="145" y="340"/>
                    </a:cubicBezTo>
                    <a:cubicBezTo>
                      <a:pt x="180" y="365"/>
                      <a:pt x="225" y="379"/>
                      <a:pt x="268" y="379"/>
                    </a:cubicBezTo>
                    <a:cubicBezTo>
                      <a:pt x="301" y="379"/>
                      <a:pt x="332" y="371"/>
                      <a:pt x="358" y="353"/>
                    </a:cubicBezTo>
                    <a:cubicBezTo>
                      <a:pt x="370" y="345"/>
                      <a:pt x="383" y="336"/>
                      <a:pt x="396" y="327"/>
                    </a:cubicBezTo>
                    <a:cubicBezTo>
                      <a:pt x="527" y="235"/>
                      <a:pt x="495" y="0"/>
                      <a:pt x="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0" name="Google Shape;9330;p53"/>
              <p:cNvSpPr/>
              <p:nvPr/>
            </p:nvSpPr>
            <p:spPr>
              <a:xfrm>
                <a:off x="4664350" y="3993575"/>
                <a:ext cx="147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57" extrusionOk="0">
                    <a:moveTo>
                      <a:pt x="301" y="1"/>
                    </a:moveTo>
                    <a:cubicBezTo>
                      <a:pt x="240" y="1"/>
                      <a:pt x="177" y="21"/>
                      <a:pt x="117" y="60"/>
                    </a:cubicBezTo>
                    <a:cubicBezTo>
                      <a:pt x="47" y="105"/>
                      <a:pt x="1" y="213"/>
                      <a:pt x="57" y="288"/>
                    </a:cubicBezTo>
                    <a:cubicBezTo>
                      <a:pt x="75" y="313"/>
                      <a:pt x="139" y="362"/>
                      <a:pt x="145" y="390"/>
                    </a:cubicBezTo>
                    <a:cubicBezTo>
                      <a:pt x="149" y="414"/>
                      <a:pt x="169" y="425"/>
                      <a:pt x="190" y="425"/>
                    </a:cubicBezTo>
                    <a:cubicBezTo>
                      <a:pt x="200" y="425"/>
                      <a:pt x="211" y="422"/>
                      <a:pt x="220" y="417"/>
                    </a:cubicBezTo>
                    <a:cubicBezTo>
                      <a:pt x="226" y="421"/>
                      <a:pt x="230" y="426"/>
                      <a:pt x="236" y="430"/>
                    </a:cubicBezTo>
                    <a:cubicBezTo>
                      <a:pt x="273" y="447"/>
                      <a:pt x="312" y="457"/>
                      <a:pt x="351" y="457"/>
                    </a:cubicBezTo>
                    <a:cubicBezTo>
                      <a:pt x="416" y="457"/>
                      <a:pt x="479" y="430"/>
                      <a:pt x="522" y="372"/>
                    </a:cubicBezTo>
                    <a:cubicBezTo>
                      <a:pt x="585" y="289"/>
                      <a:pt x="588" y="157"/>
                      <a:pt x="505" y="83"/>
                    </a:cubicBezTo>
                    <a:cubicBezTo>
                      <a:pt x="442" y="28"/>
                      <a:pt x="372" y="1"/>
                      <a:pt x="3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1" name="Google Shape;9331;p53"/>
              <p:cNvSpPr/>
              <p:nvPr/>
            </p:nvSpPr>
            <p:spPr>
              <a:xfrm>
                <a:off x="4693150" y="3981750"/>
                <a:ext cx="10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60" extrusionOk="0">
                    <a:moveTo>
                      <a:pt x="194" y="0"/>
                    </a:moveTo>
                    <a:cubicBezTo>
                      <a:pt x="137" y="0"/>
                      <a:pt x="81" y="27"/>
                      <a:pt x="50" y="90"/>
                    </a:cubicBezTo>
                    <a:cubicBezTo>
                      <a:pt x="14" y="161"/>
                      <a:pt x="0" y="173"/>
                      <a:pt x="0" y="260"/>
                    </a:cubicBezTo>
                    <a:cubicBezTo>
                      <a:pt x="0" y="288"/>
                      <a:pt x="21" y="318"/>
                      <a:pt x="50" y="325"/>
                    </a:cubicBezTo>
                    <a:cubicBezTo>
                      <a:pt x="71" y="329"/>
                      <a:pt x="92" y="331"/>
                      <a:pt x="111" y="334"/>
                    </a:cubicBezTo>
                    <a:cubicBezTo>
                      <a:pt x="141" y="351"/>
                      <a:pt x="173" y="359"/>
                      <a:pt x="205" y="359"/>
                    </a:cubicBezTo>
                    <a:cubicBezTo>
                      <a:pt x="307" y="359"/>
                      <a:pt x="405" y="277"/>
                      <a:pt x="387" y="158"/>
                    </a:cubicBezTo>
                    <a:cubicBezTo>
                      <a:pt x="373" y="63"/>
                      <a:pt x="282" y="0"/>
                      <a:pt x="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2" name="Google Shape;9332;p53"/>
              <p:cNvSpPr/>
              <p:nvPr/>
            </p:nvSpPr>
            <p:spPr>
              <a:xfrm>
                <a:off x="4719950" y="3966200"/>
                <a:ext cx="12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52" extrusionOk="0">
                    <a:moveTo>
                      <a:pt x="246" y="1"/>
                    </a:moveTo>
                    <a:cubicBezTo>
                      <a:pt x="234" y="1"/>
                      <a:pt x="221" y="2"/>
                      <a:pt x="209" y="5"/>
                    </a:cubicBezTo>
                    <a:cubicBezTo>
                      <a:pt x="94" y="29"/>
                      <a:pt x="61" y="85"/>
                      <a:pt x="17" y="187"/>
                    </a:cubicBezTo>
                    <a:cubicBezTo>
                      <a:pt x="0" y="228"/>
                      <a:pt x="30" y="286"/>
                      <a:pt x="67" y="306"/>
                    </a:cubicBezTo>
                    <a:cubicBezTo>
                      <a:pt x="121" y="336"/>
                      <a:pt x="164" y="352"/>
                      <a:pt x="208" y="352"/>
                    </a:cubicBezTo>
                    <a:cubicBezTo>
                      <a:pt x="248" y="352"/>
                      <a:pt x="289" y="339"/>
                      <a:pt x="339" y="313"/>
                    </a:cubicBezTo>
                    <a:cubicBezTo>
                      <a:pt x="506" y="230"/>
                      <a:pt x="405" y="1"/>
                      <a:pt x="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3" name="Google Shape;9333;p53"/>
              <p:cNvSpPr/>
              <p:nvPr/>
            </p:nvSpPr>
            <p:spPr>
              <a:xfrm>
                <a:off x="4752325" y="3948275"/>
                <a:ext cx="99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54" extrusionOk="0">
                    <a:moveTo>
                      <a:pt x="198" y="0"/>
                    </a:moveTo>
                    <a:cubicBezTo>
                      <a:pt x="153" y="0"/>
                      <a:pt x="107" y="18"/>
                      <a:pt x="76" y="49"/>
                    </a:cubicBezTo>
                    <a:cubicBezTo>
                      <a:pt x="1" y="125"/>
                      <a:pt x="12" y="185"/>
                      <a:pt x="16" y="283"/>
                    </a:cubicBezTo>
                    <a:cubicBezTo>
                      <a:pt x="18" y="322"/>
                      <a:pt x="55" y="354"/>
                      <a:pt x="91" y="354"/>
                    </a:cubicBezTo>
                    <a:cubicBezTo>
                      <a:pt x="106" y="354"/>
                      <a:pt x="122" y="348"/>
                      <a:pt x="135" y="335"/>
                    </a:cubicBezTo>
                    <a:cubicBezTo>
                      <a:pt x="142" y="335"/>
                      <a:pt x="151" y="336"/>
                      <a:pt x="165" y="338"/>
                    </a:cubicBezTo>
                    <a:cubicBezTo>
                      <a:pt x="191" y="338"/>
                      <a:pt x="216" y="336"/>
                      <a:pt x="240" y="331"/>
                    </a:cubicBezTo>
                    <a:cubicBezTo>
                      <a:pt x="294" y="315"/>
                      <a:pt x="324" y="281"/>
                      <a:pt x="354" y="235"/>
                    </a:cubicBezTo>
                    <a:cubicBezTo>
                      <a:pt x="398" y="167"/>
                      <a:pt x="365" y="77"/>
                      <a:pt x="301" y="36"/>
                    </a:cubicBezTo>
                    <a:lnTo>
                      <a:pt x="281" y="24"/>
                    </a:lnTo>
                    <a:cubicBezTo>
                      <a:pt x="256" y="8"/>
                      <a:pt x="227" y="0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4" name="Google Shape;9334;p53"/>
              <p:cNvSpPr/>
              <p:nvPr/>
            </p:nvSpPr>
            <p:spPr>
              <a:xfrm>
                <a:off x="4782000" y="3933750"/>
                <a:ext cx="124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75" extrusionOk="0">
                    <a:moveTo>
                      <a:pt x="281" y="1"/>
                    </a:moveTo>
                    <a:cubicBezTo>
                      <a:pt x="270" y="1"/>
                      <a:pt x="259" y="2"/>
                      <a:pt x="247" y="3"/>
                    </a:cubicBezTo>
                    <a:cubicBezTo>
                      <a:pt x="167" y="13"/>
                      <a:pt x="91" y="53"/>
                      <a:pt x="69" y="139"/>
                    </a:cubicBezTo>
                    <a:lnTo>
                      <a:pt x="38" y="216"/>
                    </a:lnTo>
                    <a:cubicBezTo>
                      <a:pt x="1" y="258"/>
                      <a:pt x="20" y="340"/>
                      <a:pt x="83" y="340"/>
                    </a:cubicBezTo>
                    <a:cubicBezTo>
                      <a:pt x="85" y="340"/>
                      <a:pt x="87" y="340"/>
                      <a:pt x="89" y="340"/>
                    </a:cubicBezTo>
                    <a:cubicBezTo>
                      <a:pt x="96" y="339"/>
                      <a:pt x="104" y="339"/>
                      <a:pt x="111" y="339"/>
                    </a:cubicBezTo>
                    <a:cubicBezTo>
                      <a:pt x="142" y="339"/>
                      <a:pt x="171" y="348"/>
                      <a:pt x="198" y="366"/>
                    </a:cubicBezTo>
                    <a:cubicBezTo>
                      <a:pt x="213" y="372"/>
                      <a:pt x="229" y="374"/>
                      <a:pt x="245" y="374"/>
                    </a:cubicBezTo>
                    <a:cubicBezTo>
                      <a:pt x="294" y="374"/>
                      <a:pt x="347" y="351"/>
                      <a:pt x="378" y="319"/>
                    </a:cubicBezTo>
                    <a:cubicBezTo>
                      <a:pt x="498" y="192"/>
                      <a:pt x="465" y="1"/>
                      <a:pt x="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5" name="Google Shape;9335;p53"/>
              <p:cNvSpPr/>
              <p:nvPr/>
            </p:nvSpPr>
            <p:spPr>
              <a:xfrm>
                <a:off x="4814375" y="3918200"/>
                <a:ext cx="123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92" extrusionOk="0">
                    <a:moveTo>
                      <a:pt x="243" y="0"/>
                    </a:moveTo>
                    <a:cubicBezTo>
                      <a:pt x="177" y="0"/>
                      <a:pt x="112" y="31"/>
                      <a:pt x="73" y="96"/>
                    </a:cubicBezTo>
                    <a:cubicBezTo>
                      <a:pt x="66" y="107"/>
                      <a:pt x="60" y="118"/>
                      <a:pt x="53" y="129"/>
                    </a:cubicBezTo>
                    <a:cubicBezTo>
                      <a:pt x="0" y="217"/>
                      <a:pt x="46" y="364"/>
                      <a:pt x="157" y="382"/>
                    </a:cubicBezTo>
                    <a:cubicBezTo>
                      <a:pt x="168" y="384"/>
                      <a:pt x="180" y="386"/>
                      <a:pt x="193" y="388"/>
                    </a:cubicBezTo>
                    <a:cubicBezTo>
                      <a:pt x="205" y="390"/>
                      <a:pt x="218" y="391"/>
                      <a:pt x="230" y="391"/>
                    </a:cubicBezTo>
                    <a:cubicBezTo>
                      <a:pt x="368" y="391"/>
                      <a:pt x="492" y="268"/>
                      <a:pt x="427" y="120"/>
                    </a:cubicBezTo>
                    <a:cubicBezTo>
                      <a:pt x="393" y="42"/>
                      <a:pt x="318" y="0"/>
                      <a:pt x="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6" name="Google Shape;9336;p53"/>
              <p:cNvSpPr/>
              <p:nvPr/>
            </p:nvSpPr>
            <p:spPr>
              <a:xfrm>
                <a:off x="4847975" y="3905225"/>
                <a:ext cx="124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13" extrusionOk="0">
                    <a:moveTo>
                      <a:pt x="275" y="0"/>
                    </a:moveTo>
                    <a:cubicBezTo>
                      <a:pt x="242" y="0"/>
                      <a:pt x="208" y="10"/>
                      <a:pt x="175" y="33"/>
                    </a:cubicBezTo>
                    <a:cubicBezTo>
                      <a:pt x="158" y="47"/>
                      <a:pt x="140" y="58"/>
                      <a:pt x="122" y="68"/>
                    </a:cubicBezTo>
                    <a:cubicBezTo>
                      <a:pt x="75" y="97"/>
                      <a:pt x="32" y="155"/>
                      <a:pt x="39" y="213"/>
                    </a:cubicBezTo>
                    <a:cubicBezTo>
                      <a:pt x="34" y="223"/>
                      <a:pt x="29" y="234"/>
                      <a:pt x="24" y="245"/>
                    </a:cubicBezTo>
                    <a:cubicBezTo>
                      <a:pt x="0" y="283"/>
                      <a:pt x="34" y="335"/>
                      <a:pt x="76" y="335"/>
                    </a:cubicBezTo>
                    <a:cubicBezTo>
                      <a:pt x="81" y="335"/>
                      <a:pt x="87" y="334"/>
                      <a:pt x="92" y="332"/>
                    </a:cubicBezTo>
                    <a:lnTo>
                      <a:pt x="93" y="331"/>
                    </a:lnTo>
                    <a:cubicBezTo>
                      <a:pt x="108" y="346"/>
                      <a:pt x="126" y="357"/>
                      <a:pt x="146" y="366"/>
                    </a:cubicBezTo>
                    <a:cubicBezTo>
                      <a:pt x="186" y="398"/>
                      <a:pt x="234" y="413"/>
                      <a:pt x="282" y="413"/>
                    </a:cubicBezTo>
                    <a:cubicBezTo>
                      <a:pt x="377" y="413"/>
                      <a:pt x="469" y="351"/>
                      <a:pt x="483" y="239"/>
                    </a:cubicBezTo>
                    <a:cubicBezTo>
                      <a:pt x="497" y="121"/>
                      <a:pt x="391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7" name="Google Shape;9337;p53"/>
              <p:cNvSpPr/>
              <p:nvPr/>
            </p:nvSpPr>
            <p:spPr>
              <a:xfrm>
                <a:off x="4872750" y="3915625"/>
                <a:ext cx="842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18" extrusionOk="0">
                    <a:moveTo>
                      <a:pt x="177" y="1"/>
                    </a:moveTo>
                    <a:cubicBezTo>
                      <a:pt x="152" y="1"/>
                      <a:pt x="75" y="15"/>
                      <a:pt x="87" y="15"/>
                    </a:cubicBezTo>
                    <a:cubicBezTo>
                      <a:pt x="89" y="15"/>
                      <a:pt x="93" y="14"/>
                      <a:pt x="101" y="13"/>
                    </a:cubicBezTo>
                    <a:lnTo>
                      <a:pt x="101" y="13"/>
                    </a:lnTo>
                    <a:cubicBezTo>
                      <a:pt x="50" y="20"/>
                      <a:pt x="23" y="47"/>
                      <a:pt x="15" y="98"/>
                    </a:cubicBezTo>
                    <a:lnTo>
                      <a:pt x="15" y="98"/>
                    </a:lnTo>
                    <a:cubicBezTo>
                      <a:pt x="17" y="84"/>
                      <a:pt x="18" y="78"/>
                      <a:pt x="17" y="78"/>
                    </a:cubicBezTo>
                    <a:lnTo>
                      <a:pt x="17" y="78"/>
                    </a:lnTo>
                    <a:cubicBezTo>
                      <a:pt x="15" y="78"/>
                      <a:pt x="0" y="147"/>
                      <a:pt x="1" y="158"/>
                    </a:cubicBezTo>
                    <a:cubicBezTo>
                      <a:pt x="1" y="199"/>
                      <a:pt x="18" y="241"/>
                      <a:pt x="47" y="271"/>
                    </a:cubicBezTo>
                    <a:cubicBezTo>
                      <a:pt x="78" y="302"/>
                      <a:pt x="119" y="317"/>
                      <a:pt x="160" y="317"/>
                    </a:cubicBezTo>
                    <a:cubicBezTo>
                      <a:pt x="202" y="317"/>
                      <a:pt x="243" y="302"/>
                      <a:pt x="274" y="271"/>
                    </a:cubicBezTo>
                    <a:cubicBezTo>
                      <a:pt x="336" y="211"/>
                      <a:pt x="335" y="106"/>
                      <a:pt x="274" y="45"/>
                    </a:cubicBezTo>
                    <a:cubicBezTo>
                      <a:pt x="250" y="19"/>
                      <a:pt x="217" y="5"/>
                      <a:pt x="182" y="1"/>
                    </a:cubicBezTo>
                    <a:cubicBezTo>
                      <a:pt x="181" y="1"/>
                      <a:pt x="179" y="1"/>
                      <a:pt x="1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8" name="Google Shape;9338;p53"/>
              <p:cNvSpPr/>
              <p:nvPr/>
            </p:nvSpPr>
            <p:spPr>
              <a:xfrm>
                <a:off x="4887400" y="3935650"/>
                <a:ext cx="13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48" extrusionOk="0">
                    <a:moveTo>
                      <a:pt x="216" y="0"/>
                    </a:moveTo>
                    <a:cubicBezTo>
                      <a:pt x="189" y="0"/>
                      <a:pt x="161" y="4"/>
                      <a:pt x="132" y="12"/>
                    </a:cubicBezTo>
                    <a:cubicBezTo>
                      <a:pt x="49" y="35"/>
                      <a:pt x="0" y="140"/>
                      <a:pt x="49" y="215"/>
                    </a:cubicBezTo>
                    <a:cubicBezTo>
                      <a:pt x="74" y="253"/>
                      <a:pt x="93" y="306"/>
                      <a:pt x="113" y="349"/>
                    </a:cubicBezTo>
                    <a:cubicBezTo>
                      <a:pt x="146" y="419"/>
                      <a:pt x="204" y="448"/>
                      <a:pt x="264" y="448"/>
                    </a:cubicBezTo>
                    <a:cubicBezTo>
                      <a:pt x="399" y="448"/>
                      <a:pt x="546" y="302"/>
                      <a:pt x="455" y="148"/>
                    </a:cubicBezTo>
                    <a:cubicBezTo>
                      <a:pt x="399" y="53"/>
                      <a:pt x="316" y="0"/>
                      <a:pt x="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9" name="Google Shape;9339;p53"/>
              <p:cNvSpPr/>
              <p:nvPr/>
            </p:nvSpPr>
            <p:spPr>
              <a:xfrm>
                <a:off x="4901000" y="3963675"/>
                <a:ext cx="113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9" extrusionOk="0">
                    <a:moveTo>
                      <a:pt x="107" y="0"/>
                    </a:moveTo>
                    <a:cubicBezTo>
                      <a:pt x="48" y="0"/>
                      <a:pt x="0" y="65"/>
                      <a:pt x="33" y="125"/>
                    </a:cubicBezTo>
                    <a:cubicBezTo>
                      <a:pt x="59" y="173"/>
                      <a:pt x="70" y="226"/>
                      <a:pt x="100" y="275"/>
                    </a:cubicBezTo>
                    <a:cubicBezTo>
                      <a:pt x="131" y="328"/>
                      <a:pt x="172" y="349"/>
                      <a:pt x="213" y="349"/>
                    </a:cubicBezTo>
                    <a:cubicBezTo>
                      <a:pt x="334" y="349"/>
                      <a:pt x="454" y="168"/>
                      <a:pt x="298" y="77"/>
                    </a:cubicBezTo>
                    <a:cubicBezTo>
                      <a:pt x="249" y="48"/>
                      <a:pt x="195" y="36"/>
                      <a:pt x="148" y="11"/>
                    </a:cubicBezTo>
                    <a:cubicBezTo>
                      <a:pt x="134" y="4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0" name="Google Shape;9340;p53"/>
              <p:cNvSpPr/>
              <p:nvPr/>
            </p:nvSpPr>
            <p:spPr>
              <a:xfrm>
                <a:off x="4912350" y="3989150"/>
                <a:ext cx="127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02" extrusionOk="0">
                    <a:moveTo>
                      <a:pt x="208" y="0"/>
                    </a:moveTo>
                    <a:cubicBezTo>
                      <a:pt x="100" y="0"/>
                      <a:pt x="0" y="83"/>
                      <a:pt x="37" y="222"/>
                    </a:cubicBezTo>
                    <a:cubicBezTo>
                      <a:pt x="41" y="237"/>
                      <a:pt x="44" y="251"/>
                      <a:pt x="48" y="264"/>
                    </a:cubicBezTo>
                    <a:cubicBezTo>
                      <a:pt x="74" y="363"/>
                      <a:pt x="142" y="402"/>
                      <a:pt x="215" y="402"/>
                    </a:cubicBezTo>
                    <a:cubicBezTo>
                      <a:pt x="355" y="402"/>
                      <a:pt x="510" y="257"/>
                      <a:pt x="401" y="116"/>
                    </a:cubicBezTo>
                    <a:cubicBezTo>
                      <a:pt x="391" y="105"/>
                      <a:pt x="382" y="93"/>
                      <a:pt x="374" y="81"/>
                    </a:cubicBezTo>
                    <a:cubicBezTo>
                      <a:pt x="331" y="26"/>
                      <a:pt x="268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1" name="Google Shape;9341;p53"/>
              <p:cNvSpPr/>
              <p:nvPr/>
            </p:nvSpPr>
            <p:spPr>
              <a:xfrm>
                <a:off x="4926925" y="4017975"/>
                <a:ext cx="111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7" extrusionOk="0">
                    <a:moveTo>
                      <a:pt x="153" y="0"/>
                    </a:moveTo>
                    <a:cubicBezTo>
                      <a:pt x="142" y="0"/>
                      <a:pt x="130" y="3"/>
                      <a:pt x="120" y="8"/>
                    </a:cubicBezTo>
                    <a:cubicBezTo>
                      <a:pt x="96" y="19"/>
                      <a:pt x="70" y="30"/>
                      <a:pt x="51" y="49"/>
                    </a:cubicBezTo>
                    <a:cubicBezTo>
                      <a:pt x="35" y="66"/>
                      <a:pt x="24" y="84"/>
                      <a:pt x="18" y="107"/>
                    </a:cubicBezTo>
                    <a:cubicBezTo>
                      <a:pt x="14" y="128"/>
                      <a:pt x="13" y="137"/>
                      <a:pt x="14" y="137"/>
                    </a:cubicBezTo>
                    <a:cubicBezTo>
                      <a:pt x="14" y="137"/>
                      <a:pt x="15" y="135"/>
                      <a:pt x="16" y="132"/>
                    </a:cubicBezTo>
                    <a:lnTo>
                      <a:pt x="16" y="132"/>
                    </a:lnTo>
                    <a:cubicBezTo>
                      <a:pt x="10" y="156"/>
                      <a:pt x="2" y="196"/>
                      <a:pt x="2" y="202"/>
                    </a:cubicBezTo>
                    <a:cubicBezTo>
                      <a:pt x="1" y="250"/>
                      <a:pt x="13" y="289"/>
                      <a:pt x="41" y="327"/>
                    </a:cubicBezTo>
                    <a:cubicBezTo>
                      <a:pt x="78" y="378"/>
                      <a:pt x="143" y="426"/>
                      <a:pt x="211" y="426"/>
                    </a:cubicBezTo>
                    <a:cubicBezTo>
                      <a:pt x="228" y="426"/>
                      <a:pt x="245" y="423"/>
                      <a:pt x="262" y="416"/>
                    </a:cubicBezTo>
                    <a:lnTo>
                      <a:pt x="283" y="408"/>
                    </a:lnTo>
                    <a:cubicBezTo>
                      <a:pt x="361" y="376"/>
                      <a:pt x="445" y="288"/>
                      <a:pt x="405" y="192"/>
                    </a:cubicBezTo>
                    <a:cubicBezTo>
                      <a:pt x="365" y="98"/>
                      <a:pt x="303" y="50"/>
                      <a:pt x="215" y="34"/>
                    </a:cubicBezTo>
                    <a:cubicBezTo>
                      <a:pt x="213" y="33"/>
                      <a:pt x="211" y="31"/>
                      <a:pt x="208" y="29"/>
                    </a:cubicBezTo>
                    <a:cubicBezTo>
                      <a:pt x="182" y="20"/>
                      <a:pt x="172" y="16"/>
                      <a:pt x="179" y="16"/>
                    </a:cubicBezTo>
                    <a:cubicBezTo>
                      <a:pt x="182" y="16"/>
                      <a:pt x="187" y="16"/>
                      <a:pt x="193" y="17"/>
                    </a:cubicBezTo>
                    <a:cubicBezTo>
                      <a:pt x="183" y="5"/>
                      <a:pt x="168" y="0"/>
                      <a:pt x="1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2" name="Google Shape;9342;p53"/>
              <p:cNvSpPr/>
              <p:nvPr/>
            </p:nvSpPr>
            <p:spPr>
              <a:xfrm>
                <a:off x="4933550" y="4107925"/>
                <a:ext cx="1067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2" extrusionOk="0">
                    <a:moveTo>
                      <a:pt x="283" y="1"/>
                    </a:moveTo>
                    <a:cubicBezTo>
                      <a:pt x="275" y="1"/>
                      <a:pt x="267" y="2"/>
                      <a:pt x="260" y="3"/>
                    </a:cubicBezTo>
                    <a:cubicBezTo>
                      <a:pt x="171" y="24"/>
                      <a:pt x="130" y="55"/>
                      <a:pt x="84" y="133"/>
                    </a:cubicBezTo>
                    <a:cubicBezTo>
                      <a:pt x="1" y="277"/>
                      <a:pt x="127" y="392"/>
                      <a:pt x="247" y="392"/>
                    </a:cubicBezTo>
                    <a:cubicBezTo>
                      <a:pt x="325" y="392"/>
                      <a:pt x="402" y="343"/>
                      <a:pt x="417" y="222"/>
                    </a:cubicBezTo>
                    <a:cubicBezTo>
                      <a:pt x="427" y="135"/>
                      <a:pt x="399" y="90"/>
                      <a:pt x="346" y="26"/>
                    </a:cubicBezTo>
                    <a:cubicBezTo>
                      <a:pt x="330" y="8"/>
                      <a:pt x="306" y="1"/>
                      <a:pt x="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3" name="Google Shape;9343;p53"/>
              <p:cNvSpPr/>
              <p:nvPr/>
            </p:nvSpPr>
            <p:spPr>
              <a:xfrm>
                <a:off x="4912900" y="4128825"/>
                <a:ext cx="1052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62" extrusionOk="0">
                    <a:moveTo>
                      <a:pt x="276" y="0"/>
                    </a:moveTo>
                    <a:cubicBezTo>
                      <a:pt x="257" y="0"/>
                      <a:pt x="237" y="8"/>
                      <a:pt x="220" y="27"/>
                    </a:cubicBezTo>
                    <a:lnTo>
                      <a:pt x="221" y="53"/>
                    </a:lnTo>
                    <a:cubicBezTo>
                      <a:pt x="76" y="68"/>
                      <a:pt x="0" y="257"/>
                      <a:pt x="143" y="341"/>
                    </a:cubicBezTo>
                    <a:cubicBezTo>
                      <a:pt x="167" y="355"/>
                      <a:pt x="193" y="361"/>
                      <a:pt x="217" y="361"/>
                    </a:cubicBezTo>
                    <a:cubicBezTo>
                      <a:pt x="326" y="361"/>
                      <a:pt x="420" y="238"/>
                      <a:pt x="355" y="129"/>
                    </a:cubicBezTo>
                    <a:cubicBezTo>
                      <a:pt x="358" y="123"/>
                      <a:pt x="361" y="117"/>
                      <a:pt x="363" y="110"/>
                    </a:cubicBezTo>
                    <a:cubicBezTo>
                      <a:pt x="374" y="55"/>
                      <a:pt x="327" y="0"/>
                      <a:pt x="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4" name="Google Shape;9344;p53"/>
              <p:cNvSpPr/>
              <p:nvPr/>
            </p:nvSpPr>
            <p:spPr>
              <a:xfrm>
                <a:off x="4882550" y="4140325"/>
                <a:ext cx="164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21" extrusionOk="0">
                    <a:moveTo>
                      <a:pt x="361" y="1"/>
                    </a:moveTo>
                    <a:cubicBezTo>
                      <a:pt x="325" y="1"/>
                      <a:pt x="288" y="10"/>
                      <a:pt x="252" y="32"/>
                    </a:cubicBezTo>
                    <a:cubicBezTo>
                      <a:pt x="189" y="70"/>
                      <a:pt x="151" y="112"/>
                      <a:pt x="109" y="171"/>
                    </a:cubicBezTo>
                    <a:cubicBezTo>
                      <a:pt x="0" y="318"/>
                      <a:pt x="155" y="520"/>
                      <a:pt x="314" y="520"/>
                    </a:cubicBezTo>
                    <a:cubicBezTo>
                      <a:pt x="351" y="520"/>
                      <a:pt x="388" y="509"/>
                      <a:pt x="422" y="484"/>
                    </a:cubicBezTo>
                    <a:cubicBezTo>
                      <a:pt x="481" y="441"/>
                      <a:pt x="523" y="403"/>
                      <a:pt x="561" y="340"/>
                    </a:cubicBezTo>
                    <a:cubicBezTo>
                      <a:pt x="657" y="184"/>
                      <a:pt x="520" y="1"/>
                      <a:pt x="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5" name="Google Shape;9345;p53"/>
              <p:cNvSpPr/>
              <p:nvPr/>
            </p:nvSpPr>
            <p:spPr>
              <a:xfrm>
                <a:off x="4849975" y="4157075"/>
                <a:ext cx="107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249" y="1"/>
                    </a:moveTo>
                    <a:cubicBezTo>
                      <a:pt x="240" y="1"/>
                      <a:pt x="232" y="2"/>
                      <a:pt x="224" y="4"/>
                    </a:cubicBezTo>
                    <a:cubicBezTo>
                      <a:pt x="206" y="8"/>
                      <a:pt x="190" y="12"/>
                      <a:pt x="172" y="16"/>
                    </a:cubicBezTo>
                    <a:cubicBezTo>
                      <a:pt x="69" y="42"/>
                      <a:pt x="1" y="184"/>
                      <a:pt x="67" y="276"/>
                    </a:cubicBezTo>
                    <a:cubicBezTo>
                      <a:pt x="73" y="284"/>
                      <a:pt x="79" y="293"/>
                      <a:pt x="85" y="302"/>
                    </a:cubicBezTo>
                    <a:cubicBezTo>
                      <a:pt x="113" y="341"/>
                      <a:pt x="157" y="370"/>
                      <a:pt x="205" y="370"/>
                    </a:cubicBezTo>
                    <a:cubicBezTo>
                      <a:pt x="217" y="370"/>
                      <a:pt x="229" y="369"/>
                      <a:pt x="241" y="365"/>
                    </a:cubicBezTo>
                    <a:cubicBezTo>
                      <a:pt x="250" y="363"/>
                      <a:pt x="258" y="360"/>
                      <a:pt x="267" y="357"/>
                    </a:cubicBezTo>
                    <a:cubicBezTo>
                      <a:pt x="403" y="315"/>
                      <a:pt x="429" y="164"/>
                      <a:pt x="345" y="61"/>
                    </a:cubicBezTo>
                    <a:cubicBezTo>
                      <a:pt x="336" y="51"/>
                      <a:pt x="327" y="40"/>
                      <a:pt x="318" y="29"/>
                    </a:cubicBezTo>
                    <a:cubicBezTo>
                      <a:pt x="302" y="9"/>
                      <a:pt x="275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6" name="Google Shape;9346;p53"/>
              <p:cNvSpPr/>
              <p:nvPr/>
            </p:nvSpPr>
            <p:spPr>
              <a:xfrm>
                <a:off x="4817375" y="4168900"/>
                <a:ext cx="1265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05" extrusionOk="0">
                    <a:moveTo>
                      <a:pt x="339" y="0"/>
                    </a:moveTo>
                    <a:cubicBezTo>
                      <a:pt x="326" y="0"/>
                      <a:pt x="313" y="2"/>
                      <a:pt x="299" y="6"/>
                    </a:cubicBezTo>
                    <a:cubicBezTo>
                      <a:pt x="161" y="44"/>
                      <a:pt x="1" y="219"/>
                      <a:pt x="138" y="353"/>
                    </a:cubicBezTo>
                    <a:cubicBezTo>
                      <a:pt x="175" y="390"/>
                      <a:pt x="214" y="405"/>
                      <a:pt x="253" y="405"/>
                    </a:cubicBezTo>
                    <a:cubicBezTo>
                      <a:pt x="358" y="405"/>
                      <a:pt x="459" y="291"/>
                      <a:pt x="483" y="189"/>
                    </a:cubicBezTo>
                    <a:cubicBezTo>
                      <a:pt x="506" y="93"/>
                      <a:pt x="434" y="0"/>
                      <a:pt x="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7" name="Google Shape;9347;p53"/>
              <p:cNvSpPr/>
              <p:nvPr/>
            </p:nvSpPr>
            <p:spPr>
              <a:xfrm>
                <a:off x="4790375" y="4180125"/>
                <a:ext cx="1437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9" extrusionOk="0">
                    <a:moveTo>
                      <a:pt x="343" y="1"/>
                    </a:moveTo>
                    <a:cubicBezTo>
                      <a:pt x="314" y="1"/>
                      <a:pt x="285" y="8"/>
                      <a:pt x="256" y="25"/>
                    </a:cubicBezTo>
                    <a:cubicBezTo>
                      <a:pt x="231" y="37"/>
                      <a:pt x="209" y="53"/>
                      <a:pt x="187" y="70"/>
                    </a:cubicBezTo>
                    <a:cubicBezTo>
                      <a:pt x="1" y="210"/>
                      <a:pt x="132" y="428"/>
                      <a:pt x="291" y="428"/>
                    </a:cubicBezTo>
                    <a:cubicBezTo>
                      <a:pt x="346" y="428"/>
                      <a:pt x="405" y="402"/>
                      <a:pt x="454" y="336"/>
                    </a:cubicBezTo>
                    <a:cubicBezTo>
                      <a:pt x="473" y="316"/>
                      <a:pt x="487" y="293"/>
                      <a:pt x="500" y="268"/>
                    </a:cubicBezTo>
                    <a:cubicBezTo>
                      <a:pt x="574" y="143"/>
                      <a:pt x="468" y="1"/>
                      <a:pt x="3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8" name="Google Shape;9348;p53"/>
              <p:cNvSpPr/>
              <p:nvPr/>
            </p:nvSpPr>
            <p:spPr>
              <a:xfrm>
                <a:off x="4763425" y="4189350"/>
                <a:ext cx="159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494" extrusionOk="0">
                    <a:moveTo>
                      <a:pt x="310" y="0"/>
                    </a:moveTo>
                    <a:cubicBezTo>
                      <a:pt x="121" y="1"/>
                      <a:pt x="0" y="211"/>
                      <a:pt x="96" y="374"/>
                    </a:cubicBezTo>
                    <a:cubicBezTo>
                      <a:pt x="144" y="456"/>
                      <a:pt x="220" y="494"/>
                      <a:pt x="298" y="494"/>
                    </a:cubicBezTo>
                    <a:cubicBezTo>
                      <a:pt x="383" y="494"/>
                      <a:pt x="469" y="450"/>
                      <a:pt x="525" y="374"/>
                    </a:cubicBezTo>
                    <a:lnTo>
                      <a:pt x="525" y="374"/>
                    </a:lnTo>
                    <a:cubicBezTo>
                      <a:pt x="517" y="384"/>
                      <a:pt x="511" y="393"/>
                      <a:pt x="504" y="403"/>
                    </a:cubicBezTo>
                    <a:cubicBezTo>
                      <a:pt x="639" y="289"/>
                      <a:pt x="564" y="52"/>
                      <a:pt x="401" y="13"/>
                    </a:cubicBezTo>
                    <a:cubicBezTo>
                      <a:pt x="371" y="5"/>
                      <a:pt x="339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9" name="Google Shape;9349;p53"/>
              <p:cNvSpPr/>
              <p:nvPr/>
            </p:nvSpPr>
            <p:spPr>
              <a:xfrm>
                <a:off x="4732425" y="4203150"/>
                <a:ext cx="1400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33" extrusionOk="0">
                    <a:moveTo>
                      <a:pt x="281" y="1"/>
                    </a:moveTo>
                    <a:cubicBezTo>
                      <a:pt x="2" y="1"/>
                      <a:pt x="1" y="432"/>
                      <a:pt x="281" y="432"/>
                    </a:cubicBezTo>
                    <a:cubicBezTo>
                      <a:pt x="559" y="432"/>
                      <a:pt x="559" y="1"/>
                      <a:pt x="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0" name="Google Shape;9350;p53"/>
              <p:cNvSpPr/>
              <p:nvPr/>
            </p:nvSpPr>
            <p:spPr>
              <a:xfrm>
                <a:off x="4704425" y="4212350"/>
                <a:ext cx="132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12" extrusionOk="0">
                    <a:moveTo>
                      <a:pt x="266" y="1"/>
                    </a:moveTo>
                    <a:cubicBezTo>
                      <a:pt x="2" y="1"/>
                      <a:pt x="1" y="411"/>
                      <a:pt x="266" y="411"/>
                    </a:cubicBezTo>
                    <a:cubicBezTo>
                      <a:pt x="529" y="411"/>
                      <a:pt x="531" y="1"/>
                      <a:pt x="2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1" name="Google Shape;9351;p53"/>
              <p:cNvSpPr/>
              <p:nvPr/>
            </p:nvSpPr>
            <p:spPr>
              <a:xfrm>
                <a:off x="4688275" y="4219575"/>
                <a:ext cx="86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52" extrusionOk="0">
                    <a:moveTo>
                      <a:pt x="176" y="1"/>
                    </a:moveTo>
                    <a:cubicBezTo>
                      <a:pt x="162" y="1"/>
                      <a:pt x="147" y="5"/>
                      <a:pt x="134" y="13"/>
                    </a:cubicBezTo>
                    <a:cubicBezTo>
                      <a:pt x="1" y="96"/>
                      <a:pt x="112" y="251"/>
                      <a:pt x="217" y="251"/>
                    </a:cubicBezTo>
                    <a:cubicBezTo>
                      <a:pt x="252" y="251"/>
                      <a:pt x="287" y="234"/>
                      <a:pt x="312" y="190"/>
                    </a:cubicBezTo>
                    <a:cubicBezTo>
                      <a:pt x="344" y="133"/>
                      <a:pt x="312" y="84"/>
                      <a:pt x="265" y="68"/>
                    </a:cubicBezTo>
                    <a:cubicBezTo>
                      <a:pt x="254" y="28"/>
                      <a:pt x="21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5122" name="Picture 2" descr="The 1970 Boys from Brazil | Sports History Weekl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70" y="1139034"/>
            <a:ext cx="2211597" cy="1667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0" y="1093062"/>
            <a:ext cx="2362996" cy="1736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9168;p53"/>
          <p:cNvSpPr txBox="1"/>
          <p:nvPr/>
        </p:nvSpPr>
        <p:spPr>
          <a:xfrm>
            <a:off x="1130213" y="3355950"/>
            <a:ext cx="3456688" cy="195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indent="0" algn="l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Felix, Brito, Piazza, Alberto, Clodoaldo,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Jairzinho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, Gerson,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Tostao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, Pele,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Rivelino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Everaldo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, Antonia, Ado, Roberto,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Baldochi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, Fontana, Camargo, Cesar, Edu, Dario, Ze Mario,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Didact Gothic" panose="00000500000000000000" charset="0"/>
              </a:rPr>
              <a:t>Leao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Didact Gothic" panose="00000500000000000000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0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/>
              </a:rPr>
              <a:t>0s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D5D5D5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7978775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player_brazil_1970.loc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player_brazil_1970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'MatchID'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1770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 Name'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6" name="Google Shape;9356;p54"/>
          <p:cNvSpPr txBox="1">
            <a:spLocks noGrp="1"/>
          </p:cNvSpPr>
          <p:nvPr>
            <p:ph type="title"/>
          </p:nvPr>
        </p:nvSpPr>
        <p:spPr>
          <a:xfrm>
            <a:off x="658461" y="360393"/>
            <a:ext cx="8022117" cy="54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with Germany and Italy</a:t>
            </a:r>
            <a:endParaRPr dirty="0"/>
          </a:p>
        </p:txBody>
      </p:sp>
      <p:grpSp>
        <p:nvGrpSpPr>
          <p:cNvPr id="9375" name="Google Shape;9375;p54"/>
          <p:cNvGrpSpPr/>
          <p:nvPr/>
        </p:nvGrpSpPr>
        <p:grpSpPr>
          <a:xfrm>
            <a:off x="7787640" y="3894359"/>
            <a:ext cx="1180514" cy="1097376"/>
            <a:chOff x="3207017" y="3863054"/>
            <a:chExt cx="1338603" cy="1244331"/>
          </a:xfrm>
        </p:grpSpPr>
        <p:sp>
          <p:nvSpPr>
            <p:cNvPr id="9376" name="Google Shape;9376;p54"/>
            <p:cNvSpPr/>
            <p:nvPr/>
          </p:nvSpPr>
          <p:spPr>
            <a:xfrm>
              <a:off x="3207048" y="3863054"/>
              <a:ext cx="1338540" cy="1244331"/>
            </a:xfrm>
            <a:custGeom>
              <a:avLst/>
              <a:gdLst/>
              <a:ahLst/>
              <a:cxnLst/>
              <a:rect l="l" t="t" r="r" b="b"/>
              <a:pathLst>
                <a:path w="21156" h="19667" extrusionOk="0">
                  <a:moveTo>
                    <a:pt x="18527" y="0"/>
                  </a:moveTo>
                  <a:lnTo>
                    <a:pt x="18185" y="273"/>
                  </a:lnTo>
                  <a:lnTo>
                    <a:pt x="17977" y="590"/>
                  </a:lnTo>
                  <a:lnTo>
                    <a:pt x="18124" y="817"/>
                  </a:lnTo>
                  <a:lnTo>
                    <a:pt x="18454" y="898"/>
                  </a:lnTo>
                  <a:cubicBezTo>
                    <a:pt x="18454" y="898"/>
                    <a:pt x="18477" y="879"/>
                    <a:pt x="18513" y="849"/>
                  </a:cubicBezTo>
                  <a:lnTo>
                    <a:pt x="18748" y="1142"/>
                  </a:lnTo>
                  <a:lnTo>
                    <a:pt x="17774" y="1825"/>
                  </a:lnTo>
                  <a:lnTo>
                    <a:pt x="17506" y="1517"/>
                  </a:lnTo>
                  <a:lnTo>
                    <a:pt x="17675" y="1366"/>
                  </a:lnTo>
                  <a:lnTo>
                    <a:pt x="17627" y="1099"/>
                  </a:lnTo>
                  <a:lnTo>
                    <a:pt x="17397" y="977"/>
                  </a:lnTo>
                  <a:lnTo>
                    <a:pt x="17098" y="1179"/>
                  </a:lnTo>
                  <a:lnTo>
                    <a:pt x="16872" y="1474"/>
                  </a:lnTo>
                  <a:lnTo>
                    <a:pt x="16997" y="1754"/>
                  </a:lnTo>
                  <a:lnTo>
                    <a:pt x="17272" y="1727"/>
                  </a:lnTo>
                  <a:lnTo>
                    <a:pt x="17287" y="1712"/>
                  </a:lnTo>
                  <a:lnTo>
                    <a:pt x="17457" y="2048"/>
                  </a:lnTo>
                  <a:lnTo>
                    <a:pt x="17334" y="2135"/>
                  </a:lnTo>
                  <a:lnTo>
                    <a:pt x="16785" y="2450"/>
                  </a:lnTo>
                  <a:lnTo>
                    <a:pt x="16784" y="2450"/>
                  </a:lnTo>
                  <a:lnTo>
                    <a:pt x="16657" y="2524"/>
                  </a:lnTo>
                  <a:lnTo>
                    <a:pt x="16608" y="2791"/>
                  </a:lnTo>
                  <a:lnTo>
                    <a:pt x="16581" y="3500"/>
                  </a:lnTo>
                  <a:lnTo>
                    <a:pt x="16576" y="3504"/>
                  </a:lnTo>
                  <a:lnTo>
                    <a:pt x="15096" y="4822"/>
                  </a:lnTo>
                  <a:lnTo>
                    <a:pt x="15018" y="4892"/>
                  </a:lnTo>
                  <a:lnTo>
                    <a:pt x="14926" y="4973"/>
                  </a:lnTo>
                  <a:lnTo>
                    <a:pt x="13783" y="5873"/>
                  </a:lnTo>
                  <a:lnTo>
                    <a:pt x="13759" y="5892"/>
                  </a:lnTo>
                  <a:lnTo>
                    <a:pt x="12411" y="6953"/>
                  </a:lnTo>
                  <a:lnTo>
                    <a:pt x="12321" y="7023"/>
                  </a:lnTo>
                  <a:lnTo>
                    <a:pt x="11711" y="7503"/>
                  </a:lnTo>
                  <a:lnTo>
                    <a:pt x="11536" y="7644"/>
                  </a:lnTo>
                  <a:lnTo>
                    <a:pt x="11376" y="7774"/>
                  </a:lnTo>
                  <a:lnTo>
                    <a:pt x="10690" y="8329"/>
                  </a:lnTo>
                  <a:lnTo>
                    <a:pt x="10666" y="8349"/>
                  </a:lnTo>
                  <a:lnTo>
                    <a:pt x="10365" y="8592"/>
                  </a:lnTo>
                  <a:lnTo>
                    <a:pt x="9782" y="7994"/>
                  </a:lnTo>
                  <a:lnTo>
                    <a:pt x="8520" y="7342"/>
                  </a:lnTo>
                  <a:lnTo>
                    <a:pt x="7469" y="7323"/>
                  </a:lnTo>
                  <a:lnTo>
                    <a:pt x="6659" y="7855"/>
                  </a:lnTo>
                  <a:lnTo>
                    <a:pt x="6272" y="8794"/>
                  </a:lnTo>
                  <a:lnTo>
                    <a:pt x="6207" y="9762"/>
                  </a:lnTo>
                  <a:lnTo>
                    <a:pt x="5683" y="10466"/>
                  </a:lnTo>
                  <a:lnTo>
                    <a:pt x="4796" y="10717"/>
                  </a:lnTo>
                  <a:lnTo>
                    <a:pt x="3370" y="10539"/>
                  </a:lnTo>
                  <a:lnTo>
                    <a:pt x="2249" y="10805"/>
                  </a:lnTo>
                  <a:lnTo>
                    <a:pt x="1015" y="11733"/>
                  </a:lnTo>
                  <a:lnTo>
                    <a:pt x="1" y="13802"/>
                  </a:lnTo>
                  <a:lnTo>
                    <a:pt x="316" y="16240"/>
                  </a:lnTo>
                  <a:lnTo>
                    <a:pt x="1450" y="17967"/>
                  </a:lnTo>
                  <a:lnTo>
                    <a:pt x="3174" y="19509"/>
                  </a:lnTo>
                  <a:lnTo>
                    <a:pt x="5127" y="19666"/>
                  </a:lnTo>
                  <a:lnTo>
                    <a:pt x="7054" y="18987"/>
                  </a:lnTo>
                  <a:lnTo>
                    <a:pt x="8056" y="18015"/>
                  </a:lnTo>
                  <a:lnTo>
                    <a:pt x="8557" y="16355"/>
                  </a:lnTo>
                  <a:lnTo>
                    <a:pt x="9067" y="15262"/>
                  </a:lnTo>
                  <a:cubicBezTo>
                    <a:pt x="9067" y="15262"/>
                    <a:pt x="9797" y="14506"/>
                    <a:pt x="9916" y="14469"/>
                  </a:cubicBezTo>
                  <a:cubicBezTo>
                    <a:pt x="10034" y="14432"/>
                    <a:pt x="11151" y="14284"/>
                    <a:pt x="11151" y="14284"/>
                  </a:cubicBezTo>
                  <a:cubicBezTo>
                    <a:pt x="11151" y="14284"/>
                    <a:pt x="12108" y="13690"/>
                    <a:pt x="12200" y="13618"/>
                  </a:cubicBezTo>
                  <a:cubicBezTo>
                    <a:pt x="12201" y="13617"/>
                    <a:pt x="12203" y="13615"/>
                    <a:pt x="12204" y="13614"/>
                  </a:cubicBezTo>
                  <a:cubicBezTo>
                    <a:pt x="12205" y="13613"/>
                    <a:pt x="12205" y="13613"/>
                    <a:pt x="12206" y="13612"/>
                  </a:cubicBezTo>
                  <a:cubicBezTo>
                    <a:pt x="12207" y="13611"/>
                    <a:pt x="12208" y="13610"/>
                    <a:pt x="12209" y="13609"/>
                  </a:cubicBezTo>
                  <a:cubicBezTo>
                    <a:pt x="12210" y="13608"/>
                    <a:pt x="12210" y="13607"/>
                    <a:pt x="12211" y="13606"/>
                  </a:cubicBezTo>
                  <a:cubicBezTo>
                    <a:pt x="12212" y="13605"/>
                    <a:pt x="12213" y="13604"/>
                    <a:pt x="12214" y="13603"/>
                  </a:cubicBezTo>
                  <a:cubicBezTo>
                    <a:pt x="12215" y="13602"/>
                    <a:pt x="12216" y="13601"/>
                    <a:pt x="12217" y="13599"/>
                  </a:cubicBezTo>
                  <a:cubicBezTo>
                    <a:pt x="12218" y="13598"/>
                    <a:pt x="12219" y="13597"/>
                    <a:pt x="12220" y="13596"/>
                  </a:cubicBezTo>
                  <a:cubicBezTo>
                    <a:pt x="12221" y="13594"/>
                    <a:pt x="12222" y="13593"/>
                    <a:pt x="12223" y="13590"/>
                  </a:cubicBezTo>
                  <a:cubicBezTo>
                    <a:pt x="12224" y="13589"/>
                    <a:pt x="12225" y="13588"/>
                    <a:pt x="12226" y="13586"/>
                  </a:cubicBezTo>
                  <a:cubicBezTo>
                    <a:pt x="12228" y="13585"/>
                    <a:pt x="12229" y="13583"/>
                    <a:pt x="12230" y="13581"/>
                  </a:cubicBezTo>
                  <a:cubicBezTo>
                    <a:pt x="12231" y="13580"/>
                    <a:pt x="12232" y="13578"/>
                    <a:pt x="12233" y="13577"/>
                  </a:cubicBezTo>
                  <a:cubicBezTo>
                    <a:pt x="12235" y="13575"/>
                    <a:pt x="12236" y="13573"/>
                    <a:pt x="12237" y="13571"/>
                  </a:cubicBezTo>
                  <a:cubicBezTo>
                    <a:pt x="12238" y="13570"/>
                    <a:pt x="12239" y="13568"/>
                    <a:pt x="12240" y="13566"/>
                  </a:cubicBezTo>
                  <a:lnTo>
                    <a:pt x="12244" y="13560"/>
                  </a:lnTo>
                  <a:cubicBezTo>
                    <a:pt x="12245" y="13558"/>
                    <a:pt x="12247" y="13557"/>
                    <a:pt x="12248" y="13554"/>
                  </a:cubicBezTo>
                  <a:cubicBezTo>
                    <a:pt x="12249" y="13552"/>
                    <a:pt x="12251" y="13550"/>
                    <a:pt x="12252" y="13547"/>
                  </a:cubicBezTo>
                  <a:cubicBezTo>
                    <a:pt x="12253" y="13545"/>
                    <a:pt x="12254" y="13544"/>
                    <a:pt x="12255" y="13542"/>
                  </a:cubicBezTo>
                  <a:cubicBezTo>
                    <a:pt x="12257" y="13539"/>
                    <a:pt x="12258" y="13537"/>
                    <a:pt x="12260" y="13535"/>
                  </a:cubicBezTo>
                  <a:cubicBezTo>
                    <a:pt x="12261" y="13533"/>
                    <a:pt x="12262" y="13530"/>
                    <a:pt x="12265" y="13528"/>
                  </a:cubicBezTo>
                  <a:cubicBezTo>
                    <a:pt x="12266" y="13526"/>
                    <a:pt x="12267" y="13524"/>
                    <a:pt x="12269" y="13521"/>
                  </a:cubicBezTo>
                  <a:cubicBezTo>
                    <a:pt x="12271" y="13518"/>
                    <a:pt x="12272" y="13515"/>
                    <a:pt x="12274" y="13512"/>
                  </a:cubicBezTo>
                  <a:cubicBezTo>
                    <a:pt x="12275" y="13510"/>
                    <a:pt x="12276" y="13508"/>
                    <a:pt x="12277" y="13506"/>
                  </a:cubicBezTo>
                  <a:cubicBezTo>
                    <a:pt x="12279" y="13502"/>
                    <a:pt x="12281" y="13499"/>
                    <a:pt x="12283" y="13496"/>
                  </a:cubicBezTo>
                  <a:cubicBezTo>
                    <a:pt x="12284" y="13494"/>
                    <a:pt x="12285" y="13492"/>
                    <a:pt x="12286" y="13491"/>
                  </a:cubicBezTo>
                  <a:cubicBezTo>
                    <a:pt x="12440" y="13223"/>
                    <a:pt x="12719" y="12637"/>
                    <a:pt x="12761" y="12547"/>
                  </a:cubicBezTo>
                  <a:cubicBezTo>
                    <a:pt x="12765" y="12539"/>
                    <a:pt x="12767" y="12535"/>
                    <a:pt x="12767" y="12535"/>
                  </a:cubicBezTo>
                  <a:lnTo>
                    <a:pt x="12515" y="11478"/>
                  </a:lnTo>
                  <a:lnTo>
                    <a:pt x="11606" y="10091"/>
                  </a:lnTo>
                  <a:lnTo>
                    <a:pt x="11832" y="9859"/>
                  </a:lnTo>
                  <a:lnTo>
                    <a:pt x="11969" y="9716"/>
                  </a:lnTo>
                  <a:lnTo>
                    <a:pt x="12201" y="9477"/>
                  </a:lnTo>
                  <a:lnTo>
                    <a:pt x="12536" y="9166"/>
                  </a:lnTo>
                  <a:lnTo>
                    <a:pt x="12536" y="9167"/>
                  </a:lnTo>
                  <a:lnTo>
                    <a:pt x="12688" y="9026"/>
                  </a:lnTo>
                  <a:lnTo>
                    <a:pt x="12687" y="9025"/>
                  </a:lnTo>
                  <a:lnTo>
                    <a:pt x="13487" y="8285"/>
                  </a:lnTo>
                  <a:lnTo>
                    <a:pt x="13565" y="8213"/>
                  </a:lnTo>
                  <a:lnTo>
                    <a:pt x="14618" y="7237"/>
                  </a:lnTo>
                  <a:lnTo>
                    <a:pt x="14805" y="7063"/>
                  </a:lnTo>
                  <a:lnTo>
                    <a:pt x="15171" y="6724"/>
                  </a:lnTo>
                  <a:lnTo>
                    <a:pt x="15996" y="6013"/>
                  </a:lnTo>
                  <a:lnTo>
                    <a:pt x="16125" y="5902"/>
                  </a:lnTo>
                  <a:lnTo>
                    <a:pt x="16125" y="5901"/>
                  </a:lnTo>
                  <a:lnTo>
                    <a:pt x="17138" y="5028"/>
                  </a:lnTo>
                  <a:lnTo>
                    <a:pt x="17293" y="4893"/>
                  </a:lnTo>
                  <a:lnTo>
                    <a:pt x="17569" y="4656"/>
                  </a:lnTo>
                  <a:lnTo>
                    <a:pt x="18095" y="4695"/>
                  </a:lnTo>
                  <a:lnTo>
                    <a:pt x="18585" y="4608"/>
                  </a:lnTo>
                  <a:lnTo>
                    <a:pt x="19104" y="4033"/>
                  </a:lnTo>
                  <a:lnTo>
                    <a:pt x="19285" y="4188"/>
                  </a:lnTo>
                  <a:lnTo>
                    <a:pt x="19242" y="4236"/>
                  </a:lnTo>
                  <a:lnTo>
                    <a:pt x="19388" y="4500"/>
                  </a:lnTo>
                  <a:lnTo>
                    <a:pt x="19618" y="4623"/>
                  </a:lnTo>
                  <a:lnTo>
                    <a:pt x="20060" y="4270"/>
                  </a:lnTo>
                  <a:lnTo>
                    <a:pt x="20070" y="3994"/>
                  </a:lnTo>
                  <a:lnTo>
                    <a:pt x="19711" y="3709"/>
                  </a:lnTo>
                  <a:lnTo>
                    <a:pt x="19506" y="3940"/>
                  </a:lnTo>
                  <a:lnTo>
                    <a:pt x="19365" y="3745"/>
                  </a:lnTo>
                  <a:lnTo>
                    <a:pt x="20070" y="2964"/>
                  </a:lnTo>
                  <a:lnTo>
                    <a:pt x="20143" y="2868"/>
                  </a:lnTo>
                  <a:lnTo>
                    <a:pt x="20348" y="3072"/>
                  </a:lnTo>
                  <a:lnTo>
                    <a:pt x="20256" y="3197"/>
                  </a:lnTo>
                  <a:lnTo>
                    <a:pt x="20538" y="3468"/>
                  </a:lnTo>
                  <a:lnTo>
                    <a:pt x="20826" y="3581"/>
                  </a:lnTo>
                  <a:lnTo>
                    <a:pt x="21155" y="3127"/>
                  </a:lnTo>
                  <a:lnTo>
                    <a:pt x="21124" y="2924"/>
                  </a:lnTo>
                  <a:lnTo>
                    <a:pt x="20805" y="2606"/>
                  </a:lnTo>
                  <a:lnTo>
                    <a:pt x="20558" y="2831"/>
                  </a:lnTo>
                  <a:lnTo>
                    <a:pt x="20359" y="2583"/>
                  </a:lnTo>
                  <a:lnTo>
                    <a:pt x="20810" y="1992"/>
                  </a:lnTo>
                  <a:lnTo>
                    <a:pt x="20936" y="1738"/>
                  </a:lnTo>
                  <a:lnTo>
                    <a:pt x="20410" y="1204"/>
                  </a:lnTo>
                  <a:lnTo>
                    <a:pt x="19812" y="562"/>
                  </a:lnTo>
                  <a:lnTo>
                    <a:pt x="19717" y="460"/>
                  </a:lnTo>
                  <a:lnTo>
                    <a:pt x="19061" y="921"/>
                  </a:lnTo>
                  <a:lnTo>
                    <a:pt x="18699" y="700"/>
                  </a:lnTo>
                  <a:cubicBezTo>
                    <a:pt x="18821" y="604"/>
                    <a:pt x="18946" y="504"/>
                    <a:pt x="18976" y="480"/>
                  </a:cubicBez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77" name="Google Shape;9377;p54"/>
            <p:cNvGrpSpPr/>
            <p:nvPr/>
          </p:nvGrpSpPr>
          <p:grpSpPr>
            <a:xfrm>
              <a:off x="3207017" y="3863054"/>
              <a:ext cx="1338603" cy="1244331"/>
              <a:chOff x="2595001" y="3899158"/>
              <a:chExt cx="1338603" cy="1244331"/>
            </a:xfrm>
          </p:grpSpPr>
          <p:sp>
            <p:nvSpPr>
              <p:cNvPr id="9378" name="Google Shape;9378;p54"/>
              <p:cNvSpPr/>
              <p:nvPr/>
            </p:nvSpPr>
            <p:spPr>
              <a:xfrm>
                <a:off x="2595001" y="4362485"/>
                <a:ext cx="807831" cy="781005"/>
              </a:xfrm>
              <a:custGeom>
                <a:avLst/>
                <a:gdLst/>
                <a:ahLst/>
                <a:cxnLst/>
                <a:rect l="l" t="t" r="r" b="b"/>
                <a:pathLst>
                  <a:path w="12768" h="12344" extrusionOk="0">
                    <a:moveTo>
                      <a:pt x="7469" y="0"/>
                    </a:moveTo>
                    <a:lnTo>
                      <a:pt x="6659" y="532"/>
                    </a:lnTo>
                    <a:lnTo>
                      <a:pt x="6273" y="1471"/>
                    </a:lnTo>
                    <a:lnTo>
                      <a:pt x="6207" y="2440"/>
                    </a:lnTo>
                    <a:lnTo>
                      <a:pt x="5683" y="3143"/>
                    </a:lnTo>
                    <a:lnTo>
                      <a:pt x="4796" y="3394"/>
                    </a:lnTo>
                    <a:lnTo>
                      <a:pt x="3370" y="3216"/>
                    </a:lnTo>
                    <a:lnTo>
                      <a:pt x="2249" y="3482"/>
                    </a:lnTo>
                    <a:lnTo>
                      <a:pt x="1015" y="4410"/>
                    </a:lnTo>
                    <a:lnTo>
                      <a:pt x="1" y="6479"/>
                    </a:lnTo>
                    <a:lnTo>
                      <a:pt x="318" y="8917"/>
                    </a:lnTo>
                    <a:lnTo>
                      <a:pt x="1450" y="10644"/>
                    </a:lnTo>
                    <a:lnTo>
                      <a:pt x="3175" y="12186"/>
                    </a:lnTo>
                    <a:lnTo>
                      <a:pt x="5127" y="12343"/>
                    </a:lnTo>
                    <a:lnTo>
                      <a:pt x="7055" y="11664"/>
                    </a:lnTo>
                    <a:lnTo>
                      <a:pt x="8056" y="10692"/>
                    </a:lnTo>
                    <a:lnTo>
                      <a:pt x="8558" y="9032"/>
                    </a:lnTo>
                    <a:lnTo>
                      <a:pt x="9067" y="7939"/>
                    </a:lnTo>
                    <a:cubicBezTo>
                      <a:pt x="9067" y="7939"/>
                      <a:pt x="9797" y="7183"/>
                      <a:pt x="9916" y="7146"/>
                    </a:cubicBezTo>
                    <a:cubicBezTo>
                      <a:pt x="10034" y="7109"/>
                      <a:pt x="11151" y="6961"/>
                      <a:pt x="11151" y="6961"/>
                    </a:cubicBezTo>
                    <a:cubicBezTo>
                      <a:pt x="11151" y="6961"/>
                      <a:pt x="12109" y="6367"/>
                      <a:pt x="12200" y="6295"/>
                    </a:cubicBezTo>
                    <a:cubicBezTo>
                      <a:pt x="12290" y="6223"/>
                      <a:pt x="12767" y="5212"/>
                      <a:pt x="12767" y="5212"/>
                    </a:cubicBezTo>
                    <a:lnTo>
                      <a:pt x="12515" y="4155"/>
                    </a:lnTo>
                    <a:lnTo>
                      <a:pt x="11161" y="2088"/>
                    </a:lnTo>
                    <a:lnTo>
                      <a:pt x="9782" y="671"/>
                    </a:lnTo>
                    <a:lnTo>
                      <a:pt x="8521" y="19"/>
                    </a:lnTo>
                    <a:lnTo>
                      <a:pt x="74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9" name="Google Shape;9379;p54"/>
              <p:cNvSpPr/>
              <p:nvPr/>
            </p:nvSpPr>
            <p:spPr>
              <a:xfrm>
                <a:off x="2597721" y="4394436"/>
                <a:ext cx="804794" cy="749054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11839" extrusionOk="0">
                    <a:moveTo>
                      <a:pt x="7510" y="0"/>
                    </a:moveTo>
                    <a:lnTo>
                      <a:pt x="6679" y="549"/>
                    </a:lnTo>
                    <a:lnTo>
                      <a:pt x="6600" y="1739"/>
                    </a:lnTo>
                    <a:lnTo>
                      <a:pt x="6193" y="2484"/>
                    </a:lnTo>
                    <a:lnTo>
                      <a:pt x="5651" y="3203"/>
                    </a:lnTo>
                    <a:lnTo>
                      <a:pt x="4746" y="3467"/>
                    </a:lnTo>
                    <a:lnTo>
                      <a:pt x="3298" y="3308"/>
                    </a:lnTo>
                    <a:lnTo>
                      <a:pt x="2154" y="3591"/>
                    </a:lnTo>
                    <a:lnTo>
                      <a:pt x="886" y="4547"/>
                    </a:lnTo>
                    <a:lnTo>
                      <a:pt x="1" y="6305"/>
                    </a:lnTo>
                    <a:lnTo>
                      <a:pt x="275" y="8412"/>
                    </a:lnTo>
                    <a:lnTo>
                      <a:pt x="1408" y="10139"/>
                    </a:lnTo>
                    <a:lnTo>
                      <a:pt x="3132" y="11681"/>
                    </a:lnTo>
                    <a:lnTo>
                      <a:pt x="5084" y="11838"/>
                    </a:lnTo>
                    <a:lnTo>
                      <a:pt x="7012" y="11159"/>
                    </a:lnTo>
                    <a:lnTo>
                      <a:pt x="8013" y="10187"/>
                    </a:lnTo>
                    <a:lnTo>
                      <a:pt x="8515" y="8527"/>
                    </a:lnTo>
                    <a:lnTo>
                      <a:pt x="9025" y="7434"/>
                    </a:lnTo>
                    <a:cubicBezTo>
                      <a:pt x="9025" y="7434"/>
                      <a:pt x="9754" y="6679"/>
                      <a:pt x="9873" y="6641"/>
                    </a:cubicBezTo>
                    <a:cubicBezTo>
                      <a:pt x="9992" y="6604"/>
                      <a:pt x="11108" y="6456"/>
                      <a:pt x="11108" y="6456"/>
                    </a:cubicBezTo>
                    <a:cubicBezTo>
                      <a:pt x="11108" y="6456"/>
                      <a:pt x="12066" y="5862"/>
                      <a:pt x="12157" y="5790"/>
                    </a:cubicBezTo>
                    <a:cubicBezTo>
                      <a:pt x="12242" y="5722"/>
                      <a:pt x="12666" y="4832"/>
                      <a:pt x="12719" y="4719"/>
                    </a:cubicBezTo>
                    <a:lnTo>
                      <a:pt x="12586" y="4131"/>
                    </a:lnTo>
                    <a:lnTo>
                      <a:pt x="11236" y="2061"/>
                    </a:lnTo>
                    <a:lnTo>
                      <a:pt x="9854" y="647"/>
                    </a:lnTo>
                    <a:lnTo>
                      <a:pt x="8580" y="5"/>
                    </a:lnTo>
                    <a:lnTo>
                      <a:pt x="75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0" name="Google Shape;9380;p54"/>
              <p:cNvSpPr/>
              <p:nvPr/>
            </p:nvSpPr>
            <p:spPr>
              <a:xfrm>
                <a:off x="3864007" y="4055119"/>
                <a:ext cx="34356" cy="4024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636" extrusionOk="0">
                    <a:moveTo>
                      <a:pt x="209" y="0"/>
                    </a:moveTo>
                    <a:lnTo>
                      <a:pt x="1" y="318"/>
                    </a:lnTo>
                    <a:lnTo>
                      <a:pt x="321" y="636"/>
                    </a:lnTo>
                    <a:lnTo>
                      <a:pt x="543" y="42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1" name="Google Shape;9381;p54"/>
              <p:cNvSpPr/>
              <p:nvPr/>
            </p:nvSpPr>
            <p:spPr>
              <a:xfrm>
                <a:off x="3792322" y="4124336"/>
                <a:ext cx="40493" cy="4270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75" extrusionOk="0">
                    <a:moveTo>
                      <a:pt x="305" y="0"/>
                    </a:moveTo>
                    <a:lnTo>
                      <a:pt x="1" y="320"/>
                    </a:lnTo>
                    <a:lnTo>
                      <a:pt x="416" y="675"/>
                    </a:lnTo>
                    <a:lnTo>
                      <a:pt x="639" y="45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2" name="Google Shape;9382;p54"/>
              <p:cNvSpPr/>
              <p:nvPr/>
            </p:nvSpPr>
            <p:spPr>
              <a:xfrm>
                <a:off x="3762775" y="3940347"/>
                <a:ext cx="42834" cy="3764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95" extrusionOk="0">
                    <a:moveTo>
                      <a:pt x="162" y="0"/>
                    </a:moveTo>
                    <a:lnTo>
                      <a:pt x="1" y="129"/>
                    </a:lnTo>
                    <a:lnTo>
                      <a:pt x="374" y="594"/>
                    </a:lnTo>
                    <a:lnTo>
                      <a:pt x="676" y="31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3" name="Google Shape;9383;p54"/>
              <p:cNvSpPr/>
              <p:nvPr/>
            </p:nvSpPr>
            <p:spPr>
              <a:xfrm>
                <a:off x="3684447" y="3988812"/>
                <a:ext cx="38785" cy="5321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841" extrusionOk="0">
                    <a:moveTo>
                      <a:pt x="201" y="0"/>
                    </a:moveTo>
                    <a:lnTo>
                      <a:pt x="0" y="161"/>
                    </a:lnTo>
                    <a:lnTo>
                      <a:pt x="345" y="840"/>
                    </a:lnTo>
                    <a:lnTo>
                      <a:pt x="612" y="47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4" name="Google Shape;9384;p54"/>
              <p:cNvSpPr/>
              <p:nvPr/>
            </p:nvSpPr>
            <p:spPr>
              <a:xfrm>
                <a:off x="3876661" y="4064040"/>
                <a:ext cx="56943" cy="61688"/>
              </a:xfrm>
              <a:custGeom>
                <a:avLst/>
                <a:gdLst/>
                <a:ahLst/>
                <a:cxnLst/>
                <a:rect l="l" t="t" r="r" b="b"/>
                <a:pathLst>
                  <a:path w="900" h="975" extrusionOk="0">
                    <a:moveTo>
                      <a:pt x="549" y="0"/>
                    </a:moveTo>
                    <a:lnTo>
                      <a:pt x="206" y="312"/>
                    </a:lnTo>
                    <a:lnTo>
                      <a:pt x="0" y="590"/>
                    </a:lnTo>
                    <a:lnTo>
                      <a:pt x="282" y="862"/>
                    </a:lnTo>
                    <a:lnTo>
                      <a:pt x="570" y="975"/>
                    </a:lnTo>
                    <a:lnTo>
                      <a:pt x="899" y="521"/>
                    </a:lnTo>
                    <a:lnTo>
                      <a:pt x="868" y="31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5" name="Google Shape;9385;p54"/>
              <p:cNvSpPr/>
              <p:nvPr/>
            </p:nvSpPr>
            <p:spPr>
              <a:xfrm>
                <a:off x="3812505" y="4133764"/>
                <a:ext cx="52451" cy="57892"/>
              </a:xfrm>
              <a:custGeom>
                <a:avLst/>
                <a:gdLst/>
                <a:ahLst/>
                <a:cxnLst/>
                <a:rect l="l" t="t" r="r" b="b"/>
                <a:pathLst>
                  <a:path w="829" h="915" extrusionOk="0">
                    <a:moveTo>
                      <a:pt x="468" y="0"/>
                    </a:moveTo>
                    <a:lnTo>
                      <a:pt x="0" y="528"/>
                    </a:lnTo>
                    <a:lnTo>
                      <a:pt x="146" y="792"/>
                    </a:lnTo>
                    <a:lnTo>
                      <a:pt x="375" y="915"/>
                    </a:lnTo>
                    <a:lnTo>
                      <a:pt x="817" y="562"/>
                    </a:lnTo>
                    <a:lnTo>
                      <a:pt x="828" y="286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6" name="Google Shape;9386;p54"/>
              <p:cNvSpPr/>
              <p:nvPr/>
            </p:nvSpPr>
            <p:spPr>
              <a:xfrm>
                <a:off x="3732469" y="3899158"/>
                <a:ext cx="63143" cy="5681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898" extrusionOk="0">
                    <a:moveTo>
                      <a:pt x="549" y="0"/>
                    </a:moveTo>
                    <a:lnTo>
                      <a:pt x="207" y="273"/>
                    </a:lnTo>
                    <a:lnTo>
                      <a:pt x="0" y="590"/>
                    </a:lnTo>
                    <a:lnTo>
                      <a:pt x="147" y="817"/>
                    </a:lnTo>
                    <a:lnTo>
                      <a:pt x="476" y="898"/>
                    </a:lnTo>
                    <a:cubicBezTo>
                      <a:pt x="476" y="898"/>
                      <a:pt x="938" y="529"/>
                      <a:pt x="998" y="480"/>
                    </a:cubicBez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7" name="Google Shape;9387;p54"/>
              <p:cNvSpPr/>
              <p:nvPr/>
            </p:nvSpPr>
            <p:spPr>
              <a:xfrm>
                <a:off x="3662492" y="3961036"/>
                <a:ext cx="50932" cy="49161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77" extrusionOk="0">
                    <a:moveTo>
                      <a:pt x="526" y="0"/>
                    </a:moveTo>
                    <a:lnTo>
                      <a:pt x="226" y="201"/>
                    </a:lnTo>
                    <a:lnTo>
                      <a:pt x="1" y="496"/>
                    </a:lnTo>
                    <a:lnTo>
                      <a:pt x="126" y="776"/>
                    </a:lnTo>
                    <a:lnTo>
                      <a:pt x="400" y="749"/>
                    </a:lnTo>
                    <a:lnTo>
                      <a:pt x="804" y="389"/>
                    </a:lnTo>
                    <a:lnTo>
                      <a:pt x="756" y="121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8" name="Google Shape;9388;p54"/>
              <p:cNvSpPr/>
              <p:nvPr/>
            </p:nvSpPr>
            <p:spPr>
              <a:xfrm>
                <a:off x="2982150" y="4576337"/>
                <a:ext cx="210816" cy="212714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62" extrusionOk="0">
                    <a:moveTo>
                      <a:pt x="1536" y="1"/>
                    </a:moveTo>
                    <a:lnTo>
                      <a:pt x="698" y="404"/>
                    </a:lnTo>
                    <a:lnTo>
                      <a:pt x="143" y="1113"/>
                    </a:lnTo>
                    <a:lnTo>
                      <a:pt x="1" y="1953"/>
                    </a:lnTo>
                    <a:lnTo>
                      <a:pt x="646" y="3002"/>
                    </a:lnTo>
                    <a:lnTo>
                      <a:pt x="1629" y="3362"/>
                    </a:lnTo>
                    <a:lnTo>
                      <a:pt x="2421" y="2996"/>
                    </a:lnTo>
                    <a:lnTo>
                      <a:pt x="2960" y="2413"/>
                    </a:lnTo>
                    <a:lnTo>
                      <a:pt x="3332" y="1619"/>
                    </a:lnTo>
                    <a:lnTo>
                      <a:pt x="3042" y="820"/>
                    </a:lnTo>
                    <a:lnTo>
                      <a:pt x="2371" y="173"/>
                    </a:lnTo>
                    <a:lnTo>
                      <a:pt x="1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9" name="Google Shape;9389;p54"/>
              <p:cNvSpPr/>
              <p:nvPr/>
            </p:nvSpPr>
            <p:spPr>
              <a:xfrm>
                <a:off x="3020112" y="4608542"/>
                <a:ext cx="138561" cy="13894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96" extrusionOk="0">
                    <a:moveTo>
                      <a:pt x="1111" y="1"/>
                    </a:moveTo>
                    <a:lnTo>
                      <a:pt x="485" y="234"/>
                    </a:lnTo>
                    <a:lnTo>
                      <a:pt x="0" y="887"/>
                    </a:lnTo>
                    <a:lnTo>
                      <a:pt x="76" y="1515"/>
                    </a:lnTo>
                    <a:lnTo>
                      <a:pt x="583" y="2101"/>
                    </a:lnTo>
                    <a:lnTo>
                      <a:pt x="1278" y="2195"/>
                    </a:lnTo>
                    <a:lnTo>
                      <a:pt x="1890" y="1897"/>
                    </a:lnTo>
                    <a:lnTo>
                      <a:pt x="2190" y="1352"/>
                    </a:lnTo>
                    <a:lnTo>
                      <a:pt x="2143" y="856"/>
                    </a:lnTo>
                    <a:lnTo>
                      <a:pt x="1944" y="36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0" name="Google Shape;9390;p54"/>
              <p:cNvSpPr/>
              <p:nvPr/>
            </p:nvSpPr>
            <p:spPr>
              <a:xfrm>
                <a:off x="3101857" y="3928263"/>
                <a:ext cx="817828" cy="740322"/>
              </a:xfrm>
              <a:custGeom>
                <a:avLst/>
                <a:gdLst/>
                <a:ahLst/>
                <a:cxnLst/>
                <a:rect l="l" t="t" r="r" b="b"/>
                <a:pathLst>
                  <a:path w="12926" h="11701" extrusionOk="0">
                    <a:moveTo>
                      <a:pt x="11706" y="1"/>
                    </a:moveTo>
                    <a:lnTo>
                      <a:pt x="9324" y="1675"/>
                    </a:lnTo>
                    <a:lnTo>
                      <a:pt x="8646" y="2064"/>
                    </a:lnTo>
                    <a:lnTo>
                      <a:pt x="8597" y="2331"/>
                    </a:lnTo>
                    <a:lnTo>
                      <a:pt x="8570" y="3040"/>
                    </a:lnTo>
                    <a:lnTo>
                      <a:pt x="6915" y="4513"/>
                    </a:lnTo>
                    <a:lnTo>
                      <a:pt x="3700" y="7043"/>
                    </a:lnTo>
                    <a:lnTo>
                      <a:pt x="162" y="9907"/>
                    </a:lnTo>
                    <a:lnTo>
                      <a:pt x="0" y="10036"/>
                    </a:lnTo>
                    <a:lnTo>
                      <a:pt x="579" y="10184"/>
                    </a:lnTo>
                    <a:lnTo>
                      <a:pt x="1032" y="10586"/>
                    </a:lnTo>
                    <a:lnTo>
                      <a:pt x="1456" y="11200"/>
                    </a:lnTo>
                    <a:lnTo>
                      <a:pt x="1594" y="11701"/>
                    </a:lnTo>
                    <a:lnTo>
                      <a:pt x="4191" y="9017"/>
                    </a:lnTo>
                    <a:lnTo>
                      <a:pt x="7161" y="6264"/>
                    </a:lnTo>
                    <a:lnTo>
                      <a:pt x="9559" y="4196"/>
                    </a:lnTo>
                    <a:lnTo>
                      <a:pt x="10084" y="4235"/>
                    </a:lnTo>
                    <a:lnTo>
                      <a:pt x="10574" y="4148"/>
                    </a:lnTo>
                    <a:lnTo>
                      <a:pt x="12060" y="2504"/>
                    </a:lnTo>
                    <a:lnTo>
                      <a:pt x="12799" y="1532"/>
                    </a:lnTo>
                    <a:lnTo>
                      <a:pt x="12925" y="1278"/>
                    </a:lnTo>
                    <a:lnTo>
                      <a:pt x="12400" y="744"/>
                    </a:lnTo>
                    <a:lnTo>
                      <a:pt x="11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1" name="Google Shape;9391;p54"/>
              <p:cNvSpPr/>
              <p:nvPr/>
            </p:nvSpPr>
            <p:spPr>
              <a:xfrm>
                <a:off x="3677297" y="3934653"/>
                <a:ext cx="237389" cy="243716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3852" extrusionOk="0">
                    <a:moveTo>
                      <a:pt x="2706" y="1"/>
                    </a:moveTo>
                    <a:lnTo>
                      <a:pt x="2005" y="499"/>
                    </a:lnTo>
                    <a:lnTo>
                      <a:pt x="1201" y="1102"/>
                    </a:lnTo>
                    <a:lnTo>
                      <a:pt x="278" y="1801"/>
                    </a:lnTo>
                    <a:lnTo>
                      <a:pt x="0" y="1947"/>
                    </a:lnTo>
                    <a:lnTo>
                      <a:pt x="1390" y="3852"/>
                    </a:lnTo>
                    <a:lnTo>
                      <a:pt x="2079" y="3148"/>
                    </a:lnTo>
                    <a:lnTo>
                      <a:pt x="3326" y="1618"/>
                    </a:lnTo>
                    <a:lnTo>
                      <a:pt x="3752" y="1099"/>
                    </a:lnTo>
                    <a:lnTo>
                      <a:pt x="3305" y="643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2" name="Google Shape;9392;p54"/>
              <p:cNvSpPr/>
              <p:nvPr/>
            </p:nvSpPr>
            <p:spPr>
              <a:xfrm>
                <a:off x="3713678" y="3963757"/>
                <a:ext cx="136726" cy="123060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1945" extrusionOk="0">
                    <a:moveTo>
                      <a:pt x="1860" y="0"/>
                    </a:moveTo>
                    <a:lnTo>
                      <a:pt x="69" y="1469"/>
                    </a:lnTo>
                    <a:lnTo>
                      <a:pt x="0" y="1754"/>
                    </a:lnTo>
                    <a:lnTo>
                      <a:pt x="285" y="1945"/>
                    </a:lnTo>
                    <a:lnTo>
                      <a:pt x="2161" y="294"/>
                    </a:lnTo>
                    <a:lnTo>
                      <a:pt x="2093" y="4"/>
                    </a:lnTo>
                    <a:lnTo>
                      <a:pt x="1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3" name="Google Shape;9393;p54"/>
              <p:cNvSpPr/>
              <p:nvPr/>
            </p:nvSpPr>
            <p:spPr>
              <a:xfrm>
                <a:off x="3750121" y="3999948"/>
                <a:ext cx="136410" cy="13223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090" extrusionOk="0">
                    <a:moveTo>
                      <a:pt x="1905" y="0"/>
                    </a:moveTo>
                    <a:lnTo>
                      <a:pt x="1038" y="770"/>
                    </a:lnTo>
                    <a:lnTo>
                      <a:pt x="108" y="1626"/>
                    </a:lnTo>
                    <a:lnTo>
                      <a:pt x="0" y="1904"/>
                    </a:lnTo>
                    <a:lnTo>
                      <a:pt x="149" y="2090"/>
                    </a:lnTo>
                    <a:lnTo>
                      <a:pt x="487" y="1934"/>
                    </a:lnTo>
                    <a:lnTo>
                      <a:pt x="2108" y="296"/>
                    </a:lnTo>
                    <a:lnTo>
                      <a:pt x="2156" y="6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4" name="Google Shape;9394;p54"/>
              <p:cNvSpPr/>
              <p:nvPr/>
            </p:nvSpPr>
            <p:spPr>
              <a:xfrm>
                <a:off x="3618709" y="4134460"/>
                <a:ext cx="70546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09" extrusionOk="0">
                    <a:moveTo>
                      <a:pt x="154" y="1"/>
                    </a:moveTo>
                    <a:lnTo>
                      <a:pt x="1" y="138"/>
                    </a:lnTo>
                    <a:lnTo>
                      <a:pt x="958" y="1309"/>
                    </a:lnTo>
                    <a:lnTo>
                      <a:pt x="1115" y="1174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5" name="Google Shape;9395;p54"/>
              <p:cNvSpPr/>
              <p:nvPr/>
            </p:nvSpPr>
            <p:spPr>
              <a:xfrm>
                <a:off x="3545126" y="4199438"/>
                <a:ext cx="70166" cy="8358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321" extrusionOk="0">
                    <a:moveTo>
                      <a:pt x="164" y="0"/>
                    </a:moveTo>
                    <a:lnTo>
                      <a:pt x="1" y="146"/>
                    </a:lnTo>
                    <a:lnTo>
                      <a:pt x="917" y="1321"/>
                    </a:lnTo>
                    <a:lnTo>
                      <a:pt x="1108" y="1155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6" name="Google Shape;9396;p54"/>
              <p:cNvSpPr/>
              <p:nvPr/>
            </p:nvSpPr>
            <p:spPr>
              <a:xfrm>
                <a:off x="3455346" y="4270743"/>
                <a:ext cx="7643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64" extrusionOk="0">
                    <a:moveTo>
                      <a:pt x="186" y="0"/>
                    </a:moveTo>
                    <a:lnTo>
                      <a:pt x="0" y="145"/>
                    </a:lnTo>
                    <a:lnTo>
                      <a:pt x="1021" y="1364"/>
                    </a:lnTo>
                    <a:lnTo>
                      <a:pt x="1208" y="119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7" name="Google Shape;9397;p54"/>
              <p:cNvSpPr/>
              <p:nvPr/>
            </p:nvSpPr>
            <p:spPr>
              <a:xfrm>
                <a:off x="3374550" y="4333697"/>
                <a:ext cx="78771" cy="9414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488" extrusionOk="0">
                    <a:moveTo>
                      <a:pt x="197" y="1"/>
                    </a:moveTo>
                    <a:lnTo>
                      <a:pt x="0" y="155"/>
                    </a:lnTo>
                    <a:lnTo>
                      <a:pt x="1089" y="1488"/>
                    </a:lnTo>
                    <a:lnTo>
                      <a:pt x="1245" y="1344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8" name="Google Shape;9398;p54"/>
              <p:cNvSpPr/>
              <p:nvPr/>
            </p:nvSpPr>
            <p:spPr>
              <a:xfrm>
                <a:off x="3314824" y="4382794"/>
                <a:ext cx="83010" cy="96423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524" extrusionOk="0">
                    <a:moveTo>
                      <a:pt x="159" y="0"/>
                    </a:moveTo>
                    <a:lnTo>
                      <a:pt x="0" y="130"/>
                    </a:lnTo>
                    <a:lnTo>
                      <a:pt x="1159" y="1523"/>
                    </a:lnTo>
                    <a:lnTo>
                      <a:pt x="1311" y="138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9" name="Google Shape;9399;p54"/>
              <p:cNvSpPr/>
              <p:nvPr/>
            </p:nvSpPr>
            <p:spPr>
              <a:xfrm>
                <a:off x="3263448" y="4426134"/>
                <a:ext cx="88894" cy="9686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31" extrusionOk="0">
                    <a:moveTo>
                      <a:pt x="125" y="0"/>
                    </a:moveTo>
                    <a:lnTo>
                      <a:pt x="1" y="102"/>
                    </a:lnTo>
                    <a:lnTo>
                      <a:pt x="1267" y="1530"/>
                    </a:lnTo>
                    <a:lnTo>
                      <a:pt x="1404" y="138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0" name="Google Shape;9400;p54"/>
              <p:cNvSpPr/>
              <p:nvPr/>
            </p:nvSpPr>
            <p:spPr>
              <a:xfrm>
                <a:off x="3208846" y="4469284"/>
                <a:ext cx="93703" cy="10540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666" extrusionOk="0">
                    <a:moveTo>
                      <a:pt x="145" y="1"/>
                    </a:moveTo>
                    <a:lnTo>
                      <a:pt x="1" y="117"/>
                    </a:lnTo>
                    <a:lnTo>
                      <a:pt x="1339" y="1666"/>
                    </a:lnTo>
                    <a:lnTo>
                      <a:pt x="1481" y="1520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1" name="Google Shape;9401;p54"/>
              <p:cNvSpPr/>
              <p:nvPr/>
            </p:nvSpPr>
            <p:spPr>
              <a:xfrm>
                <a:off x="3168670" y="4501046"/>
                <a:ext cx="98511" cy="11028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743" extrusionOk="0">
                    <a:moveTo>
                      <a:pt x="160" y="1"/>
                    </a:moveTo>
                    <a:lnTo>
                      <a:pt x="0" y="130"/>
                    </a:lnTo>
                    <a:lnTo>
                      <a:pt x="1413" y="1743"/>
                    </a:lnTo>
                    <a:lnTo>
                      <a:pt x="1556" y="159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2" name="Google Shape;9402;p54"/>
              <p:cNvSpPr/>
              <p:nvPr/>
            </p:nvSpPr>
            <p:spPr>
              <a:xfrm>
                <a:off x="3134947" y="4529391"/>
                <a:ext cx="97436" cy="116923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848" extrusionOk="0">
                    <a:moveTo>
                      <a:pt x="140" y="0"/>
                    </a:moveTo>
                    <a:lnTo>
                      <a:pt x="1" y="113"/>
                    </a:lnTo>
                    <a:lnTo>
                      <a:pt x="1413" y="1847"/>
                    </a:lnTo>
                    <a:lnTo>
                      <a:pt x="1539" y="171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3" name="Google Shape;9403;p54"/>
              <p:cNvSpPr/>
              <p:nvPr/>
            </p:nvSpPr>
            <p:spPr>
              <a:xfrm>
                <a:off x="2875287" y="4125855"/>
                <a:ext cx="793659" cy="660476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10439" extrusionOk="0">
                    <a:moveTo>
                      <a:pt x="12422" y="0"/>
                    </a:moveTo>
                    <a:lnTo>
                      <a:pt x="12088" y="310"/>
                    </a:lnTo>
                    <a:lnTo>
                      <a:pt x="9217" y="2601"/>
                    </a:lnTo>
                    <a:lnTo>
                      <a:pt x="6293" y="5051"/>
                    </a:lnTo>
                    <a:lnTo>
                      <a:pt x="3043" y="7763"/>
                    </a:lnTo>
                    <a:lnTo>
                      <a:pt x="345" y="9991"/>
                    </a:lnTo>
                    <a:lnTo>
                      <a:pt x="0" y="10233"/>
                    </a:lnTo>
                    <a:lnTo>
                      <a:pt x="76" y="10438"/>
                    </a:lnTo>
                    <a:lnTo>
                      <a:pt x="1207" y="9445"/>
                    </a:lnTo>
                    <a:lnTo>
                      <a:pt x="4131" y="6996"/>
                    </a:lnTo>
                    <a:lnTo>
                      <a:pt x="8324" y="3555"/>
                    </a:lnTo>
                    <a:lnTo>
                      <a:pt x="11185" y="1196"/>
                    </a:lnTo>
                    <a:lnTo>
                      <a:pt x="12544" y="94"/>
                    </a:lnTo>
                    <a:lnTo>
                      <a:pt x="124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4" name="Google Shape;9404;p54"/>
              <p:cNvSpPr/>
              <p:nvPr/>
            </p:nvSpPr>
            <p:spPr>
              <a:xfrm>
                <a:off x="2902746" y="4141609"/>
                <a:ext cx="777272" cy="670535"/>
              </a:xfrm>
              <a:custGeom>
                <a:avLst/>
                <a:gdLst/>
                <a:ahLst/>
                <a:cxnLst/>
                <a:rect l="l" t="t" r="r" b="b"/>
                <a:pathLst>
                  <a:path w="12285" h="10598" extrusionOk="0">
                    <a:moveTo>
                      <a:pt x="12113" y="1"/>
                    </a:moveTo>
                    <a:lnTo>
                      <a:pt x="9542" y="2169"/>
                    </a:lnTo>
                    <a:lnTo>
                      <a:pt x="7970" y="3500"/>
                    </a:lnTo>
                    <a:lnTo>
                      <a:pt x="6194" y="4994"/>
                    </a:lnTo>
                    <a:lnTo>
                      <a:pt x="4314" y="6648"/>
                    </a:lnTo>
                    <a:lnTo>
                      <a:pt x="2122" y="8704"/>
                    </a:lnTo>
                    <a:lnTo>
                      <a:pt x="695" y="9843"/>
                    </a:lnTo>
                    <a:lnTo>
                      <a:pt x="0" y="10474"/>
                    </a:lnTo>
                    <a:lnTo>
                      <a:pt x="132" y="10598"/>
                    </a:lnTo>
                    <a:lnTo>
                      <a:pt x="2438" y="8642"/>
                    </a:lnTo>
                    <a:lnTo>
                      <a:pt x="4098" y="7087"/>
                    </a:lnTo>
                    <a:lnTo>
                      <a:pt x="6064" y="5289"/>
                    </a:lnTo>
                    <a:lnTo>
                      <a:pt x="7984" y="3641"/>
                    </a:lnTo>
                    <a:lnTo>
                      <a:pt x="10921" y="1182"/>
                    </a:lnTo>
                    <a:lnTo>
                      <a:pt x="12284" y="91"/>
                    </a:lnTo>
                    <a:lnTo>
                      <a:pt x="12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5" name="Google Shape;9405;p54"/>
              <p:cNvSpPr/>
              <p:nvPr/>
            </p:nvSpPr>
            <p:spPr>
              <a:xfrm>
                <a:off x="2925397" y="4158692"/>
                <a:ext cx="765124" cy="674585"/>
              </a:xfrm>
              <a:custGeom>
                <a:avLst/>
                <a:gdLst/>
                <a:ahLst/>
                <a:cxnLst/>
                <a:rect l="l" t="t" r="r" b="b"/>
                <a:pathLst>
                  <a:path w="12093" h="10662" extrusionOk="0">
                    <a:moveTo>
                      <a:pt x="12038" y="0"/>
                    </a:moveTo>
                    <a:lnTo>
                      <a:pt x="11877" y="129"/>
                    </a:lnTo>
                    <a:lnTo>
                      <a:pt x="11195" y="635"/>
                    </a:lnTo>
                    <a:lnTo>
                      <a:pt x="9427" y="2009"/>
                    </a:lnTo>
                    <a:lnTo>
                      <a:pt x="7109" y="4012"/>
                    </a:lnTo>
                    <a:lnTo>
                      <a:pt x="4198" y="6757"/>
                    </a:lnTo>
                    <a:lnTo>
                      <a:pt x="2099" y="8663"/>
                    </a:lnTo>
                    <a:lnTo>
                      <a:pt x="0" y="10529"/>
                    </a:lnTo>
                    <a:lnTo>
                      <a:pt x="73" y="10662"/>
                    </a:lnTo>
                    <a:lnTo>
                      <a:pt x="3847" y="7266"/>
                    </a:lnTo>
                    <a:lnTo>
                      <a:pt x="6578" y="4665"/>
                    </a:lnTo>
                    <a:lnTo>
                      <a:pt x="8636" y="2832"/>
                    </a:lnTo>
                    <a:lnTo>
                      <a:pt x="10296" y="1447"/>
                    </a:lnTo>
                    <a:lnTo>
                      <a:pt x="12092" y="109"/>
                    </a:lnTo>
                    <a:lnTo>
                      <a:pt x="120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6" name="Google Shape;9406;p54"/>
              <p:cNvSpPr/>
              <p:nvPr/>
            </p:nvSpPr>
            <p:spPr>
              <a:xfrm>
                <a:off x="2937671" y="4172738"/>
                <a:ext cx="764681" cy="677748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10712" extrusionOk="0">
                    <a:moveTo>
                      <a:pt x="11972" y="0"/>
                    </a:moveTo>
                    <a:lnTo>
                      <a:pt x="11028" y="736"/>
                    </a:lnTo>
                    <a:lnTo>
                      <a:pt x="9098" y="2276"/>
                    </a:lnTo>
                    <a:lnTo>
                      <a:pt x="7454" y="3703"/>
                    </a:lnTo>
                    <a:lnTo>
                      <a:pt x="6009" y="5067"/>
                    </a:lnTo>
                    <a:lnTo>
                      <a:pt x="3835" y="7127"/>
                    </a:lnTo>
                    <a:lnTo>
                      <a:pt x="2630" y="8319"/>
                    </a:lnTo>
                    <a:lnTo>
                      <a:pt x="0" y="10572"/>
                    </a:lnTo>
                    <a:lnTo>
                      <a:pt x="112" y="10711"/>
                    </a:lnTo>
                    <a:lnTo>
                      <a:pt x="2299" y="8831"/>
                    </a:lnTo>
                    <a:lnTo>
                      <a:pt x="3706" y="7460"/>
                    </a:lnTo>
                    <a:lnTo>
                      <a:pt x="5143" y="6044"/>
                    </a:lnTo>
                    <a:lnTo>
                      <a:pt x="6800" y="4512"/>
                    </a:lnTo>
                    <a:lnTo>
                      <a:pt x="8760" y="2699"/>
                    </a:lnTo>
                    <a:lnTo>
                      <a:pt x="10239" y="1479"/>
                    </a:lnTo>
                    <a:lnTo>
                      <a:pt x="12085" y="82"/>
                    </a:lnTo>
                    <a:lnTo>
                      <a:pt x="11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7" name="Google Shape;9407;p54"/>
              <p:cNvSpPr/>
              <p:nvPr/>
            </p:nvSpPr>
            <p:spPr>
              <a:xfrm>
                <a:off x="2958550" y="4182988"/>
                <a:ext cx="753356" cy="681418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0770" extrusionOk="0">
                    <a:moveTo>
                      <a:pt x="11821" y="1"/>
                    </a:moveTo>
                    <a:cubicBezTo>
                      <a:pt x="11790" y="25"/>
                      <a:pt x="9549" y="1815"/>
                      <a:pt x="9549" y="1815"/>
                    </a:cubicBezTo>
                    <a:lnTo>
                      <a:pt x="7248" y="3901"/>
                    </a:lnTo>
                    <a:lnTo>
                      <a:pt x="5013" y="6028"/>
                    </a:lnTo>
                    <a:lnTo>
                      <a:pt x="3330" y="7736"/>
                    </a:lnTo>
                    <a:lnTo>
                      <a:pt x="2138" y="8840"/>
                    </a:lnTo>
                    <a:lnTo>
                      <a:pt x="1" y="10700"/>
                    </a:lnTo>
                    <a:lnTo>
                      <a:pt x="57" y="10769"/>
                    </a:lnTo>
                    <a:lnTo>
                      <a:pt x="2161" y="8992"/>
                    </a:lnTo>
                    <a:lnTo>
                      <a:pt x="3526" y="7713"/>
                    </a:lnTo>
                    <a:lnTo>
                      <a:pt x="4480" y="6702"/>
                    </a:lnTo>
                    <a:lnTo>
                      <a:pt x="5836" y="5410"/>
                    </a:lnTo>
                    <a:lnTo>
                      <a:pt x="6989" y="4299"/>
                    </a:lnTo>
                    <a:lnTo>
                      <a:pt x="8635" y="2774"/>
                    </a:lnTo>
                    <a:lnTo>
                      <a:pt x="10086" y="1519"/>
                    </a:lnTo>
                    <a:lnTo>
                      <a:pt x="11906" y="46"/>
                    </a:lnTo>
                    <a:lnTo>
                      <a:pt x="1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8" name="Google Shape;9408;p54"/>
              <p:cNvSpPr/>
              <p:nvPr/>
            </p:nvSpPr>
            <p:spPr>
              <a:xfrm>
                <a:off x="2812207" y="4718378"/>
                <a:ext cx="197149" cy="232834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3680" extrusionOk="0">
                    <a:moveTo>
                      <a:pt x="503" y="1"/>
                    </a:moveTo>
                    <a:lnTo>
                      <a:pt x="1" y="546"/>
                    </a:lnTo>
                    <a:lnTo>
                      <a:pt x="2527" y="3679"/>
                    </a:lnTo>
                    <a:lnTo>
                      <a:pt x="3116" y="3209"/>
                    </a:lnTo>
                    <a:lnTo>
                      <a:pt x="3020" y="3027"/>
                    </a:lnTo>
                    <a:lnTo>
                      <a:pt x="1929" y="1724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9" name="Google Shape;9409;p54"/>
              <p:cNvSpPr/>
              <p:nvPr/>
            </p:nvSpPr>
            <p:spPr>
              <a:xfrm>
                <a:off x="2841248" y="4718378"/>
                <a:ext cx="168108" cy="207779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3284" extrusionOk="0">
                    <a:moveTo>
                      <a:pt x="44" y="1"/>
                    </a:moveTo>
                    <a:lnTo>
                      <a:pt x="0" y="49"/>
                    </a:lnTo>
                    <a:lnTo>
                      <a:pt x="1321" y="1815"/>
                    </a:lnTo>
                    <a:lnTo>
                      <a:pt x="2563" y="3283"/>
                    </a:lnTo>
                    <a:lnTo>
                      <a:pt x="2657" y="3209"/>
                    </a:lnTo>
                    <a:lnTo>
                      <a:pt x="2561" y="3027"/>
                    </a:lnTo>
                    <a:lnTo>
                      <a:pt x="1470" y="1724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0" name="Google Shape;9410;p54"/>
              <p:cNvSpPr/>
              <p:nvPr/>
            </p:nvSpPr>
            <p:spPr>
              <a:xfrm>
                <a:off x="3643701" y="4054107"/>
                <a:ext cx="126477" cy="142104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246" extrusionOk="0">
                    <a:moveTo>
                      <a:pt x="210" y="1"/>
                    </a:moveTo>
                    <a:lnTo>
                      <a:pt x="82" y="75"/>
                    </a:lnTo>
                    <a:lnTo>
                      <a:pt x="33" y="342"/>
                    </a:lnTo>
                    <a:lnTo>
                      <a:pt x="6" y="1051"/>
                    </a:lnTo>
                    <a:lnTo>
                      <a:pt x="1" y="1055"/>
                    </a:lnTo>
                    <a:lnTo>
                      <a:pt x="660" y="1787"/>
                    </a:lnTo>
                    <a:lnTo>
                      <a:pt x="970" y="2227"/>
                    </a:lnTo>
                    <a:lnTo>
                      <a:pt x="995" y="2207"/>
                    </a:lnTo>
                    <a:lnTo>
                      <a:pt x="1520" y="2246"/>
                    </a:lnTo>
                    <a:lnTo>
                      <a:pt x="1999" y="2161"/>
                    </a:lnTo>
                    <a:lnTo>
                      <a:pt x="1484" y="1664"/>
                    </a:lnTo>
                    <a:lnTo>
                      <a:pt x="588" y="625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11" name="Google Shape;9411;p54"/>
          <p:cNvGrpSpPr/>
          <p:nvPr/>
        </p:nvGrpSpPr>
        <p:grpSpPr>
          <a:xfrm>
            <a:off x="5867635" y="4282092"/>
            <a:ext cx="323826" cy="321902"/>
            <a:chOff x="2382200" y="3389200"/>
            <a:chExt cx="239800" cy="238375"/>
          </a:xfrm>
        </p:grpSpPr>
        <p:sp>
          <p:nvSpPr>
            <p:cNvPr id="9412" name="Google Shape;9412;p54"/>
            <p:cNvSpPr/>
            <p:nvPr/>
          </p:nvSpPr>
          <p:spPr>
            <a:xfrm>
              <a:off x="2434800" y="3447900"/>
              <a:ext cx="134600" cy="134425"/>
            </a:xfrm>
            <a:custGeom>
              <a:avLst/>
              <a:gdLst/>
              <a:ahLst/>
              <a:cxnLst/>
              <a:rect l="l" t="t" r="r" b="b"/>
              <a:pathLst>
                <a:path w="5384" h="5377" extrusionOk="0">
                  <a:moveTo>
                    <a:pt x="3320" y="1"/>
                  </a:moveTo>
                  <a:cubicBezTo>
                    <a:pt x="3320" y="1"/>
                    <a:pt x="892" y="183"/>
                    <a:pt x="446" y="1215"/>
                  </a:cubicBezTo>
                  <a:cubicBezTo>
                    <a:pt x="1" y="2247"/>
                    <a:pt x="588" y="4108"/>
                    <a:pt x="952" y="4574"/>
                  </a:cubicBezTo>
                  <a:cubicBezTo>
                    <a:pt x="1255" y="4962"/>
                    <a:pt x="2442" y="5377"/>
                    <a:pt x="3275" y="5377"/>
                  </a:cubicBezTo>
                  <a:cubicBezTo>
                    <a:pt x="3443" y="5377"/>
                    <a:pt x="3596" y="5360"/>
                    <a:pt x="3725" y="5323"/>
                  </a:cubicBezTo>
                  <a:cubicBezTo>
                    <a:pt x="4493" y="5101"/>
                    <a:pt x="5384" y="3360"/>
                    <a:pt x="5363" y="2996"/>
                  </a:cubicBezTo>
                  <a:cubicBezTo>
                    <a:pt x="5351" y="2777"/>
                    <a:pt x="5237" y="2734"/>
                    <a:pt x="5147" y="2734"/>
                  </a:cubicBezTo>
                  <a:cubicBezTo>
                    <a:pt x="5088" y="2734"/>
                    <a:pt x="5039" y="2753"/>
                    <a:pt x="5039" y="2753"/>
                  </a:cubicBezTo>
                  <a:cubicBezTo>
                    <a:pt x="5039" y="2753"/>
                    <a:pt x="4453" y="4271"/>
                    <a:pt x="4108" y="4372"/>
                  </a:cubicBezTo>
                  <a:cubicBezTo>
                    <a:pt x="3765" y="4474"/>
                    <a:pt x="2550" y="4736"/>
                    <a:pt x="2550" y="4736"/>
                  </a:cubicBezTo>
                  <a:cubicBezTo>
                    <a:pt x="2550" y="4736"/>
                    <a:pt x="1741" y="4554"/>
                    <a:pt x="1580" y="4290"/>
                  </a:cubicBezTo>
                  <a:cubicBezTo>
                    <a:pt x="1418" y="4028"/>
                    <a:pt x="892" y="1964"/>
                    <a:pt x="1033" y="1721"/>
                  </a:cubicBezTo>
                  <a:cubicBezTo>
                    <a:pt x="1168" y="1489"/>
                    <a:pt x="1855" y="908"/>
                    <a:pt x="2339" y="908"/>
                  </a:cubicBezTo>
                  <a:cubicBezTo>
                    <a:pt x="2363" y="908"/>
                    <a:pt x="2386" y="909"/>
                    <a:pt x="2408" y="912"/>
                  </a:cubicBezTo>
                  <a:cubicBezTo>
                    <a:pt x="2895" y="973"/>
                    <a:pt x="3462" y="1357"/>
                    <a:pt x="3462" y="1357"/>
                  </a:cubicBezTo>
                  <a:cubicBezTo>
                    <a:pt x="3462" y="1357"/>
                    <a:pt x="3886" y="2652"/>
                    <a:pt x="3765" y="2855"/>
                  </a:cubicBezTo>
                  <a:cubicBezTo>
                    <a:pt x="3653" y="3039"/>
                    <a:pt x="2919" y="3308"/>
                    <a:pt x="2684" y="3308"/>
                  </a:cubicBezTo>
                  <a:cubicBezTo>
                    <a:pt x="2662" y="3308"/>
                    <a:pt x="2644" y="3305"/>
                    <a:pt x="2632" y="3300"/>
                  </a:cubicBezTo>
                  <a:cubicBezTo>
                    <a:pt x="2490" y="3239"/>
                    <a:pt x="2207" y="2369"/>
                    <a:pt x="2207" y="2369"/>
                  </a:cubicBezTo>
                  <a:cubicBezTo>
                    <a:pt x="2207" y="2369"/>
                    <a:pt x="2110" y="2334"/>
                    <a:pt x="2001" y="2334"/>
                  </a:cubicBezTo>
                  <a:cubicBezTo>
                    <a:pt x="1893" y="2334"/>
                    <a:pt x="1772" y="2369"/>
                    <a:pt x="1721" y="2510"/>
                  </a:cubicBezTo>
                  <a:cubicBezTo>
                    <a:pt x="1620" y="2794"/>
                    <a:pt x="1883" y="3744"/>
                    <a:pt x="2044" y="3846"/>
                  </a:cubicBezTo>
                  <a:cubicBezTo>
                    <a:pt x="2080" y="3868"/>
                    <a:pt x="2183" y="3881"/>
                    <a:pt x="2326" y="3881"/>
                  </a:cubicBezTo>
                  <a:cubicBezTo>
                    <a:pt x="2838" y="3881"/>
                    <a:pt x="3861" y="3722"/>
                    <a:pt x="4129" y="3280"/>
                  </a:cubicBezTo>
                  <a:cubicBezTo>
                    <a:pt x="4474" y="2713"/>
                    <a:pt x="4230" y="932"/>
                    <a:pt x="4068" y="527"/>
                  </a:cubicBezTo>
                  <a:cubicBezTo>
                    <a:pt x="3906" y="122"/>
                    <a:pt x="3320" y="1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3" name="Google Shape;9413;p54"/>
            <p:cNvSpPr/>
            <p:nvPr/>
          </p:nvSpPr>
          <p:spPr>
            <a:xfrm>
              <a:off x="2554725" y="3496000"/>
              <a:ext cx="15200" cy="16300"/>
            </a:xfrm>
            <a:custGeom>
              <a:avLst/>
              <a:gdLst/>
              <a:ahLst/>
              <a:cxnLst/>
              <a:rect l="l" t="t" r="r" b="b"/>
              <a:pathLst>
                <a:path w="608" h="652" extrusionOk="0">
                  <a:moveTo>
                    <a:pt x="363" y="0"/>
                  </a:moveTo>
                  <a:cubicBezTo>
                    <a:pt x="363" y="0"/>
                    <a:pt x="0" y="61"/>
                    <a:pt x="0" y="324"/>
                  </a:cubicBezTo>
                  <a:cubicBezTo>
                    <a:pt x="0" y="514"/>
                    <a:pt x="190" y="651"/>
                    <a:pt x="342" y="651"/>
                  </a:cubicBezTo>
                  <a:cubicBezTo>
                    <a:pt x="400" y="651"/>
                    <a:pt x="452" y="631"/>
                    <a:pt x="486" y="586"/>
                  </a:cubicBezTo>
                  <a:cubicBezTo>
                    <a:pt x="607" y="425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4" name="Google Shape;9414;p54"/>
            <p:cNvSpPr/>
            <p:nvPr/>
          </p:nvSpPr>
          <p:spPr>
            <a:xfrm>
              <a:off x="2551675" y="3476750"/>
              <a:ext cx="12150" cy="14250"/>
            </a:xfrm>
            <a:custGeom>
              <a:avLst/>
              <a:gdLst/>
              <a:ahLst/>
              <a:cxnLst/>
              <a:rect l="l" t="t" r="r" b="b"/>
              <a:pathLst>
                <a:path w="486" h="570" extrusionOk="0">
                  <a:moveTo>
                    <a:pt x="223" y="1"/>
                  </a:moveTo>
                  <a:cubicBezTo>
                    <a:pt x="61" y="102"/>
                    <a:pt x="0" y="162"/>
                    <a:pt x="0" y="325"/>
                  </a:cubicBezTo>
                  <a:cubicBezTo>
                    <a:pt x="0" y="447"/>
                    <a:pt x="208" y="570"/>
                    <a:pt x="336" y="570"/>
                  </a:cubicBezTo>
                  <a:cubicBezTo>
                    <a:pt x="377" y="570"/>
                    <a:pt x="410" y="557"/>
                    <a:pt x="425" y="527"/>
                  </a:cubicBezTo>
                  <a:cubicBezTo>
                    <a:pt x="485" y="40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5" name="Google Shape;9415;p54"/>
            <p:cNvSpPr/>
            <p:nvPr/>
          </p:nvSpPr>
          <p:spPr>
            <a:xfrm>
              <a:off x="2547100" y="3456000"/>
              <a:ext cx="17250" cy="15000"/>
            </a:xfrm>
            <a:custGeom>
              <a:avLst/>
              <a:gdLst/>
              <a:ahLst/>
              <a:cxnLst/>
              <a:rect l="l" t="t" r="r" b="b"/>
              <a:pathLst>
                <a:path w="690" h="600" extrusionOk="0">
                  <a:moveTo>
                    <a:pt x="224" y="1"/>
                  </a:moveTo>
                  <a:lnTo>
                    <a:pt x="224" y="1"/>
                  </a:lnTo>
                  <a:cubicBezTo>
                    <a:pt x="0" y="76"/>
                    <a:pt x="35" y="599"/>
                    <a:pt x="297" y="599"/>
                  </a:cubicBezTo>
                  <a:cubicBezTo>
                    <a:pt x="318" y="599"/>
                    <a:pt x="341" y="596"/>
                    <a:pt x="366" y="588"/>
                  </a:cubicBezTo>
                  <a:cubicBezTo>
                    <a:pt x="689" y="486"/>
                    <a:pt x="547" y="325"/>
                    <a:pt x="528" y="203"/>
                  </a:cubicBezTo>
                  <a:cubicBezTo>
                    <a:pt x="507" y="82"/>
                    <a:pt x="224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6" name="Google Shape;9416;p54"/>
            <p:cNvSpPr/>
            <p:nvPr/>
          </p:nvSpPr>
          <p:spPr>
            <a:xfrm>
              <a:off x="2520800" y="3399250"/>
              <a:ext cx="37475" cy="40750"/>
            </a:xfrm>
            <a:custGeom>
              <a:avLst/>
              <a:gdLst/>
              <a:ahLst/>
              <a:cxnLst/>
              <a:rect l="l" t="t" r="r" b="b"/>
              <a:pathLst>
                <a:path w="1499" h="1630" extrusionOk="0">
                  <a:moveTo>
                    <a:pt x="1165" y="1"/>
                  </a:moveTo>
                  <a:cubicBezTo>
                    <a:pt x="883" y="1"/>
                    <a:pt x="22" y="956"/>
                    <a:pt x="22" y="956"/>
                  </a:cubicBezTo>
                  <a:lnTo>
                    <a:pt x="1" y="1179"/>
                  </a:lnTo>
                  <a:cubicBezTo>
                    <a:pt x="1" y="1179"/>
                    <a:pt x="1298" y="1629"/>
                    <a:pt x="1462" y="1629"/>
                  </a:cubicBezTo>
                  <a:cubicBezTo>
                    <a:pt x="1472" y="1629"/>
                    <a:pt x="1478" y="1627"/>
                    <a:pt x="1479" y="1624"/>
                  </a:cubicBezTo>
                  <a:cubicBezTo>
                    <a:pt x="1498" y="1563"/>
                    <a:pt x="1438" y="86"/>
                    <a:pt x="1195" y="5"/>
                  </a:cubicBezTo>
                  <a:cubicBezTo>
                    <a:pt x="1186" y="2"/>
                    <a:pt x="1176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7" name="Google Shape;9417;p54"/>
            <p:cNvSpPr/>
            <p:nvPr/>
          </p:nvSpPr>
          <p:spPr>
            <a:xfrm>
              <a:off x="2472750" y="3389200"/>
              <a:ext cx="32400" cy="45600"/>
            </a:xfrm>
            <a:custGeom>
              <a:avLst/>
              <a:gdLst/>
              <a:ahLst/>
              <a:cxnLst/>
              <a:rect l="l" t="t" r="r" b="b"/>
              <a:pathLst>
                <a:path w="1296" h="1824" extrusionOk="0">
                  <a:moveTo>
                    <a:pt x="339" y="1"/>
                  </a:moveTo>
                  <a:cubicBezTo>
                    <a:pt x="216" y="1"/>
                    <a:pt x="1" y="1823"/>
                    <a:pt x="1" y="1823"/>
                  </a:cubicBezTo>
                  <a:cubicBezTo>
                    <a:pt x="1" y="1823"/>
                    <a:pt x="729" y="1540"/>
                    <a:pt x="1013" y="1520"/>
                  </a:cubicBezTo>
                  <a:cubicBezTo>
                    <a:pt x="1296" y="1499"/>
                    <a:pt x="466" y="63"/>
                    <a:pt x="344" y="2"/>
                  </a:cubicBezTo>
                  <a:cubicBezTo>
                    <a:pt x="342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8" name="Google Shape;9418;p54"/>
            <p:cNvSpPr/>
            <p:nvPr/>
          </p:nvSpPr>
          <p:spPr>
            <a:xfrm>
              <a:off x="2430250" y="3414550"/>
              <a:ext cx="32925" cy="44050"/>
            </a:xfrm>
            <a:custGeom>
              <a:avLst/>
              <a:gdLst/>
              <a:ahLst/>
              <a:cxnLst/>
              <a:rect l="l" t="t" r="r" b="b"/>
              <a:pathLst>
                <a:path w="1317" h="1762" extrusionOk="0">
                  <a:moveTo>
                    <a:pt x="264" y="0"/>
                  </a:moveTo>
                  <a:lnTo>
                    <a:pt x="1" y="101"/>
                  </a:lnTo>
                  <a:cubicBezTo>
                    <a:pt x="1" y="101"/>
                    <a:pt x="183" y="1578"/>
                    <a:pt x="284" y="1740"/>
                  </a:cubicBezTo>
                  <a:cubicBezTo>
                    <a:pt x="293" y="1755"/>
                    <a:pt x="307" y="1762"/>
                    <a:pt x="323" y="1762"/>
                  </a:cubicBezTo>
                  <a:cubicBezTo>
                    <a:pt x="487" y="1762"/>
                    <a:pt x="969" y="1105"/>
                    <a:pt x="1134" y="1032"/>
                  </a:cubicBezTo>
                  <a:cubicBezTo>
                    <a:pt x="1316" y="951"/>
                    <a:pt x="26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9" name="Google Shape;9419;p54"/>
            <p:cNvSpPr/>
            <p:nvPr/>
          </p:nvSpPr>
          <p:spPr>
            <a:xfrm>
              <a:off x="2382200" y="3462600"/>
              <a:ext cx="43050" cy="37225"/>
            </a:xfrm>
            <a:custGeom>
              <a:avLst/>
              <a:gdLst/>
              <a:ahLst/>
              <a:cxnLst/>
              <a:rect l="l" t="t" r="r" b="b"/>
              <a:pathLst>
                <a:path w="1722" h="1489" extrusionOk="0">
                  <a:moveTo>
                    <a:pt x="1721" y="0"/>
                  </a:moveTo>
                  <a:cubicBezTo>
                    <a:pt x="1721" y="0"/>
                    <a:pt x="486" y="405"/>
                    <a:pt x="244" y="506"/>
                  </a:cubicBezTo>
                  <a:cubicBezTo>
                    <a:pt x="1" y="607"/>
                    <a:pt x="42" y="627"/>
                    <a:pt x="42" y="749"/>
                  </a:cubicBezTo>
                  <a:cubicBezTo>
                    <a:pt x="42" y="854"/>
                    <a:pt x="1205" y="1488"/>
                    <a:pt x="1469" y="1488"/>
                  </a:cubicBezTo>
                  <a:cubicBezTo>
                    <a:pt x="1510" y="1488"/>
                    <a:pt x="1530" y="1473"/>
                    <a:pt x="1519" y="1437"/>
                  </a:cubicBezTo>
                  <a:cubicBezTo>
                    <a:pt x="1438" y="1174"/>
                    <a:pt x="172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0" name="Google Shape;9420;p54"/>
            <p:cNvSpPr/>
            <p:nvPr/>
          </p:nvSpPr>
          <p:spPr>
            <a:xfrm>
              <a:off x="2390800" y="3518225"/>
              <a:ext cx="41475" cy="31800"/>
            </a:xfrm>
            <a:custGeom>
              <a:avLst/>
              <a:gdLst/>
              <a:ahLst/>
              <a:cxnLst/>
              <a:rect l="l" t="t" r="r" b="b"/>
              <a:pathLst>
                <a:path w="1659" h="1272" extrusionOk="0">
                  <a:moveTo>
                    <a:pt x="1336" y="1"/>
                  </a:moveTo>
                  <a:cubicBezTo>
                    <a:pt x="1336" y="1"/>
                    <a:pt x="0" y="1033"/>
                    <a:pt x="142" y="1113"/>
                  </a:cubicBezTo>
                  <a:cubicBezTo>
                    <a:pt x="257" y="1179"/>
                    <a:pt x="1239" y="1272"/>
                    <a:pt x="1550" y="1272"/>
                  </a:cubicBezTo>
                  <a:cubicBezTo>
                    <a:pt x="1623" y="1272"/>
                    <a:pt x="1659" y="1267"/>
                    <a:pt x="1640" y="1255"/>
                  </a:cubicBezTo>
                  <a:cubicBezTo>
                    <a:pt x="1539" y="1195"/>
                    <a:pt x="1336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1" name="Google Shape;9421;p54"/>
            <p:cNvSpPr/>
            <p:nvPr/>
          </p:nvSpPr>
          <p:spPr>
            <a:xfrm>
              <a:off x="2425225" y="3560225"/>
              <a:ext cx="42425" cy="52150"/>
            </a:xfrm>
            <a:custGeom>
              <a:avLst/>
              <a:gdLst/>
              <a:ahLst/>
              <a:cxnLst/>
              <a:rect l="l" t="t" r="r" b="b"/>
              <a:pathLst>
                <a:path w="1697" h="2086" extrusionOk="0">
                  <a:moveTo>
                    <a:pt x="506" y="0"/>
                  </a:moveTo>
                  <a:cubicBezTo>
                    <a:pt x="506" y="0"/>
                    <a:pt x="162" y="1114"/>
                    <a:pt x="100" y="1397"/>
                  </a:cubicBezTo>
                  <a:cubicBezTo>
                    <a:pt x="40" y="1679"/>
                    <a:pt x="0" y="2045"/>
                    <a:pt x="222" y="2085"/>
                  </a:cubicBezTo>
                  <a:cubicBezTo>
                    <a:pt x="226" y="2085"/>
                    <a:pt x="230" y="2086"/>
                    <a:pt x="234" y="2086"/>
                  </a:cubicBezTo>
                  <a:cubicBezTo>
                    <a:pt x="485" y="2086"/>
                    <a:pt x="1697" y="911"/>
                    <a:pt x="1557" y="870"/>
                  </a:cubicBezTo>
                  <a:cubicBezTo>
                    <a:pt x="1416" y="830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2" name="Google Shape;9422;p54"/>
            <p:cNvSpPr/>
            <p:nvPr/>
          </p:nvSpPr>
          <p:spPr>
            <a:xfrm>
              <a:off x="2475800" y="3589575"/>
              <a:ext cx="33400" cy="38000"/>
            </a:xfrm>
            <a:custGeom>
              <a:avLst/>
              <a:gdLst/>
              <a:ahLst/>
              <a:cxnLst/>
              <a:rect l="l" t="t" r="r" b="b"/>
              <a:pathLst>
                <a:path w="1336" h="1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4" y="1519"/>
                    <a:pt x="396" y="1519"/>
                  </a:cubicBezTo>
                  <a:cubicBezTo>
                    <a:pt x="399" y="1519"/>
                    <a:pt x="402" y="1519"/>
                    <a:pt x="404" y="1517"/>
                  </a:cubicBezTo>
                  <a:cubicBezTo>
                    <a:pt x="546" y="1457"/>
                    <a:pt x="1335" y="365"/>
                    <a:pt x="1113" y="323"/>
                  </a:cubicBezTo>
                  <a:cubicBezTo>
                    <a:pt x="891" y="28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3" name="Google Shape;9423;p54"/>
            <p:cNvSpPr/>
            <p:nvPr/>
          </p:nvSpPr>
          <p:spPr>
            <a:xfrm>
              <a:off x="2520800" y="3591300"/>
              <a:ext cx="33850" cy="30825"/>
            </a:xfrm>
            <a:custGeom>
              <a:avLst/>
              <a:gdLst/>
              <a:ahLst/>
              <a:cxnLst/>
              <a:rect l="l" t="t" r="r" b="b"/>
              <a:pathLst>
                <a:path w="1354" h="1233" extrusionOk="0">
                  <a:moveTo>
                    <a:pt x="1098" y="1"/>
                  </a:moveTo>
                  <a:cubicBezTo>
                    <a:pt x="1090" y="1"/>
                    <a:pt x="1082" y="4"/>
                    <a:pt x="1074" y="12"/>
                  </a:cubicBezTo>
                  <a:cubicBezTo>
                    <a:pt x="912" y="154"/>
                    <a:pt x="1" y="214"/>
                    <a:pt x="1" y="214"/>
                  </a:cubicBezTo>
                  <a:cubicBezTo>
                    <a:pt x="1" y="214"/>
                    <a:pt x="365" y="679"/>
                    <a:pt x="426" y="781"/>
                  </a:cubicBezTo>
                  <a:cubicBezTo>
                    <a:pt x="482" y="875"/>
                    <a:pt x="1100" y="1232"/>
                    <a:pt x="1251" y="1232"/>
                  </a:cubicBezTo>
                  <a:cubicBezTo>
                    <a:pt x="1262" y="1232"/>
                    <a:pt x="1271" y="1230"/>
                    <a:pt x="1276" y="1226"/>
                  </a:cubicBezTo>
                  <a:cubicBezTo>
                    <a:pt x="1353" y="1169"/>
                    <a:pt x="1247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4" name="Google Shape;9424;p54"/>
            <p:cNvSpPr/>
            <p:nvPr/>
          </p:nvSpPr>
          <p:spPr>
            <a:xfrm>
              <a:off x="2559625" y="3546550"/>
              <a:ext cx="46700" cy="40400"/>
            </a:xfrm>
            <a:custGeom>
              <a:avLst/>
              <a:gdLst/>
              <a:ahLst/>
              <a:cxnLst/>
              <a:rect l="l" t="t" r="r" b="b"/>
              <a:pathLst>
                <a:path w="1868" h="1616" extrusionOk="0">
                  <a:moveTo>
                    <a:pt x="633" y="1"/>
                  </a:moveTo>
                  <a:cubicBezTo>
                    <a:pt x="633" y="1"/>
                    <a:pt x="309" y="1316"/>
                    <a:pt x="107" y="1478"/>
                  </a:cubicBezTo>
                  <a:cubicBezTo>
                    <a:pt x="1" y="1563"/>
                    <a:pt x="451" y="1615"/>
                    <a:pt x="912" y="1615"/>
                  </a:cubicBezTo>
                  <a:cubicBezTo>
                    <a:pt x="1326" y="1615"/>
                    <a:pt x="1749" y="1574"/>
                    <a:pt x="1787" y="1478"/>
                  </a:cubicBezTo>
                  <a:cubicBezTo>
                    <a:pt x="1867" y="1276"/>
                    <a:pt x="1059" y="244"/>
                    <a:pt x="937" y="163"/>
                  </a:cubicBezTo>
                  <a:cubicBezTo>
                    <a:pt x="815" y="82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5" name="Google Shape;9425;p54"/>
            <p:cNvSpPr/>
            <p:nvPr/>
          </p:nvSpPr>
          <p:spPr>
            <a:xfrm>
              <a:off x="2576450" y="3494950"/>
              <a:ext cx="45550" cy="38950"/>
            </a:xfrm>
            <a:custGeom>
              <a:avLst/>
              <a:gdLst/>
              <a:ahLst/>
              <a:cxnLst/>
              <a:rect l="l" t="t" r="r" b="b"/>
              <a:pathLst>
                <a:path w="1822" h="1558" extrusionOk="0">
                  <a:moveTo>
                    <a:pt x="0" y="1"/>
                  </a:moveTo>
                  <a:cubicBezTo>
                    <a:pt x="0" y="1"/>
                    <a:pt x="203" y="1316"/>
                    <a:pt x="142" y="1519"/>
                  </a:cubicBezTo>
                  <a:cubicBezTo>
                    <a:pt x="134" y="1546"/>
                    <a:pt x="152" y="1558"/>
                    <a:pt x="190" y="1558"/>
                  </a:cubicBezTo>
                  <a:cubicBezTo>
                    <a:pt x="436" y="1558"/>
                    <a:pt x="1520" y="1052"/>
                    <a:pt x="1660" y="912"/>
                  </a:cubicBezTo>
                  <a:cubicBezTo>
                    <a:pt x="1822" y="7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6" name="Google Shape;9426;p54"/>
            <p:cNvSpPr/>
            <p:nvPr/>
          </p:nvSpPr>
          <p:spPr>
            <a:xfrm>
              <a:off x="2568875" y="3445300"/>
              <a:ext cx="46025" cy="36750"/>
            </a:xfrm>
            <a:custGeom>
              <a:avLst/>
              <a:gdLst/>
              <a:ahLst/>
              <a:cxnLst/>
              <a:rect l="l" t="t" r="r" b="b"/>
              <a:pathLst>
                <a:path w="1841" h="1470" extrusionOk="0">
                  <a:moveTo>
                    <a:pt x="7" y="1"/>
                  </a:moveTo>
                  <a:cubicBezTo>
                    <a:pt x="3" y="1"/>
                    <a:pt x="0" y="2"/>
                    <a:pt x="0" y="4"/>
                  </a:cubicBezTo>
                  <a:cubicBezTo>
                    <a:pt x="0" y="4"/>
                    <a:pt x="345" y="1178"/>
                    <a:pt x="345" y="1420"/>
                  </a:cubicBezTo>
                  <a:cubicBezTo>
                    <a:pt x="345" y="1455"/>
                    <a:pt x="373" y="1470"/>
                    <a:pt x="422" y="1470"/>
                  </a:cubicBezTo>
                  <a:cubicBezTo>
                    <a:pt x="719" y="1470"/>
                    <a:pt x="1767" y="921"/>
                    <a:pt x="1802" y="834"/>
                  </a:cubicBezTo>
                  <a:cubicBezTo>
                    <a:pt x="1840" y="736"/>
                    <a:pt x="13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27" name="Google Shape;9427;p54"/>
          <p:cNvGrpSpPr/>
          <p:nvPr/>
        </p:nvGrpSpPr>
        <p:grpSpPr>
          <a:xfrm rot="-2146084">
            <a:off x="386096" y="1277249"/>
            <a:ext cx="824604" cy="808653"/>
            <a:chOff x="7098581" y="3223323"/>
            <a:chExt cx="1462779" cy="1434483"/>
          </a:xfrm>
        </p:grpSpPr>
        <p:grpSp>
          <p:nvGrpSpPr>
            <p:cNvPr id="9428" name="Google Shape;9428;p54"/>
            <p:cNvGrpSpPr/>
            <p:nvPr/>
          </p:nvGrpSpPr>
          <p:grpSpPr>
            <a:xfrm>
              <a:off x="7098581" y="3223323"/>
              <a:ext cx="1462779" cy="1434464"/>
              <a:chOff x="5311303" y="70450"/>
              <a:chExt cx="1394584" cy="1367589"/>
            </a:xfrm>
          </p:grpSpPr>
          <p:sp>
            <p:nvSpPr>
              <p:cNvPr id="9429" name="Google Shape;9429;p54"/>
              <p:cNvSpPr/>
              <p:nvPr/>
            </p:nvSpPr>
            <p:spPr>
              <a:xfrm>
                <a:off x="5590838" y="343100"/>
                <a:ext cx="1115050" cy="1094939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11614" extrusionOk="0">
                    <a:moveTo>
                      <a:pt x="8412" y="1"/>
                    </a:moveTo>
                    <a:lnTo>
                      <a:pt x="6743" y="469"/>
                    </a:lnTo>
                    <a:lnTo>
                      <a:pt x="6647" y="571"/>
                    </a:lnTo>
                    <a:lnTo>
                      <a:pt x="6578" y="363"/>
                    </a:lnTo>
                    <a:lnTo>
                      <a:pt x="6390" y="394"/>
                    </a:lnTo>
                    <a:lnTo>
                      <a:pt x="6179" y="723"/>
                    </a:lnTo>
                    <a:lnTo>
                      <a:pt x="6226" y="1028"/>
                    </a:lnTo>
                    <a:lnTo>
                      <a:pt x="5445" y="1876"/>
                    </a:lnTo>
                    <a:lnTo>
                      <a:pt x="5049" y="3670"/>
                    </a:lnTo>
                    <a:lnTo>
                      <a:pt x="5440" y="4402"/>
                    </a:lnTo>
                    <a:lnTo>
                      <a:pt x="5103" y="4941"/>
                    </a:lnTo>
                    <a:lnTo>
                      <a:pt x="4928" y="5675"/>
                    </a:lnTo>
                    <a:lnTo>
                      <a:pt x="5071" y="5928"/>
                    </a:lnTo>
                    <a:lnTo>
                      <a:pt x="4538" y="6523"/>
                    </a:lnTo>
                    <a:lnTo>
                      <a:pt x="3502" y="7437"/>
                    </a:lnTo>
                    <a:lnTo>
                      <a:pt x="1845" y="8445"/>
                    </a:lnTo>
                    <a:lnTo>
                      <a:pt x="490" y="9746"/>
                    </a:lnTo>
                    <a:lnTo>
                      <a:pt x="1" y="10919"/>
                    </a:lnTo>
                    <a:lnTo>
                      <a:pt x="501" y="11614"/>
                    </a:lnTo>
                    <a:lnTo>
                      <a:pt x="1659" y="11346"/>
                    </a:lnTo>
                    <a:lnTo>
                      <a:pt x="3069" y="10099"/>
                    </a:lnTo>
                    <a:lnTo>
                      <a:pt x="4038" y="8649"/>
                    </a:lnTo>
                    <a:lnTo>
                      <a:pt x="4041" y="8645"/>
                    </a:lnTo>
                    <a:lnTo>
                      <a:pt x="4858" y="7572"/>
                    </a:lnTo>
                    <a:lnTo>
                      <a:pt x="5830" y="6688"/>
                    </a:lnTo>
                    <a:lnTo>
                      <a:pt x="5952" y="6765"/>
                    </a:lnTo>
                    <a:lnTo>
                      <a:pt x="6626" y="6615"/>
                    </a:lnTo>
                    <a:lnTo>
                      <a:pt x="7067" y="6364"/>
                    </a:lnTo>
                    <a:lnTo>
                      <a:pt x="7658" y="6811"/>
                    </a:lnTo>
                    <a:lnTo>
                      <a:pt x="9440" y="6611"/>
                    </a:lnTo>
                    <a:lnTo>
                      <a:pt x="10542" y="5765"/>
                    </a:lnTo>
                    <a:lnTo>
                      <a:pt x="10807" y="5908"/>
                    </a:lnTo>
                    <a:lnTo>
                      <a:pt x="11101" y="5766"/>
                    </a:lnTo>
                    <a:lnTo>
                      <a:pt x="11285" y="5465"/>
                    </a:lnTo>
                    <a:lnTo>
                      <a:pt x="11069" y="5356"/>
                    </a:lnTo>
                    <a:lnTo>
                      <a:pt x="11826" y="4127"/>
                    </a:lnTo>
                    <a:lnTo>
                      <a:pt x="11690" y="2722"/>
                    </a:lnTo>
                    <a:lnTo>
                      <a:pt x="10543" y="931"/>
                    </a:lnTo>
                    <a:lnTo>
                      <a:pt x="8412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0" name="Google Shape;9430;p54"/>
              <p:cNvSpPr/>
              <p:nvPr/>
            </p:nvSpPr>
            <p:spPr>
              <a:xfrm>
                <a:off x="5311303" y="70450"/>
                <a:ext cx="650532" cy="13630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4458" extrusionOk="0">
                    <a:moveTo>
                      <a:pt x="3754" y="1"/>
                    </a:moveTo>
                    <a:lnTo>
                      <a:pt x="1466" y="407"/>
                    </a:lnTo>
                    <a:lnTo>
                      <a:pt x="335" y="1721"/>
                    </a:lnTo>
                    <a:lnTo>
                      <a:pt x="313" y="1860"/>
                    </a:lnTo>
                    <a:lnTo>
                      <a:pt x="141" y="1725"/>
                    </a:lnTo>
                    <a:lnTo>
                      <a:pt x="54" y="1806"/>
                    </a:lnTo>
                    <a:lnTo>
                      <a:pt x="1" y="1856"/>
                    </a:lnTo>
                    <a:lnTo>
                      <a:pt x="9" y="2246"/>
                    </a:lnTo>
                    <a:lnTo>
                      <a:pt x="216" y="2474"/>
                    </a:lnTo>
                    <a:lnTo>
                      <a:pt x="36" y="3612"/>
                    </a:lnTo>
                    <a:lnTo>
                      <a:pt x="701" y="5325"/>
                    </a:lnTo>
                    <a:lnTo>
                      <a:pt x="1431" y="5719"/>
                    </a:lnTo>
                    <a:lnTo>
                      <a:pt x="1450" y="6354"/>
                    </a:lnTo>
                    <a:lnTo>
                      <a:pt x="1712" y="7062"/>
                    </a:lnTo>
                    <a:lnTo>
                      <a:pt x="1971" y="7194"/>
                    </a:lnTo>
                    <a:lnTo>
                      <a:pt x="1858" y="7982"/>
                    </a:lnTo>
                    <a:lnTo>
                      <a:pt x="1501" y="9318"/>
                    </a:lnTo>
                    <a:lnTo>
                      <a:pt x="681" y="11077"/>
                    </a:lnTo>
                    <a:lnTo>
                      <a:pt x="274" y="12909"/>
                    </a:lnTo>
                    <a:lnTo>
                      <a:pt x="517" y="14158"/>
                    </a:lnTo>
                    <a:lnTo>
                      <a:pt x="1319" y="14457"/>
                    </a:lnTo>
                    <a:lnTo>
                      <a:pt x="2135" y="13592"/>
                    </a:lnTo>
                    <a:lnTo>
                      <a:pt x="2617" y="11774"/>
                    </a:lnTo>
                    <a:lnTo>
                      <a:pt x="2619" y="10030"/>
                    </a:lnTo>
                    <a:lnTo>
                      <a:pt x="2619" y="10025"/>
                    </a:lnTo>
                    <a:lnTo>
                      <a:pt x="2704" y="8679"/>
                    </a:lnTo>
                    <a:lnTo>
                      <a:pt x="3024" y="7404"/>
                    </a:lnTo>
                    <a:lnTo>
                      <a:pt x="3167" y="7400"/>
                    </a:lnTo>
                    <a:lnTo>
                      <a:pt x="3645" y="6904"/>
                    </a:lnTo>
                    <a:lnTo>
                      <a:pt x="3759" y="6677"/>
                    </a:lnTo>
                    <a:lnTo>
                      <a:pt x="3874" y="6449"/>
                    </a:lnTo>
                    <a:lnTo>
                      <a:pt x="4613" y="6493"/>
                    </a:lnTo>
                    <a:lnTo>
                      <a:pt x="5986" y="5340"/>
                    </a:lnTo>
                    <a:lnTo>
                      <a:pt x="6433" y="4024"/>
                    </a:lnTo>
                    <a:lnTo>
                      <a:pt x="6733" y="3996"/>
                    </a:lnTo>
                    <a:lnTo>
                      <a:pt x="6899" y="3714"/>
                    </a:lnTo>
                    <a:lnTo>
                      <a:pt x="6885" y="3362"/>
                    </a:lnTo>
                    <a:lnTo>
                      <a:pt x="6645" y="3392"/>
                    </a:lnTo>
                    <a:lnTo>
                      <a:pt x="6594" y="1949"/>
                    </a:lnTo>
                    <a:lnTo>
                      <a:pt x="5701" y="855"/>
                    </a:lnTo>
                    <a:lnTo>
                      <a:pt x="3754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431" name="Google Shape;9431;p54"/>
            <p:cNvSpPr/>
            <p:nvPr/>
          </p:nvSpPr>
          <p:spPr>
            <a:xfrm>
              <a:off x="7391838" y="4072490"/>
              <a:ext cx="603921" cy="585315"/>
            </a:xfrm>
            <a:custGeom>
              <a:avLst/>
              <a:gdLst/>
              <a:ahLst/>
              <a:cxnLst/>
              <a:rect l="l" t="t" r="r" b="b"/>
              <a:pathLst>
                <a:path w="6107" h="5919" extrusionOk="0">
                  <a:moveTo>
                    <a:pt x="5280" y="0"/>
                  </a:moveTo>
                  <a:lnTo>
                    <a:pt x="4538" y="828"/>
                  </a:lnTo>
                  <a:lnTo>
                    <a:pt x="3502" y="1742"/>
                  </a:lnTo>
                  <a:lnTo>
                    <a:pt x="1844" y="2750"/>
                  </a:lnTo>
                  <a:lnTo>
                    <a:pt x="491" y="4051"/>
                  </a:lnTo>
                  <a:lnTo>
                    <a:pt x="0" y="5224"/>
                  </a:lnTo>
                  <a:lnTo>
                    <a:pt x="501" y="5919"/>
                  </a:lnTo>
                  <a:lnTo>
                    <a:pt x="1660" y="5651"/>
                  </a:lnTo>
                  <a:lnTo>
                    <a:pt x="3069" y="4404"/>
                  </a:lnTo>
                  <a:lnTo>
                    <a:pt x="4041" y="2950"/>
                  </a:lnTo>
                  <a:lnTo>
                    <a:pt x="4858" y="1877"/>
                  </a:lnTo>
                  <a:lnTo>
                    <a:pt x="6107" y="742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2" name="Google Shape;9432;p54"/>
            <p:cNvSpPr/>
            <p:nvPr/>
          </p:nvSpPr>
          <p:spPr>
            <a:xfrm>
              <a:off x="7391838" y="4307250"/>
              <a:ext cx="399417" cy="350556"/>
            </a:xfrm>
            <a:custGeom>
              <a:avLst/>
              <a:gdLst/>
              <a:ahLst/>
              <a:cxnLst/>
              <a:rect l="l" t="t" r="r" b="b"/>
              <a:pathLst>
                <a:path w="4039" h="3545" extrusionOk="0">
                  <a:moveTo>
                    <a:pt x="2463" y="1"/>
                  </a:moveTo>
                  <a:lnTo>
                    <a:pt x="1844" y="376"/>
                  </a:lnTo>
                  <a:lnTo>
                    <a:pt x="491" y="1677"/>
                  </a:lnTo>
                  <a:lnTo>
                    <a:pt x="0" y="2850"/>
                  </a:lnTo>
                  <a:lnTo>
                    <a:pt x="501" y="3545"/>
                  </a:lnTo>
                  <a:lnTo>
                    <a:pt x="1660" y="3277"/>
                  </a:lnTo>
                  <a:lnTo>
                    <a:pt x="3069" y="2030"/>
                  </a:lnTo>
                  <a:lnTo>
                    <a:pt x="4039" y="580"/>
                  </a:lnTo>
                  <a:lnTo>
                    <a:pt x="4039" y="580"/>
                  </a:lnTo>
                  <a:lnTo>
                    <a:pt x="3509" y="1020"/>
                  </a:lnTo>
                  <a:lnTo>
                    <a:pt x="2449" y="2123"/>
                  </a:lnTo>
                  <a:lnTo>
                    <a:pt x="1590" y="2520"/>
                  </a:lnTo>
                  <a:lnTo>
                    <a:pt x="1257" y="2094"/>
                  </a:lnTo>
                  <a:lnTo>
                    <a:pt x="1589" y="114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3" name="Google Shape;9433;p54"/>
            <p:cNvSpPr/>
            <p:nvPr/>
          </p:nvSpPr>
          <p:spPr>
            <a:xfrm>
              <a:off x="7879169" y="3919215"/>
              <a:ext cx="260476" cy="259085"/>
            </a:xfrm>
            <a:custGeom>
              <a:avLst/>
              <a:gdLst/>
              <a:ahLst/>
              <a:cxnLst/>
              <a:rect l="l" t="t" r="r" b="b"/>
              <a:pathLst>
                <a:path w="2634" h="2620" extrusionOk="0">
                  <a:moveTo>
                    <a:pt x="672" y="0"/>
                  </a:moveTo>
                  <a:lnTo>
                    <a:pt x="174" y="796"/>
                  </a:lnTo>
                  <a:lnTo>
                    <a:pt x="0" y="1530"/>
                  </a:lnTo>
                  <a:lnTo>
                    <a:pt x="393" y="2227"/>
                  </a:lnTo>
                  <a:lnTo>
                    <a:pt x="1023" y="2620"/>
                  </a:lnTo>
                  <a:lnTo>
                    <a:pt x="1697" y="2470"/>
                  </a:lnTo>
                  <a:lnTo>
                    <a:pt x="2634" y="1937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4" name="Google Shape;9434;p54"/>
            <p:cNvSpPr/>
            <p:nvPr/>
          </p:nvSpPr>
          <p:spPr>
            <a:xfrm>
              <a:off x="7911605" y="3919215"/>
              <a:ext cx="228040" cy="231891"/>
            </a:xfrm>
            <a:custGeom>
              <a:avLst/>
              <a:gdLst/>
              <a:ahLst/>
              <a:cxnLst/>
              <a:rect l="l" t="t" r="r" b="b"/>
              <a:pathLst>
                <a:path w="2306" h="2345" extrusionOk="0">
                  <a:moveTo>
                    <a:pt x="344" y="0"/>
                  </a:moveTo>
                  <a:lnTo>
                    <a:pt x="0" y="550"/>
                  </a:lnTo>
                  <a:lnTo>
                    <a:pt x="261" y="1248"/>
                  </a:lnTo>
                  <a:lnTo>
                    <a:pt x="898" y="1911"/>
                  </a:lnTo>
                  <a:lnTo>
                    <a:pt x="1556" y="2332"/>
                  </a:lnTo>
                  <a:lnTo>
                    <a:pt x="1589" y="2345"/>
                  </a:lnTo>
                  <a:lnTo>
                    <a:pt x="2306" y="1937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5" name="Google Shape;9435;p54"/>
            <p:cNvSpPr/>
            <p:nvPr/>
          </p:nvSpPr>
          <p:spPr>
            <a:xfrm>
              <a:off x="7891135" y="3509325"/>
              <a:ext cx="670178" cy="673523"/>
            </a:xfrm>
            <a:custGeom>
              <a:avLst/>
              <a:gdLst/>
              <a:ahLst/>
              <a:cxnLst/>
              <a:rect l="l" t="t" r="r" b="b"/>
              <a:pathLst>
                <a:path w="6777" h="6811" extrusionOk="0">
                  <a:moveTo>
                    <a:pt x="3363" y="1"/>
                  </a:moveTo>
                  <a:lnTo>
                    <a:pt x="1694" y="469"/>
                  </a:lnTo>
                  <a:lnTo>
                    <a:pt x="395" y="1876"/>
                  </a:lnTo>
                  <a:lnTo>
                    <a:pt x="1" y="3670"/>
                  </a:lnTo>
                  <a:lnTo>
                    <a:pt x="1041" y="5624"/>
                  </a:lnTo>
                  <a:lnTo>
                    <a:pt x="2609" y="6811"/>
                  </a:lnTo>
                  <a:lnTo>
                    <a:pt x="4392" y="6611"/>
                  </a:lnTo>
                  <a:lnTo>
                    <a:pt x="6017" y="5361"/>
                  </a:lnTo>
                  <a:lnTo>
                    <a:pt x="6777" y="4127"/>
                  </a:lnTo>
                  <a:lnTo>
                    <a:pt x="6640" y="2722"/>
                  </a:lnTo>
                  <a:lnTo>
                    <a:pt x="5493" y="931"/>
                  </a:lnTo>
                  <a:lnTo>
                    <a:pt x="33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6" name="Google Shape;9436;p54"/>
            <p:cNvSpPr/>
            <p:nvPr/>
          </p:nvSpPr>
          <p:spPr>
            <a:xfrm>
              <a:off x="8242294" y="3578052"/>
              <a:ext cx="218745" cy="148727"/>
            </a:xfrm>
            <a:custGeom>
              <a:avLst/>
              <a:gdLst/>
              <a:ahLst/>
              <a:cxnLst/>
              <a:rect l="l" t="t" r="r" b="b"/>
              <a:pathLst>
                <a:path w="2212" h="1504" extrusionOk="0">
                  <a:moveTo>
                    <a:pt x="205" y="1"/>
                  </a:moveTo>
                  <a:cubicBezTo>
                    <a:pt x="205" y="1"/>
                    <a:pt x="1" y="661"/>
                    <a:pt x="46" y="661"/>
                  </a:cubicBezTo>
                  <a:cubicBezTo>
                    <a:pt x="49" y="661"/>
                    <a:pt x="52" y="658"/>
                    <a:pt x="56" y="654"/>
                  </a:cubicBezTo>
                  <a:cubicBezTo>
                    <a:pt x="62" y="648"/>
                    <a:pt x="72" y="645"/>
                    <a:pt x="84" y="645"/>
                  </a:cubicBezTo>
                  <a:cubicBezTo>
                    <a:pt x="229" y="645"/>
                    <a:pt x="768" y="1073"/>
                    <a:pt x="768" y="1073"/>
                  </a:cubicBezTo>
                  <a:lnTo>
                    <a:pt x="1562" y="1462"/>
                  </a:lnTo>
                  <a:lnTo>
                    <a:pt x="2212" y="1503"/>
                  </a:lnTo>
                  <a:lnTo>
                    <a:pt x="1681" y="675"/>
                  </a:lnTo>
                  <a:lnTo>
                    <a:pt x="884" y="122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7" name="Google Shape;9437;p54"/>
            <p:cNvSpPr/>
            <p:nvPr/>
          </p:nvSpPr>
          <p:spPr>
            <a:xfrm>
              <a:off x="8366599" y="3769598"/>
              <a:ext cx="109669" cy="72583"/>
            </a:xfrm>
            <a:custGeom>
              <a:avLst/>
              <a:gdLst/>
              <a:ahLst/>
              <a:cxnLst/>
              <a:rect l="l" t="t" r="r" b="b"/>
              <a:pathLst>
                <a:path w="1109" h="734" extrusionOk="0">
                  <a:moveTo>
                    <a:pt x="909" y="0"/>
                  </a:moveTo>
                  <a:lnTo>
                    <a:pt x="126" y="44"/>
                  </a:lnTo>
                  <a:lnTo>
                    <a:pt x="0" y="506"/>
                  </a:lnTo>
                  <a:lnTo>
                    <a:pt x="383" y="715"/>
                  </a:lnTo>
                  <a:lnTo>
                    <a:pt x="789" y="734"/>
                  </a:lnTo>
                  <a:lnTo>
                    <a:pt x="1109" y="457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8" name="Google Shape;9438;p54"/>
            <p:cNvSpPr/>
            <p:nvPr/>
          </p:nvSpPr>
          <p:spPr>
            <a:xfrm>
              <a:off x="7891135" y="3593380"/>
              <a:ext cx="570200" cy="589468"/>
            </a:xfrm>
            <a:custGeom>
              <a:avLst/>
              <a:gdLst/>
              <a:ahLst/>
              <a:cxnLst/>
              <a:rect l="l" t="t" r="r" b="b"/>
              <a:pathLst>
                <a:path w="5766" h="5961" extrusionOk="0">
                  <a:moveTo>
                    <a:pt x="1343" y="0"/>
                  </a:moveTo>
                  <a:lnTo>
                    <a:pt x="395" y="1026"/>
                  </a:lnTo>
                  <a:lnTo>
                    <a:pt x="1" y="2820"/>
                  </a:lnTo>
                  <a:lnTo>
                    <a:pt x="1041" y="4774"/>
                  </a:lnTo>
                  <a:lnTo>
                    <a:pt x="2609" y="5961"/>
                  </a:lnTo>
                  <a:lnTo>
                    <a:pt x="4392" y="5761"/>
                  </a:lnTo>
                  <a:lnTo>
                    <a:pt x="5766" y="4704"/>
                  </a:lnTo>
                  <a:lnTo>
                    <a:pt x="5367" y="4470"/>
                  </a:lnTo>
                  <a:lnTo>
                    <a:pt x="4072" y="3387"/>
                  </a:lnTo>
                  <a:lnTo>
                    <a:pt x="1802" y="942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9" name="Google Shape;9439;p54"/>
            <p:cNvSpPr/>
            <p:nvPr/>
          </p:nvSpPr>
          <p:spPr>
            <a:xfrm>
              <a:off x="8002881" y="3545123"/>
              <a:ext cx="504932" cy="548430"/>
            </a:xfrm>
            <a:custGeom>
              <a:avLst/>
              <a:gdLst/>
              <a:ahLst/>
              <a:cxnLst/>
              <a:rect l="l" t="t" r="r" b="b"/>
              <a:pathLst>
                <a:path w="5106" h="5546" extrusionOk="0">
                  <a:moveTo>
                    <a:pt x="400" y="1"/>
                  </a:moveTo>
                  <a:lnTo>
                    <a:pt x="211" y="32"/>
                  </a:lnTo>
                  <a:lnTo>
                    <a:pt x="1" y="361"/>
                  </a:lnTo>
                  <a:lnTo>
                    <a:pt x="94" y="982"/>
                  </a:lnTo>
                  <a:lnTo>
                    <a:pt x="545" y="1785"/>
                  </a:lnTo>
                  <a:lnTo>
                    <a:pt x="1185" y="2719"/>
                  </a:lnTo>
                  <a:lnTo>
                    <a:pt x="2319" y="3806"/>
                  </a:lnTo>
                  <a:lnTo>
                    <a:pt x="3998" y="5207"/>
                  </a:lnTo>
                  <a:lnTo>
                    <a:pt x="4628" y="5546"/>
                  </a:lnTo>
                  <a:lnTo>
                    <a:pt x="4923" y="5404"/>
                  </a:lnTo>
                  <a:lnTo>
                    <a:pt x="5106" y="5103"/>
                  </a:lnTo>
                  <a:lnTo>
                    <a:pt x="4641" y="4868"/>
                  </a:lnTo>
                  <a:lnTo>
                    <a:pt x="3735" y="4265"/>
                  </a:lnTo>
                  <a:lnTo>
                    <a:pt x="2409" y="2992"/>
                  </a:lnTo>
                  <a:lnTo>
                    <a:pt x="1190" y="1556"/>
                  </a:lnTo>
                  <a:lnTo>
                    <a:pt x="630" y="70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0" name="Google Shape;9440;p54"/>
            <p:cNvSpPr/>
            <p:nvPr/>
          </p:nvSpPr>
          <p:spPr>
            <a:xfrm>
              <a:off x="7891135" y="3641736"/>
              <a:ext cx="497911" cy="541112"/>
            </a:xfrm>
            <a:custGeom>
              <a:avLst/>
              <a:gdLst/>
              <a:ahLst/>
              <a:cxnLst/>
              <a:rect l="l" t="t" r="r" b="b"/>
              <a:pathLst>
                <a:path w="5035" h="5472" extrusionOk="0">
                  <a:moveTo>
                    <a:pt x="890" y="1"/>
                  </a:moveTo>
                  <a:lnTo>
                    <a:pt x="395" y="537"/>
                  </a:lnTo>
                  <a:lnTo>
                    <a:pt x="1" y="2331"/>
                  </a:lnTo>
                  <a:lnTo>
                    <a:pt x="1041" y="4285"/>
                  </a:lnTo>
                  <a:lnTo>
                    <a:pt x="2609" y="5472"/>
                  </a:lnTo>
                  <a:lnTo>
                    <a:pt x="4392" y="5272"/>
                  </a:lnTo>
                  <a:lnTo>
                    <a:pt x="5035" y="4778"/>
                  </a:lnTo>
                  <a:lnTo>
                    <a:pt x="3863" y="4607"/>
                  </a:lnTo>
                  <a:lnTo>
                    <a:pt x="2712" y="3926"/>
                  </a:lnTo>
                  <a:lnTo>
                    <a:pt x="1359" y="2627"/>
                  </a:lnTo>
                  <a:lnTo>
                    <a:pt x="872" y="1257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1" name="Google Shape;9441;p54"/>
            <p:cNvSpPr/>
            <p:nvPr/>
          </p:nvSpPr>
          <p:spPr>
            <a:xfrm>
              <a:off x="8030867" y="3545123"/>
              <a:ext cx="476946" cy="524005"/>
            </a:xfrm>
            <a:custGeom>
              <a:avLst/>
              <a:gdLst/>
              <a:ahLst/>
              <a:cxnLst/>
              <a:rect l="l" t="t" r="r" b="b"/>
              <a:pathLst>
                <a:path w="4823" h="5299" extrusionOk="0">
                  <a:moveTo>
                    <a:pt x="117" y="1"/>
                  </a:moveTo>
                  <a:lnTo>
                    <a:pt x="1" y="20"/>
                  </a:lnTo>
                  <a:lnTo>
                    <a:pt x="19" y="525"/>
                  </a:lnTo>
                  <a:lnTo>
                    <a:pt x="541" y="1610"/>
                  </a:lnTo>
                  <a:lnTo>
                    <a:pt x="1969" y="3245"/>
                  </a:lnTo>
                  <a:lnTo>
                    <a:pt x="3416" y="4502"/>
                  </a:lnTo>
                  <a:lnTo>
                    <a:pt x="4364" y="5146"/>
                  </a:lnTo>
                  <a:lnTo>
                    <a:pt x="4703" y="5298"/>
                  </a:lnTo>
                  <a:lnTo>
                    <a:pt x="4823" y="5103"/>
                  </a:lnTo>
                  <a:lnTo>
                    <a:pt x="4358" y="4868"/>
                  </a:lnTo>
                  <a:lnTo>
                    <a:pt x="3452" y="4265"/>
                  </a:lnTo>
                  <a:lnTo>
                    <a:pt x="2126" y="2992"/>
                  </a:lnTo>
                  <a:lnTo>
                    <a:pt x="907" y="1556"/>
                  </a:lnTo>
                  <a:lnTo>
                    <a:pt x="347" y="70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2" name="Google Shape;9442;p54"/>
            <p:cNvSpPr/>
            <p:nvPr/>
          </p:nvSpPr>
          <p:spPr>
            <a:xfrm>
              <a:off x="7125724" y="3903986"/>
              <a:ext cx="281045" cy="749073"/>
            </a:xfrm>
            <a:custGeom>
              <a:avLst/>
              <a:gdLst/>
              <a:ahLst/>
              <a:cxnLst/>
              <a:rect l="l" t="t" r="r" b="b"/>
              <a:pathLst>
                <a:path w="2842" h="7575" extrusionOk="0">
                  <a:moveTo>
                    <a:pt x="1742" y="1"/>
                  </a:moveTo>
                  <a:lnTo>
                    <a:pt x="1583" y="1099"/>
                  </a:lnTo>
                  <a:lnTo>
                    <a:pt x="1228" y="2435"/>
                  </a:lnTo>
                  <a:lnTo>
                    <a:pt x="407" y="4194"/>
                  </a:lnTo>
                  <a:lnTo>
                    <a:pt x="1" y="6026"/>
                  </a:lnTo>
                  <a:lnTo>
                    <a:pt x="243" y="7275"/>
                  </a:lnTo>
                  <a:lnTo>
                    <a:pt x="1046" y="7574"/>
                  </a:lnTo>
                  <a:lnTo>
                    <a:pt x="1861" y="6709"/>
                  </a:lnTo>
                  <a:lnTo>
                    <a:pt x="2343" y="4891"/>
                  </a:lnTo>
                  <a:lnTo>
                    <a:pt x="2345" y="3142"/>
                  </a:lnTo>
                  <a:lnTo>
                    <a:pt x="2431" y="1796"/>
                  </a:lnTo>
                  <a:lnTo>
                    <a:pt x="2841" y="158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3" name="Google Shape;9443;p54"/>
            <p:cNvSpPr/>
            <p:nvPr/>
          </p:nvSpPr>
          <p:spPr>
            <a:xfrm>
              <a:off x="7125724" y="4215086"/>
              <a:ext cx="231996" cy="437973"/>
            </a:xfrm>
            <a:custGeom>
              <a:avLst/>
              <a:gdLst/>
              <a:ahLst/>
              <a:cxnLst/>
              <a:rect l="l" t="t" r="r" b="b"/>
              <a:pathLst>
                <a:path w="2346" h="4429" extrusionOk="0">
                  <a:moveTo>
                    <a:pt x="2345" y="1"/>
                  </a:moveTo>
                  <a:lnTo>
                    <a:pt x="2148" y="660"/>
                  </a:lnTo>
                  <a:lnTo>
                    <a:pt x="1878" y="2167"/>
                  </a:lnTo>
                  <a:lnTo>
                    <a:pt x="1384" y="2973"/>
                  </a:lnTo>
                  <a:lnTo>
                    <a:pt x="870" y="2803"/>
                  </a:lnTo>
                  <a:lnTo>
                    <a:pt x="618" y="1824"/>
                  </a:lnTo>
                  <a:lnTo>
                    <a:pt x="713" y="391"/>
                  </a:lnTo>
                  <a:lnTo>
                    <a:pt x="407" y="1048"/>
                  </a:lnTo>
                  <a:lnTo>
                    <a:pt x="1" y="2880"/>
                  </a:lnTo>
                  <a:lnTo>
                    <a:pt x="243" y="4129"/>
                  </a:lnTo>
                  <a:lnTo>
                    <a:pt x="1046" y="4428"/>
                  </a:lnTo>
                  <a:lnTo>
                    <a:pt x="1861" y="3563"/>
                  </a:lnTo>
                  <a:lnTo>
                    <a:pt x="2343" y="1745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4" name="Google Shape;9444;p54"/>
            <p:cNvSpPr/>
            <p:nvPr/>
          </p:nvSpPr>
          <p:spPr>
            <a:xfrm>
              <a:off x="7239349" y="3758918"/>
              <a:ext cx="267695" cy="198566"/>
            </a:xfrm>
            <a:custGeom>
              <a:avLst/>
              <a:gdLst/>
              <a:ahLst/>
              <a:cxnLst/>
              <a:rect l="l" t="t" r="r" b="b"/>
              <a:pathLst>
                <a:path w="2707" h="2008" extrusionOk="0">
                  <a:moveTo>
                    <a:pt x="0" y="0"/>
                  </a:moveTo>
                  <a:lnTo>
                    <a:pt x="27" y="938"/>
                  </a:lnTo>
                  <a:lnTo>
                    <a:pt x="288" y="1646"/>
                  </a:lnTo>
                  <a:lnTo>
                    <a:pt x="1001" y="2008"/>
                  </a:lnTo>
                  <a:lnTo>
                    <a:pt x="1745" y="1984"/>
                  </a:lnTo>
                  <a:lnTo>
                    <a:pt x="2222" y="1488"/>
                  </a:lnTo>
                  <a:lnTo>
                    <a:pt x="2706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5" name="Google Shape;9445;p54"/>
            <p:cNvSpPr/>
            <p:nvPr/>
          </p:nvSpPr>
          <p:spPr>
            <a:xfrm>
              <a:off x="7239349" y="3758918"/>
              <a:ext cx="267695" cy="126873"/>
            </a:xfrm>
            <a:custGeom>
              <a:avLst/>
              <a:gdLst/>
              <a:ahLst/>
              <a:cxnLst/>
              <a:rect l="l" t="t" r="r" b="b"/>
              <a:pathLst>
                <a:path w="2707" h="1283" extrusionOk="0">
                  <a:moveTo>
                    <a:pt x="0" y="0"/>
                  </a:moveTo>
                  <a:lnTo>
                    <a:pt x="19" y="647"/>
                  </a:lnTo>
                  <a:lnTo>
                    <a:pt x="623" y="1083"/>
                  </a:lnTo>
                  <a:lnTo>
                    <a:pt x="1520" y="1283"/>
                  </a:lnTo>
                  <a:lnTo>
                    <a:pt x="2301" y="1267"/>
                  </a:lnTo>
                  <a:lnTo>
                    <a:pt x="2336" y="1261"/>
                  </a:lnTo>
                  <a:lnTo>
                    <a:pt x="2706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6" name="Google Shape;9446;p54"/>
            <p:cNvSpPr/>
            <p:nvPr/>
          </p:nvSpPr>
          <p:spPr>
            <a:xfrm>
              <a:off x="7102089" y="3223342"/>
              <a:ext cx="653762" cy="642175"/>
            </a:xfrm>
            <a:custGeom>
              <a:avLst/>
              <a:gdLst/>
              <a:ahLst/>
              <a:cxnLst/>
              <a:rect l="l" t="t" r="r" b="b"/>
              <a:pathLst>
                <a:path w="6611" h="6494" extrusionOk="0">
                  <a:moveTo>
                    <a:pt x="3720" y="1"/>
                  </a:moveTo>
                  <a:lnTo>
                    <a:pt x="1431" y="407"/>
                  </a:lnTo>
                  <a:lnTo>
                    <a:pt x="300" y="1721"/>
                  </a:lnTo>
                  <a:lnTo>
                    <a:pt x="0" y="3612"/>
                  </a:lnTo>
                  <a:lnTo>
                    <a:pt x="665" y="5325"/>
                  </a:lnTo>
                  <a:lnTo>
                    <a:pt x="2616" y="6375"/>
                  </a:lnTo>
                  <a:lnTo>
                    <a:pt x="4579" y="6493"/>
                  </a:lnTo>
                  <a:lnTo>
                    <a:pt x="5951" y="5340"/>
                  </a:lnTo>
                  <a:lnTo>
                    <a:pt x="6611" y="3397"/>
                  </a:lnTo>
                  <a:lnTo>
                    <a:pt x="6559" y="1949"/>
                  </a:lnTo>
                  <a:lnTo>
                    <a:pt x="5667" y="855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7" name="Google Shape;9447;p54"/>
            <p:cNvSpPr/>
            <p:nvPr/>
          </p:nvSpPr>
          <p:spPr>
            <a:xfrm>
              <a:off x="7314011" y="3271995"/>
              <a:ext cx="247621" cy="90482"/>
            </a:xfrm>
            <a:custGeom>
              <a:avLst/>
              <a:gdLst/>
              <a:ahLst/>
              <a:cxnLst/>
              <a:rect l="l" t="t" r="r" b="b"/>
              <a:pathLst>
                <a:path w="2504" h="915" extrusionOk="0">
                  <a:moveTo>
                    <a:pt x="634" y="0"/>
                  </a:moveTo>
                  <a:lnTo>
                    <a:pt x="0" y="276"/>
                  </a:lnTo>
                  <a:cubicBezTo>
                    <a:pt x="0" y="276"/>
                    <a:pt x="188" y="914"/>
                    <a:pt x="231" y="914"/>
                  </a:cubicBezTo>
                  <a:cubicBezTo>
                    <a:pt x="234" y="914"/>
                    <a:pt x="236" y="910"/>
                    <a:pt x="238" y="902"/>
                  </a:cubicBezTo>
                  <a:cubicBezTo>
                    <a:pt x="247" y="850"/>
                    <a:pt x="422" y="836"/>
                    <a:pt x="608" y="836"/>
                  </a:cubicBezTo>
                  <a:cubicBezTo>
                    <a:pt x="827" y="836"/>
                    <a:pt x="1064" y="856"/>
                    <a:pt x="1064" y="856"/>
                  </a:cubicBezTo>
                  <a:lnTo>
                    <a:pt x="1940" y="741"/>
                  </a:lnTo>
                  <a:lnTo>
                    <a:pt x="2503" y="414"/>
                  </a:lnTo>
                  <a:lnTo>
                    <a:pt x="1602" y="1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8" name="Google Shape;9448;p54"/>
            <p:cNvSpPr/>
            <p:nvPr/>
          </p:nvSpPr>
          <p:spPr>
            <a:xfrm>
              <a:off x="7519406" y="3351105"/>
              <a:ext cx="103637" cy="91669"/>
            </a:xfrm>
            <a:custGeom>
              <a:avLst/>
              <a:gdLst/>
              <a:ahLst/>
              <a:cxnLst/>
              <a:rect l="l" t="t" r="r" b="b"/>
              <a:pathLst>
                <a:path w="1048" h="927" extrusionOk="0">
                  <a:moveTo>
                    <a:pt x="629" y="1"/>
                  </a:moveTo>
                  <a:lnTo>
                    <a:pt x="1" y="472"/>
                  </a:lnTo>
                  <a:lnTo>
                    <a:pt x="153" y="926"/>
                  </a:lnTo>
                  <a:lnTo>
                    <a:pt x="587" y="887"/>
                  </a:lnTo>
                  <a:lnTo>
                    <a:pt x="935" y="677"/>
                  </a:lnTo>
                  <a:lnTo>
                    <a:pt x="1048" y="27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9" name="Google Shape;9449;p54"/>
            <p:cNvSpPr/>
            <p:nvPr/>
          </p:nvSpPr>
          <p:spPr>
            <a:xfrm>
              <a:off x="7102089" y="3444257"/>
              <a:ext cx="643675" cy="421261"/>
            </a:xfrm>
            <a:custGeom>
              <a:avLst/>
              <a:gdLst/>
              <a:ahLst/>
              <a:cxnLst/>
              <a:rect l="l" t="t" r="r" b="b"/>
              <a:pathLst>
                <a:path w="6509" h="4260" extrusionOk="0">
                  <a:moveTo>
                    <a:pt x="219" y="1"/>
                  </a:moveTo>
                  <a:lnTo>
                    <a:pt x="0" y="1378"/>
                  </a:lnTo>
                  <a:lnTo>
                    <a:pt x="665" y="3091"/>
                  </a:lnTo>
                  <a:lnTo>
                    <a:pt x="2616" y="4141"/>
                  </a:lnTo>
                  <a:lnTo>
                    <a:pt x="4579" y="4259"/>
                  </a:lnTo>
                  <a:lnTo>
                    <a:pt x="5951" y="3106"/>
                  </a:lnTo>
                  <a:lnTo>
                    <a:pt x="6509" y="1463"/>
                  </a:lnTo>
                  <a:lnTo>
                    <a:pt x="6047" y="1490"/>
                  </a:lnTo>
                  <a:lnTo>
                    <a:pt x="4369" y="1306"/>
                  </a:lnTo>
                  <a:lnTo>
                    <a:pt x="1125" y="529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0" name="Google Shape;9450;p54"/>
            <p:cNvSpPr/>
            <p:nvPr/>
          </p:nvSpPr>
          <p:spPr>
            <a:xfrm>
              <a:off x="7098628" y="3393923"/>
              <a:ext cx="682341" cy="231298"/>
            </a:xfrm>
            <a:custGeom>
              <a:avLst/>
              <a:gdLst/>
              <a:ahLst/>
              <a:cxnLst/>
              <a:rect l="l" t="t" r="r" b="b"/>
              <a:pathLst>
                <a:path w="6900" h="2339" extrusionOk="0">
                  <a:moveTo>
                    <a:pt x="140" y="0"/>
                  </a:moveTo>
                  <a:lnTo>
                    <a:pt x="0" y="131"/>
                  </a:lnTo>
                  <a:lnTo>
                    <a:pt x="8" y="521"/>
                  </a:lnTo>
                  <a:lnTo>
                    <a:pt x="430" y="986"/>
                  </a:lnTo>
                  <a:lnTo>
                    <a:pt x="1250" y="1404"/>
                  </a:lnTo>
                  <a:lnTo>
                    <a:pt x="2302" y="1826"/>
                  </a:lnTo>
                  <a:lnTo>
                    <a:pt x="3846" y="2104"/>
                  </a:lnTo>
                  <a:lnTo>
                    <a:pt x="6020" y="2338"/>
                  </a:lnTo>
                  <a:lnTo>
                    <a:pt x="6733" y="2271"/>
                  </a:lnTo>
                  <a:lnTo>
                    <a:pt x="6900" y="1989"/>
                  </a:lnTo>
                  <a:lnTo>
                    <a:pt x="6885" y="1637"/>
                  </a:lnTo>
                  <a:lnTo>
                    <a:pt x="6369" y="1699"/>
                  </a:lnTo>
                  <a:lnTo>
                    <a:pt x="5280" y="1699"/>
                  </a:lnTo>
                  <a:lnTo>
                    <a:pt x="3472" y="1375"/>
                  </a:lnTo>
                  <a:lnTo>
                    <a:pt x="1659" y="855"/>
                  </a:lnTo>
                  <a:lnTo>
                    <a:pt x="720" y="45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1" name="Google Shape;9451;p54"/>
            <p:cNvSpPr/>
            <p:nvPr/>
          </p:nvSpPr>
          <p:spPr>
            <a:xfrm>
              <a:off x="7102089" y="3509226"/>
              <a:ext cx="614404" cy="356292"/>
            </a:xfrm>
            <a:custGeom>
              <a:avLst/>
              <a:gdLst/>
              <a:ahLst/>
              <a:cxnLst/>
              <a:rect l="l" t="t" r="r" b="b"/>
              <a:pathLst>
                <a:path w="6213" h="3603" extrusionOk="0">
                  <a:moveTo>
                    <a:pt x="115" y="1"/>
                  </a:moveTo>
                  <a:lnTo>
                    <a:pt x="0" y="721"/>
                  </a:lnTo>
                  <a:lnTo>
                    <a:pt x="665" y="2434"/>
                  </a:lnTo>
                  <a:lnTo>
                    <a:pt x="2616" y="3484"/>
                  </a:lnTo>
                  <a:lnTo>
                    <a:pt x="4579" y="3602"/>
                  </a:lnTo>
                  <a:lnTo>
                    <a:pt x="5951" y="2449"/>
                  </a:lnTo>
                  <a:lnTo>
                    <a:pt x="6213" y="1680"/>
                  </a:lnTo>
                  <a:lnTo>
                    <a:pt x="6213" y="1680"/>
                  </a:lnTo>
                  <a:lnTo>
                    <a:pt x="5143" y="2187"/>
                  </a:lnTo>
                  <a:lnTo>
                    <a:pt x="3808" y="2258"/>
                  </a:lnTo>
                  <a:lnTo>
                    <a:pt x="1961" y="1928"/>
                  </a:lnTo>
                  <a:lnTo>
                    <a:pt x="795" y="1058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2" name="Google Shape;9452;p54"/>
            <p:cNvSpPr/>
            <p:nvPr/>
          </p:nvSpPr>
          <p:spPr>
            <a:xfrm>
              <a:off x="7103968" y="3393923"/>
              <a:ext cx="676506" cy="190655"/>
            </a:xfrm>
            <a:custGeom>
              <a:avLst/>
              <a:gdLst/>
              <a:ahLst/>
              <a:cxnLst/>
              <a:rect l="l" t="t" r="r" b="b"/>
              <a:pathLst>
                <a:path w="6841" h="1928" extrusionOk="0">
                  <a:moveTo>
                    <a:pt x="86" y="0"/>
                  </a:moveTo>
                  <a:lnTo>
                    <a:pt x="1" y="81"/>
                  </a:lnTo>
                  <a:lnTo>
                    <a:pt x="296" y="490"/>
                  </a:lnTo>
                  <a:lnTo>
                    <a:pt x="1332" y="1104"/>
                  </a:lnTo>
                  <a:lnTo>
                    <a:pt x="3427" y="1674"/>
                  </a:lnTo>
                  <a:lnTo>
                    <a:pt x="5328" y="1917"/>
                  </a:lnTo>
                  <a:lnTo>
                    <a:pt x="6473" y="1928"/>
                  </a:lnTo>
                  <a:lnTo>
                    <a:pt x="6841" y="1866"/>
                  </a:lnTo>
                  <a:lnTo>
                    <a:pt x="6831" y="1637"/>
                  </a:lnTo>
                  <a:lnTo>
                    <a:pt x="6315" y="1699"/>
                  </a:lnTo>
                  <a:lnTo>
                    <a:pt x="5226" y="1699"/>
                  </a:lnTo>
                  <a:lnTo>
                    <a:pt x="3418" y="1375"/>
                  </a:lnTo>
                  <a:lnTo>
                    <a:pt x="1605" y="855"/>
                  </a:lnTo>
                  <a:lnTo>
                    <a:pt x="666" y="45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0" y="1060251"/>
            <a:ext cx="4856031" cy="39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872;p51"/>
          <p:cNvSpPr txBox="1">
            <a:spLocks noGrp="1"/>
          </p:cNvSpPr>
          <p:nvPr>
            <p:ph type="subTitle" idx="1"/>
          </p:nvPr>
        </p:nvSpPr>
        <p:spPr>
          <a:xfrm>
            <a:off x="5360176" y="2169656"/>
            <a:ext cx="2698864" cy="1548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</a:rPr>
              <a:t>Brazil has the highest win rate (67%) and lowest loss rate (16%)</a:t>
            </a:r>
            <a:endParaRPr sz="1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zil Tour Recommendations by Slidesgo">
  <a:themeElements>
    <a:clrScheme name="Simple Light">
      <a:dk1>
        <a:srgbClr val="191919"/>
      </a:dk1>
      <a:lt1>
        <a:srgbClr val="FFFFFF"/>
      </a:lt1>
      <a:dk2>
        <a:srgbClr val="4AAF09"/>
      </a:dk2>
      <a:lt2>
        <a:srgbClr val="FFB41D"/>
      </a:lt2>
      <a:accent1>
        <a:srgbClr val="A04415"/>
      </a:accent1>
      <a:accent2>
        <a:srgbClr val="FFD527"/>
      </a:accent2>
      <a:accent3>
        <a:srgbClr val="FFB41D"/>
      </a:accent3>
      <a:accent4>
        <a:srgbClr val="75DD31"/>
      </a:accent4>
      <a:accent5>
        <a:srgbClr val="46BCF7"/>
      </a:accent5>
      <a:accent6>
        <a:srgbClr val="0E92C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2846</Words>
  <Application>WPS Presentation</Application>
  <PresentationFormat>Trình chiếu Trên màn hình (16:9)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SimSun</vt:lpstr>
      <vt:lpstr>Wingdings</vt:lpstr>
      <vt:lpstr>Arial</vt:lpstr>
      <vt:lpstr>Poppins ExtraBold</vt:lpstr>
      <vt:lpstr>Bebas Neue</vt:lpstr>
      <vt:lpstr>Segoe Print</vt:lpstr>
      <vt:lpstr>Didact Gothic</vt:lpstr>
      <vt:lpstr>Nunito Light</vt:lpstr>
      <vt:lpstr>PT Sans</vt:lpstr>
      <vt:lpstr>Anaheim</vt:lpstr>
      <vt:lpstr>Didact Gothic</vt:lpstr>
      <vt:lpstr>Google Sans</vt:lpstr>
      <vt:lpstr>Roboto</vt:lpstr>
      <vt:lpstr>Courier New</vt:lpstr>
      <vt:lpstr>-apple-system</vt:lpstr>
      <vt:lpstr>Microsoft YaHei</vt:lpstr>
      <vt:lpstr>Arial Unicode MS</vt:lpstr>
      <vt:lpstr>MV Boli</vt:lpstr>
      <vt:lpstr>Brazil Tour Recommendations by Slidesgo</vt:lpstr>
      <vt:lpstr> Brazil’s performance  throughout World Cups</vt:lpstr>
      <vt:lpstr>Main contents </vt:lpstr>
      <vt:lpstr>102</vt:lpstr>
      <vt:lpstr>CHAMPION</vt:lpstr>
      <vt:lpstr>01</vt:lpstr>
      <vt:lpstr>Brazil’s World Cup Match</vt:lpstr>
      <vt:lpstr>Brazil’s World Cup Match by Year</vt:lpstr>
      <vt:lpstr>Dream team of Brazil</vt:lpstr>
      <vt:lpstr>Compare with Germany and Italy</vt:lpstr>
      <vt:lpstr>02</vt:lpstr>
      <vt:lpstr>Brazil’s Score Goal</vt:lpstr>
      <vt:lpstr>Brazil’s Conceded Goal</vt:lpstr>
      <vt:lpstr>Germany’s Scored and  Conceded Goal</vt:lpstr>
      <vt:lpstr>Italy’s Scored and  Conceded Goal</vt:lpstr>
      <vt:lpstr>Compare with Germany and Italy</vt:lpstr>
      <vt:lpstr>03</vt:lpstr>
      <vt:lpstr>Brazil’s Performance by Round</vt:lpstr>
      <vt:lpstr>75%</vt:lpstr>
      <vt:lpstr>Brazil’s Performance in difference stages of the World Cups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 What is performance through the World Cups</dc:title>
  <dc:creator/>
  <cp:lastModifiedBy>DELL</cp:lastModifiedBy>
  <cp:revision>27</cp:revision>
  <dcterms:created xsi:type="dcterms:W3CDTF">2023-04-18T13:10:00Z</dcterms:created>
  <dcterms:modified xsi:type="dcterms:W3CDTF">2023-04-27T16:32:03Z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56E8CADAB3A54453A13E5D0DD414A22E</vt:lpwstr>
  </property>
  <property fmtid="{D5CDD505-2E9C-101B-9397-08002B2CF9AE}" pid="3" name="KSOProductBuildVer">
    <vt:lpwstr>1033-11.2.0.11536</vt:lpwstr>
  </property>
</Properties>
</file>