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Music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b="1" dirty="0" smtClean="0"/>
              <a:t>Tên Người thực hiện : Ông Hoàng Nhật Phương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148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-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online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-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app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online </a:t>
            </a:r>
            <a:r>
              <a:rPr lang="en-US" dirty="0" err="1"/>
              <a:t>và</a:t>
            </a:r>
            <a:r>
              <a:rPr lang="en-US" dirty="0"/>
              <a:t> offline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-</a:t>
            </a:r>
            <a:r>
              <a:rPr lang="en-US" dirty="0" err="1" smtClean="0"/>
              <a:t>Khi</a:t>
            </a:r>
            <a:r>
              <a:rPr lang="en-US" dirty="0" smtClean="0"/>
              <a:t> kill app music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Mvp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, chia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Model 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5" y="1930400"/>
            <a:ext cx="3701748" cy="32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ViewPager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Bottom menu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activity </a:t>
            </a:r>
            <a:r>
              <a:rPr lang="en-US" dirty="0" err="1" smtClean="0"/>
              <a:t>và</a:t>
            </a:r>
            <a:r>
              <a:rPr lang="en-US" dirty="0" smtClean="0"/>
              <a:t> fragment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49" y="745462"/>
            <a:ext cx="32861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list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smtClean="0"/>
              <a:t>Get list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offline</a:t>
            </a:r>
          </a:p>
          <a:p>
            <a:r>
              <a:rPr lang="en-US" dirty="0" smtClean="0"/>
              <a:t>Search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smtClean="0"/>
              <a:t>Play music </a:t>
            </a:r>
            <a:r>
              <a:rPr lang="en-US" dirty="0" err="1" smtClean="0"/>
              <a:t>đã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75" y="821662"/>
            <a:ext cx="3248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7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DownloadManager</a:t>
            </a:r>
            <a:endParaRPr lang="en-US" b="1" dirty="0" smtClean="0"/>
          </a:p>
          <a:p>
            <a:r>
              <a:rPr lang="en-US" b="1" dirty="0" err="1" smtClean="0"/>
              <a:t>Dùng</a:t>
            </a:r>
            <a:r>
              <a:rPr lang="en-US" b="1" dirty="0" smtClean="0"/>
              <a:t> Content provider </a:t>
            </a:r>
            <a:r>
              <a:rPr lang="en-US" b="1" dirty="0" err="1" smtClean="0"/>
              <a:t>để</a:t>
            </a:r>
            <a:r>
              <a:rPr lang="en-US" b="1" dirty="0" smtClean="0"/>
              <a:t> load offline list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02" y="831187"/>
            <a:ext cx="3238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30" y="2987040"/>
            <a:ext cx="4309194" cy="143865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END!!!!!!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772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122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Ứng dụng Music Android</vt:lpstr>
      <vt:lpstr>Mục tiêu và nhiệm vụ :</vt:lpstr>
      <vt:lpstr>Mô hình Mvp</vt:lpstr>
      <vt:lpstr>Giao diện </vt:lpstr>
      <vt:lpstr>Chức năng :</vt:lpstr>
      <vt:lpstr>Download Music</vt:lpstr>
      <vt:lpstr>END!!!!!!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RecycleView Android</dc:title>
  <dc:creator>Windows User</dc:creator>
  <cp:lastModifiedBy>Windows User</cp:lastModifiedBy>
  <cp:revision>22</cp:revision>
  <dcterms:created xsi:type="dcterms:W3CDTF">2018-07-13T06:01:53Z</dcterms:created>
  <dcterms:modified xsi:type="dcterms:W3CDTF">2018-08-15T01:54:30Z</dcterms:modified>
</cp:coreProperties>
</file>