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5" r:id="rId5"/>
    <p:sldId id="284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61" r:id="rId15"/>
    <p:sldId id="273" r:id="rId16"/>
    <p:sldId id="274" r:id="rId17"/>
    <p:sldId id="275" r:id="rId18"/>
    <p:sldId id="285" r:id="rId19"/>
    <p:sldId id="276" r:id="rId20"/>
    <p:sldId id="262" r:id="rId21"/>
    <p:sldId id="277" r:id="rId22"/>
    <p:sldId id="278" r:id="rId23"/>
    <p:sldId id="279" r:id="rId24"/>
    <p:sldId id="281" r:id="rId25"/>
    <p:sldId id="280" r:id="rId26"/>
    <p:sldId id="286" r:id="rId27"/>
    <p:sldId id="282" r:id="rId28"/>
    <p:sldId id="28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B1426-06DA-4195-B814-D8710DDD4ABE}" type="doc">
      <dgm:prSet loTypeId="urn:microsoft.com/office/officeart/2008/layout/Lin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EE3F2A-AC89-46C6-8290-CA9752344535}">
      <dgm:prSet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A Really Dumb Spam Filter</a:t>
          </a:r>
        </a:p>
      </dgm:t>
    </dgm:pt>
    <dgm:pt modelId="{1C3DA15D-9480-4905-9561-E4620D37FABB}" type="parTrans" cxnId="{FB3C8DE2-AC90-4640-9663-F29760A29474}">
      <dgm:prSet/>
      <dgm:spPr/>
      <dgm:t>
        <a:bodyPr/>
        <a:lstStyle/>
        <a:p>
          <a:endParaRPr lang="en-US"/>
        </a:p>
      </dgm:t>
    </dgm:pt>
    <dgm:pt modelId="{575C1039-55C7-4628-BDD2-887903ABFF56}" type="sibTrans" cxnId="{FB3C8DE2-AC90-4640-9663-F29760A29474}">
      <dgm:prSet/>
      <dgm:spPr/>
      <dgm:t>
        <a:bodyPr/>
        <a:lstStyle/>
        <a:p>
          <a:endParaRPr lang="en-US"/>
        </a:p>
      </dgm:t>
    </dgm:pt>
    <dgm:pt modelId="{9F13557D-DD35-4D01-A318-A6A38AD0C8E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spam filter with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Bayes’s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Theorem</a:t>
          </a:r>
        </a:p>
      </dgm:t>
    </dgm:pt>
    <dgm:pt modelId="{6496E5F2-AEB2-48DE-BFD2-1C1B67FB61B2}" type="parTrans" cxnId="{EBFF6088-F33F-44E4-981D-C2DF15D1C9AB}">
      <dgm:prSet/>
      <dgm:spPr/>
      <dgm:t>
        <a:bodyPr/>
        <a:lstStyle/>
        <a:p>
          <a:endParaRPr lang="en-US"/>
        </a:p>
      </dgm:t>
    </dgm:pt>
    <dgm:pt modelId="{4CF20981-2F0C-49B5-BF1F-2F8117F0270E}" type="sibTrans" cxnId="{EBFF6088-F33F-44E4-981D-C2DF15D1C9AB}">
      <dgm:prSet/>
      <dgm:spPr/>
      <dgm:t>
        <a:bodyPr/>
        <a:lstStyle/>
        <a:p>
          <a:endParaRPr lang="en-US"/>
        </a:p>
      </dgm:t>
    </dgm:pt>
    <dgm:pt modelId="{8FC7CD3A-3F8C-4B19-BC78-1E1589A44AFB}" type="pres">
      <dgm:prSet presAssocID="{92BB1426-06DA-4195-B814-D8710DDD4ABE}" presName="vert0" presStyleCnt="0">
        <dgm:presLayoutVars>
          <dgm:dir/>
          <dgm:animOne val="branch"/>
          <dgm:animLvl val="lvl"/>
        </dgm:presLayoutVars>
      </dgm:prSet>
      <dgm:spPr/>
    </dgm:pt>
    <dgm:pt modelId="{FFB693BF-FC05-43F6-9928-1D76A4EDCA3C}" type="pres">
      <dgm:prSet presAssocID="{37EE3F2A-AC89-46C6-8290-CA9752344535}" presName="thickLine" presStyleLbl="alignNode1" presStyleIdx="0" presStyleCnt="2"/>
      <dgm:spPr/>
    </dgm:pt>
    <dgm:pt modelId="{4B6BFB17-7302-40E5-A2AB-51BE567DA241}" type="pres">
      <dgm:prSet presAssocID="{37EE3F2A-AC89-46C6-8290-CA9752344535}" presName="horz1" presStyleCnt="0"/>
      <dgm:spPr/>
    </dgm:pt>
    <dgm:pt modelId="{EB1469D9-63AD-4316-97C5-D23AEE82FECA}" type="pres">
      <dgm:prSet presAssocID="{37EE3F2A-AC89-46C6-8290-CA9752344535}" presName="tx1" presStyleLbl="revTx" presStyleIdx="0" presStyleCnt="2" custScaleY="169425"/>
      <dgm:spPr/>
    </dgm:pt>
    <dgm:pt modelId="{CAA2805B-C05D-40A0-91C3-98989F157DB6}" type="pres">
      <dgm:prSet presAssocID="{37EE3F2A-AC89-46C6-8290-CA9752344535}" presName="vert1" presStyleCnt="0"/>
      <dgm:spPr/>
    </dgm:pt>
    <dgm:pt modelId="{87787D1B-972C-4CEA-97CA-06112FC5DDF8}" type="pres">
      <dgm:prSet presAssocID="{9F13557D-DD35-4D01-A318-A6A38AD0C8EB}" presName="thickLine" presStyleLbl="alignNode1" presStyleIdx="1" presStyleCnt="2"/>
      <dgm:spPr/>
    </dgm:pt>
    <dgm:pt modelId="{FA4369FD-C93F-4A8B-ABCE-D03C75AF9C1C}" type="pres">
      <dgm:prSet presAssocID="{9F13557D-DD35-4D01-A318-A6A38AD0C8EB}" presName="horz1" presStyleCnt="0"/>
      <dgm:spPr/>
    </dgm:pt>
    <dgm:pt modelId="{640366BA-61AF-4C02-9FA0-B5E09DF49DE3}" type="pres">
      <dgm:prSet presAssocID="{9F13557D-DD35-4D01-A318-A6A38AD0C8EB}" presName="tx1" presStyleLbl="revTx" presStyleIdx="1" presStyleCnt="2" custScaleY="81175"/>
      <dgm:spPr/>
    </dgm:pt>
    <dgm:pt modelId="{75A3E8BE-2BF7-403F-AA07-75BF2E574D74}" type="pres">
      <dgm:prSet presAssocID="{9F13557D-DD35-4D01-A318-A6A38AD0C8EB}" presName="vert1" presStyleCnt="0"/>
      <dgm:spPr/>
    </dgm:pt>
  </dgm:ptLst>
  <dgm:cxnLst>
    <dgm:cxn modelId="{6BAF8326-F93C-4D7A-B39E-BB14DC3556C3}" type="presOf" srcId="{9F13557D-DD35-4D01-A318-A6A38AD0C8EB}" destId="{640366BA-61AF-4C02-9FA0-B5E09DF49DE3}" srcOrd="0" destOrd="0" presId="urn:microsoft.com/office/officeart/2008/layout/LinedList"/>
    <dgm:cxn modelId="{F7F20E38-EAC3-47C2-9003-ED4B06C467FB}" type="presOf" srcId="{92BB1426-06DA-4195-B814-D8710DDD4ABE}" destId="{8FC7CD3A-3F8C-4B19-BC78-1E1589A44AFB}" srcOrd="0" destOrd="0" presId="urn:microsoft.com/office/officeart/2008/layout/LinedList"/>
    <dgm:cxn modelId="{4C56443F-38B0-4F37-9BFB-74E3D34C7DEF}" type="presOf" srcId="{37EE3F2A-AC89-46C6-8290-CA9752344535}" destId="{EB1469D9-63AD-4316-97C5-D23AEE82FECA}" srcOrd="0" destOrd="0" presId="urn:microsoft.com/office/officeart/2008/layout/LinedList"/>
    <dgm:cxn modelId="{EBFF6088-F33F-44E4-981D-C2DF15D1C9AB}" srcId="{92BB1426-06DA-4195-B814-D8710DDD4ABE}" destId="{9F13557D-DD35-4D01-A318-A6A38AD0C8EB}" srcOrd="1" destOrd="0" parTransId="{6496E5F2-AEB2-48DE-BFD2-1C1B67FB61B2}" sibTransId="{4CF20981-2F0C-49B5-BF1F-2F8117F0270E}"/>
    <dgm:cxn modelId="{FB3C8DE2-AC90-4640-9663-F29760A29474}" srcId="{92BB1426-06DA-4195-B814-D8710DDD4ABE}" destId="{37EE3F2A-AC89-46C6-8290-CA9752344535}" srcOrd="0" destOrd="0" parTransId="{1C3DA15D-9480-4905-9561-E4620D37FABB}" sibTransId="{575C1039-55C7-4628-BDD2-887903ABFF56}"/>
    <dgm:cxn modelId="{D50F6C33-834C-4DC2-9692-30EEBCCA2218}" type="presParOf" srcId="{8FC7CD3A-3F8C-4B19-BC78-1E1589A44AFB}" destId="{FFB693BF-FC05-43F6-9928-1D76A4EDCA3C}" srcOrd="0" destOrd="0" presId="urn:microsoft.com/office/officeart/2008/layout/LinedList"/>
    <dgm:cxn modelId="{11E4F0AA-634E-4C07-A6C3-C2E057196511}" type="presParOf" srcId="{8FC7CD3A-3F8C-4B19-BC78-1E1589A44AFB}" destId="{4B6BFB17-7302-40E5-A2AB-51BE567DA241}" srcOrd="1" destOrd="0" presId="urn:microsoft.com/office/officeart/2008/layout/LinedList"/>
    <dgm:cxn modelId="{9EC91CC0-278C-4E8E-8687-08BA24069A46}" type="presParOf" srcId="{4B6BFB17-7302-40E5-A2AB-51BE567DA241}" destId="{EB1469D9-63AD-4316-97C5-D23AEE82FECA}" srcOrd="0" destOrd="0" presId="urn:microsoft.com/office/officeart/2008/layout/LinedList"/>
    <dgm:cxn modelId="{86B3B36F-78D0-497D-BA15-F752062CE10F}" type="presParOf" srcId="{4B6BFB17-7302-40E5-A2AB-51BE567DA241}" destId="{CAA2805B-C05D-40A0-91C3-98989F157DB6}" srcOrd="1" destOrd="0" presId="urn:microsoft.com/office/officeart/2008/layout/LinedList"/>
    <dgm:cxn modelId="{07736206-5F20-40CF-91A9-3313B1D33E27}" type="presParOf" srcId="{8FC7CD3A-3F8C-4B19-BC78-1E1589A44AFB}" destId="{87787D1B-972C-4CEA-97CA-06112FC5DDF8}" srcOrd="2" destOrd="0" presId="urn:microsoft.com/office/officeart/2008/layout/LinedList"/>
    <dgm:cxn modelId="{5F37721D-25F1-41BC-A9B5-F00E4F67FF48}" type="presParOf" srcId="{8FC7CD3A-3F8C-4B19-BC78-1E1589A44AFB}" destId="{FA4369FD-C93F-4A8B-ABCE-D03C75AF9C1C}" srcOrd="3" destOrd="0" presId="urn:microsoft.com/office/officeart/2008/layout/LinedList"/>
    <dgm:cxn modelId="{69CEEF66-8068-4903-B7CF-FA2A2AFBBEBB}" type="presParOf" srcId="{FA4369FD-C93F-4A8B-ABCE-D03C75AF9C1C}" destId="{640366BA-61AF-4C02-9FA0-B5E09DF49DE3}" srcOrd="0" destOrd="0" presId="urn:microsoft.com/office/officeart/2008/layout/LinedList"/>
    <dgm:cxn modelId="{8B21B180-B1FB-4767-B324-E19793B24CC5}" type="presParOf" srcId="{FA4369FD-C93F-4A8B-ABCE-D03C75AF9C1C}" destId="{75A3E8BE-2BF7-403F-AA07-75BF2E574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B1426-06DA-4195-B814-D8710DDD4ABE}" type="doc">
      <dgm:prSet loTypeId="urn:microsoft.com/office/officeart/2008/layout/Lin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EE3F2A-AC89-46C6-8290-CA9752344535}">
      <dgm:prSet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A More Sophisticated Spam Filter</a:t>
          </a:r>
        </a:p>
      </dgm:t>
    </dgm:pt>
    <dgm:pt modelId="{1C3DA15D-9480-4905-9561-E4620D37FABB}" type="parTrans" cxnId="{FB3C8DE2-AC90-4640-9663-F29760A29474}">
      <dgm:prSet/>
      <dgm:spPr/>
      <dgm:t>
        <a:bodyPr/>
        <a:lstStyle/>
        <a:p>
          <a:endParaRPr lang="en-US"/>
        </a:p>
      </dgm:t>
    </dgm:pt>
    <dgm:pt modelId="{575C1039-55C7-4628-BDD2-887903ABFF56}" type="sibTrans" cxnId="{FB3C8DE2-AC90-4640-9663-F29760A29474}">
      <dgm:prSet/>
      <dgm:spPr/>
      <dgm:t>
        <a:bodyPr/>
        <a:lstStyle/>
        <a:p>
          <a:endParaRPr lang="en-US"/>
        </a:p>
      </dgm:t>
    </dgm:pt>
    <dgm:pt modelId="{9F13557D-DD35-4D01-A318-A6A38AD0C8E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Upgrade spam filter with Naïve Bayes</a:t>
          </a:r>
        </a:p>
      </dgm:t>
    </dgm:pt>
    <dgm:pt modelId="{6496E5F2-AEB2-48DE-BFD2-1C1B67FB61B2}" type="parTrans" cxnId="{EBFF6088-F33F-44E4-981D-C2DF15D1C9AB}">
      <dgm:prSet/>
      <dgm:spPr/>
      <dgm:t>
        <a:bodyPr/>
        <a:lstStyle/>
        <a:p>
          <a:endParaRPr lang="en-US"/>
        </a:p>
      </dgm:t>
    </dgm:pt>
    <dgm:pt modelId="{4CF20981-2F0C-49B5-BF1F-2F8117F0270E}" type="sibTrans" cxnId="{EBFF6088-F33F-44E4-981D-C2DF15D1C9AB}">
      <dgm:prSet/>
      <dgm:spPr/>
      <dgm:t>
        <a:bodyPr/>
        <a:lstStyle/>
        <a:p>
          <a:endParaRPr lang="en-US"/>
        </a:p>
      </dgm:t>
    </dgm:pt>
    <dgm:pt modelId="{8FC7CD3A-3F8C-4B19-BC78-1E1589A44AFB}" type="pres">
      <dgm:prSet presAssocID="{92BB1426-06DA-4195-B814-D8710DDD4ABE}" presName="vert0" presStyleCnt="0">
        <dgm:presLayoutVars>
          <dgm:dir/>
          <dgm:animOne val="branch"/>
          <dgm:animLvl val="lvl"/>
        </dgm:presLayoutVars>
      </dgm:prSet>
      <dgm:spPr/>
    </dgm:pt>
    <dgm:pt modelId="{FFB693BF-FC05-43F6-9928-1D76A4EDCA3C}" type="pres">
      <dgm:prSet presAssocID="{37EE3F2A-AC89-46C6-8290-CA9752344535}" presName="thickLine" presStyleLbl="alignNode1" presStyleIdx="0" presStyleCnt="2"/>
      <dgm:spPr/>
    </dgm:pt>
    <dgm:pt modelId="{4B6BFB17-7302-40E5-A2AB-51BE567DA241}" type="pres">
      <dgm:prSet presAssocID="{37EE3F2A-AC89-46C6-8290-CA9752344535}" presName="horz1" presStyleCnt="0"/>
      <dgm:spPr/>
    </dgm:pt>
    <dgm:pt modelId="{EB1469D9-63AD-4316-97C5-D23AEE82FECA}" type="pres">
      <dgm:prSet presAssocID="{37EE3F2A-AC89-46C6-8290-CA9752344535}" presName="tx1" presStyleLbl="revTx" presStyleIdx="0" presStyleCnt="2" custScaleY="169425"/>
      <dgm:spPr/>
    </dgm:pt>
    <dgm:pt modelId="{CAA2805B-C05D-40A0-91C3-98989F157DB6}" type="pres">
      <dgm:prSet presAssocID="{37EE3F2A-AC89-46C6-8290-CA9752344535}" presName="vert1" presStyleCnt="0"/>
      <dgm:spPr/>
    </dgm:pt>
    <dgm:pt modelId="{87787D1B-972C-4CEA-97CA-06112FC5DDF8}" type="pres">
      <dgm:prSet presAssocID="{9F13557D-DD35-4D01-A318-A6A38AD0C8EB}" presName="thickLine" presStyleLbl="alignNode1" presStyleIdx="1" presStyleCnt="2"/>
      <dgm:spPr/>
    </dgm:pt>
    <dgm:pt modelId="{FA4369FD-C93F-4A8B-ABCE-D03C75AF9C1C}" type="pres">
      <dgm:prSet presAssocID="{9F13557D-DD35-4D01-A318-A6A38AD0C8EB}" presName="horz1" presStyleCnt="0"/>
      <dgm:spPr/>
    </dgm:pt>
    <dgm:pt modelId="{640366BA-61AF-4C02-9FA0-B5E09DF49DE3}" type="pres">
      <dgm:prSet presAssocID="{9F13557D-DD35-4D01-A318-A6A38AD0C8EB}" presName="tx1" presStyleLbl="revTx" presStyleIdx="1" presStyleCnt="2" custScaleY="81175"/>
      <dgm:spPr/>
    </dgm:pt>
    <dgm:pt modelId="{75A3E8BE-2BF7-403F-AA07-75BF2E574D74}" type="pres">
      <dgm:prSet presAssocID="{9F13557D-DD35-4D01-A318-A6A38AD0C8EB}" presName="vert1" presStyleCnt="0"/>
      <dgm:spPr/>
    </dgm:pt>
  </dgm:ptLst>
  <dgm:cxnLst>
    <dgm:cxn modelId="{6BAF8326-F93C-4D7A-B39E-BB14DC3556C3}" type="presOf" srcId="{9F13557D-DD35-4D01-A318-A6A38AD0C8EB}" destId="{640366BA-61AF-4C02-9FA0-B5E09DF49DE3}" srcOrd="0" destOrd="0" presId="urn:microsoft.com/office/officeart/2008/layout/LinedList"/>
    <dgm:cxn modelId="{F7F20E38-EAC3-47C2-9003-ED4B06C467FB}" type="presOf" srcId="{92BB1426-06DA-4195-B814-D8710DDD4ABE}" destId="{8FC7CD3A-3F8C-4B19-BC78-1E1589A44AFB}" srcOrd="0" destOrd="0" presId="urn:microsoft.com/office/officeart/2008/layout/LinedList"/>
    <dgm:cxn modelId="{4C56443F-38B0-4F37-9BFB-74E3D34C7DEF}" type="presOf" srcId="{37EE3F2A-AC89-46C6-8290-CA9752344535}" destId="{EB1469D9-63AD-4316-97C5-D23AEE82FECA}" srcOrd="0" destOrd="0" presId="urn:microsoft.com/office/officeart/2008/layout/LinedList"/>
    <dgm:cxn modelId="{EBFF6088-F33F-44E4-981D-C2DF15D1C9AB}" srcId="{92BB1426-06DA-4195-B814-D8710DDD4ABE}" destId="{9F13557D-DD35-4D01-A318-A6A38AD0C8EB}" srcOrd="1" destOrd="0" parTransId="{6496E5F2-AEB2-48DE-BFD2-1C1B67FB61B2}" sibTransId="{4CF20981-2F0C-49B5-BF1F-2F8117F0270E}"/>
    <dgm:cxn modelId="{FB3C8DE2-AC90-4640-9663-F29760A29474}" srcId="{92BB1426-06DA-4195-B814-D8710DDD4ABE}" destId="{37EE3F2A-AC89-46C6-8290-CA9752344535}" srcOrd="0" destOrd="0" parTransId="{1C3DA15D-9480-4905-9561-E4620D37FABB}" sibTransId="{575C1039-55C7-4628-BDD2-887903ABFF56}"/>
    <dgm:cxn modelId="{D50F6C33-834C-4DC2-9692-30EEBCCA2218}" type="presParOf" srcId="{8FC7CD3A-3F8C-4B19-BC78-1E1589A44AFB}" destId="{FFB693BF-FC05-43F6-9928-1D76A4EDCA3C}" srcOrd="0" destOrd="0" presId="urn:microsoft.com/office/officeart/2008/layout/LinedList"/>
    <dgm:cxn modelId="{11E4F0AA-634E-4C07-A6C3-C2E057196511}" type="presParOf" srcId="{8FC7CD3A-3F8C-4B19-BC78-1E1589A44AFB}" destId="{4B6BFB17-7302-40E5-A2AB-51BE567DA241}" srcOrd="1" destOrd="0" presId="urn:microsoft.com/office/officeart/2008/layout/LinedList"/>
    <dgm:cxn modelId="{9EC91CC0-278C-4E8E-8687-08BA24069A46}" type="presParOf" srcId="{4B6BFB17-7302-40E5-A2AB-51BE567DA241}" destId="{EB1469D9-63AD-4316-97C5-D23AEE82FECA}" srcOrd="0" destOrd="0" presId="urn:microsoft.com/office/officeart/2008/layout/LinedList"/>
    <dgm:cxn modelId="{86B3B36F-78D0-497D-BA15-F752062CE10F}" type="presParOf" srcId="{4B6BFB17-7302-40E5-A2AB-51BE567DA241}" destId="{CAA2805B-C05D-40A0-91C3-98989F157DB6}" srcOrd="1" destOrd="0" presId="urn:microsoft.com/office/officeart/2008/layout/LinedList"/>
    <dgm:cxn modelId="{07736206-5F20-40CF-91A9-3313B1D33E27}" type="presParOf" srcId="{8FC7CD3A-3F8C-4B19-BC78-1E1589A44AFB}" destId="{87787D1B-972C-4CEA-97CA-06112FC5DDF8}" srcOrd="2" destOrd="0" presId="urn:microsoft.com/office/officeart/2008/layout/LinedList"/>
    <dgm:cxn modelId="{5F37721D-25F1-41BC-A9B5-F00E4F67FF48}" type="presParOf" srcId="{8FC7CD3A-3F8C-4B19-BC78-1E1589A44AFB}" destId="{FA4369FD-C93F-4A8B-ABCE-D03C75AF9C1C}" srcOrd="3" destOrd="0" presId="urn:microsoft.com/office/officeart/2008/layout/LinedList"/>
    <dgm:cxn modelId="{69CEEF66-8068-4903-B7CF-FA2A2AFBBEBB}" type="presParOf" srcId="{FA4369FD-C93F-4A8B-ABCE-D03C75AF9C1C}" destId="{640366BA-61AF-4C02-9FA0-B5E09DF49DE3}" srcOrd="0" destOrd="0" presId="urn:microsoft.com/office/officeart/2008/layout/LinedList"/>
    <dgm:cxn modelId="{8B21B180-B1FB-4767-B324-E19793B24CC5}" type="presParOf" srcId="{FA4369FD-C93F-4A8B-ABCE-D03C75AF9C1C}" destId="{75A3E8BE-2BF7-403F-AA07-75BF2E574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BB1426-06DA-4195-B814-D8710DDD4ABE}" type="doc">
      <dgm:prSet loTypeId="urn:microsoft.com/office/officeart/2008/layout/Lin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EE3F2A-AC89-46C6-8290-CA9752344535}">
      <dgm:prSet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1C3DA15D-9480-4905-9561-E4620D37FABB}" type="parTrans" cxnId="{FB3C8DE2-AC90-4640-9663-F29760A29474}">
      <dgm:prSet/>
      <dgm:spPr/>
      <dgm:t>
        <a:bodyPr/>
        <a:lstStyle/>
        <a:p>
          <a:endParaRPr lang="en-US"/>
        </a:p>
      </dgm:t>
    </dgm:pt>
    <dgm:pt modelId="{575C1039-55C7-4628-BDD2-887903ABFF56}" type="sibTrans" cxnId="{FB3C8DE2-AC90-4640-9663-F29760A29474}">
      <dgm:prSet/>
      <dgm:spPr/>
      <dgm:t>
        <a:bodyPr/>
        <a:lstStyle/>
        <a:p>
          <a:endParaRPr lang="en-US"/>
        </a:p>
      </dgm:t>
    </dgm:pt>
    <dgm:pt modelId="{9F13557D-DD35-4D01-A318-A6A38AD0C8E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the model</a:t>
          </a:r>
        </a:p>
      </dgm:t>
    </dgm:pt>
    <dgm:pt modelId="{6496E5F2-AEB2-48DE-BFD2-1C1B67FB61B2}" type="parTrans" cxnId="{EBFF6088-F33F-44E4-981D-C2DF15D1C9AB}">
      <dgm:prSet/>
      <dgm:spPr/>
      <dgm:t>
        <a:bodyPr/>
        <a:lstStyle/>
        <a:p>
          <a:endParaRPr lang="en-US"/>
        </a:p>
      </dgm:t>
    </dgm:pt>
    <dgm:pt modelId="{4CF20981-2F0C-49B5-BF1F-2F8117F0270E}" type="sibTrans" cxnId="{EBFF6088-F33F-44E4-981D-C2DF15D1C9AB}">
      <dgm:prSet/>
      <dgm:spPr/>
      <dgm:t>
        <a:bodyPr/>
        <a:lstStyle/>
        <a:p>
          <a:endParaRPr lang="en-US"/>
        </a:p>
      </dgm:t>
    </dgm:pt>
    <dgm:pt modelId="{8FC7CD3A-3F8C-4B19-BC78-1E1589A44AFB}" type="pres">
      <dgm:prSet presAssocID="{92BB1426-06DA-4195-B814-D8710DDD4ABE}" presName="vert0" presStyleCnt="0">
        <dgm:presLayoutVars>
          <dgm:dir/>
          <dgm:animOne val="branch"/>
          <dgm:animLvl val="lvl"/>
        </dgm:presLayoutVars>
      </dgm:prSet>
      <dgm:spPr/>
    </dgm:pt>
    <dgm:pt modelId="{FFB693BF-FC05-43F6-9928-1D76A4EDCA3C}" type="pres">
      <dgm:prSet presAssocID="{37EE3F2A-AC89-46C6-8290-CA9752344535}" presName="thickLine" presStyleLbl="alignNode1" presStyleIdx="0" presStyleCnt="2"/>
      <dgm:spPr/>
    </dgm:pt>
    <dgm:pt modelId="{4B6BFB17-7302-40E5-A2AB-51BE567DA241}" type="pres">
      <dgm:prSet presAssocID="{37EE3F2A-AC89-46C6-8290-CA9752344535}" presName="horz1" presStyleCnt="0"/>
      <dgm:spPr/>
    </dgm:pt>
    <dgm:pt modelId="{EB1469D9-63AD-4316-97C5-D23AEE82FECA}" type="pres">
      <dgm:prSet presAssocID="{37EE3F2A-AC89-46C6-8290-CA9752344535}" presName="tx1" presStyleLbl="revTx" presStyleIdx="0" presStyleCnt="2" custScaleY="169425"/>
      <dgm:spPr/>
    </dgm:pt>
    <dgm:pt modelId="{CAA2805B-C05D-40A0-91C3-98989F157DB6}" type="pres">
      <dgm:prSet presAssocID="{37EE3F2A-AC89-46C6-8290-CA9752344535}" presName="vert1" presStyleCnt="0"/>
      <dgm:spPr/>
    </dgm:pt>
    <dgm:pt modelId="{87787D1B-972C-4CEA-97CA-06112FC5DDF8}" type="pres">
      <dgm:prSet presAssocID="{9F13557D-DD35-4D01-A318-A6A38AD0C8EB}" presName="thickLine" presStyleLbl="alignNode1" presStyleIdx="1" presStyleCnt="2"/>
      <dgm:spPr/>
    </dgm:pt>
    <dgm:pt modelId="{FA4369FD-C93F-4A8B-ABCE-D03C75AF9C1C}" type="pres">
      <dgm:prSet presAssocID="{9F13557D-DD35-4D01-A318-A6A38AD0C8EB}" presName="horz1" presStyleCnt="0"/>
      <dgm:spPr/>
    </dgm:pt>
    <dgm:pt modelId="{640366BA-61AF-4C02-9FA0-B5E09DF49DE3}" type="pres">
      <dgm:prSet presAssocID="{9F13557D-DD35-4D01-A318-A6A38AD0C8EB}" presName="tx1" presStyleLbl="revTx" presStyleIdx="1" presStyleCnt="2" custScaleY="147626"/>
      <dgm:spPr/>
    </dgm:pt>
    <dgm:pt modelId="{75A3E8BE-2BF7-403F-AA07-75BF2E574D74}" type="pres">
      <dgm:prSet presAssocID="{9F13557D-DD35-4D01-A318-A6A38AD0C8EB}" presName="vert1" presStyleCnt="0"/>
      <dgm:spPr/>
    </dgm:pt>
  </dgm:ptLst>
  <dgm:cxnLst>
    <dgm:cxn modelId="{6BAF8326-F93C-4D7A-B39E-BB14DC3556C3}" type="presOf" srcId="{9F13557D-DD35-4D01-A318-A6A38AD0C8EB}" destId="{640366BA-61AF-4C02-9FA0-B5E09DF49DE3}" srcOrd="0" destOrd="0" presId="urn:microsoft.com/office/officeart/2008/layout/LinedList"/>
    <dgm:cxn modelId="{F7F20E38-EAC3-47C2-9003-ED4B06C467FB}" type="presOf" srcId="{92BB1426-06DA-4195-B814-D8710DDD4ABE}" destId="{8FC7CD3A-3F8C-4B19-BC78-1E1589A44AFB}" srcOrd="0" destOrd="0" presId="urn:microsoft.com/office/officeart/2008/layout/LinedList"/>
    <dgm:cxn modelId="{4C56443F-38B0-4F37-9BFB-74E3D34C7DEF}" type="presOf" srcId="{37EE3F2A-AC89-46C6-8290-CA9752344535}" destId="{EB1469D9-63AD-4316-97C5-D23AEE82FECA}" srcOrd="0" destOrd="0" presId="urn:microsoft.com/office/officeart/2008/layout/LinedList"/>
    <dgm:cxn modelId="{EBFF6088-F33F-44E4-981D-C2DF15D1C9AB}" srcId="{92BB1426-06DA-4195-B814-D8710DDD4ABE}" destId="{9F13557D-DD35-4D01-A318-A6A38AD0C8EB}" srcOrd="1" destOrd="0" parTransId="{6496E5F2-AEB2-48DE-BFD2-1C1B67FB61B2}" sibTransId="{4CF20981-2F0C-49B5-BF1F-2F8117F0270E}"/>
    <dgm:cxn modelId="{FB3C8DE2-AC90-4640-9663-F29760A29474}" srcId="{92BB1426-06DA-4195-B814-D8710DDD4ABE}" destId="{37EE3F2A-AC89-46C6-8290-CA9752344535}" srcOrd="0" destOrd="0" parTransId="{1C3DA15D-9480-4905-9561-E4620D37FABB}" sibTransId="{575C1039-55C7-4628-BDD2-887903ABFF56}"/>
    <dgm:cxn modelId="{D50F6C33-834C-4DC2-9692-30EEBCCA2218}" type="presParOf" srcId="{8FC7CD3A-3F8C-4B19-BC78-1E1589A44AFB}" destId="{FFB693BF-FC05-43F6-9928-1D76A4EDCA3C}" srcOrd="0" destOrd="0" presId="urn:microsoft.com/office/officeart/2008/layout/LinedList"/>
    <dgm:cxn modelId="{11E4F0AA-634E-4C07-A6C3-C2E057196511}" type="presParOf" srcId="{8FC7CD3A-3F8C-4B19-BC78-1E1589A44AFB}" destId="{4B6BFB17-7302-40E5-A2AB-51BE567DA241}" srcOrd="1" destOrd="0" presId="urn:microsoft.com/office/officeart/2008/layout/LinedList"/>
    <dgm:cxn modelId="{9EC91CC0-278C-4E8E-8687-08BA24069A46}" type="presParOf" srcId="{4B6BFB17-7302-40E5-A2AB-51BE567DA241}" destId="{EB1469D9-63AD-4316-97C5-D23AEE82FECA}" srcOrd="0" destOrd="0" presId="urn:microsoft.com/office/officeart/2008/layout/LinedList"/>
    <dgm:cxn modelId="{86B3B36F-78D0-497D-BA15-F752062CE10F}" type="presParOf" srcId="{4B6BFB17-7302-40E5-A2AB-51BE567DA241}" destId="{CAA2805B-C05D-40A0-91C3-98989F157DB6}" srcOrd="1" destOrd="0" presId="urn:microsoft.com/office/officeart/2008/layout/LinedList"/>
    <dgm:cxn modelId="{07736206-5F20-40CF-91A9-3313B1D33E27}" type="presParOf" srcId="{8FC7CD3A-3F8C-4B19-BC78-1E1589A44AFB}" destId="{87787D1B-972C-4CEA-97CA-06112FC5DDF8}" srcOrd="2" destOrd="0" presId="urn:microsoft.com/office/officeart/2008/layout/LinedList"/>
    <dgm:cxn modelId="{5F37721D-25F1-41BC-A9B5-F00E4F67FF48}" type="presParOf" srcId="{8FC7CD3A-3F8C-4B19-BC78-1E1589A44AFB}" destId="{FA4369FD-C93F-4A8B-ABCE-D03C75AF9C1C}" srcOrd="3" destOrd="0" presId="urn:microsoft.com/office/officeart/2008/layout/LinedList"/>
    <dgm:cxn modelId="{69CEEF66-8068-4903-B7CF-FA2A2AFBBEBB}" type="presParOf" srcId="{FA4369FD-C93F-4A8B-ABCE-D03C75AF9C1C}" destId="{640366BA-61AF-4C02-9FA0-B5E09DF49DE3}" srcOrd="0" destOrd="0" presId="urn:microsoft.com/office/officeart/2008/layout/LinedList"/>
    <dgm:cxn modelId="{8B21B180-B1FB-4767-B324-E19793B24CC5}" type="presParOf" srcId="{FA4369FD-C93F-4A8B-ABCE-D03C75AF9C1C}" destId="{75A3E8BE-2BF7-403F-AA07-75BF2E574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B1426-06DA-4195-B814-D8710DDD4ABE}" type="doc">
      <dgm:prSet loTypeId="urn:microsoft.com/office/officeart/2008/layout/Lin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EE3F2A-AC89-46C6-8290-CA9752344535}">
      <dgm:prSet custT="1"/>
      <dgm:spPr/>
      <dgm:t>
        <a:bodyPr/>
        <a:lstStyle/>
        <a:p>
          <a:r>
            <a:rPr lang="en-US" sz="60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Our Model</a:t>
          </a:r>
        </a:p>
      </dgm:t>
    </dgm:pt>
    <dgm:pt modelId="{1C3DA15D-9480-4905-9561-E4620D37FABB}" type="parTrans" cxnId="{FB3C8DE2-AC90-4640-9663-F29760A29474}">
      <dgm:prSet/>
      <dgm:spPr/>
      <dgm:t>
        <a:bodyPr/>
        <a:lstStyle/>
        <a:p>
          <a:endParaRPr lang="en-US"/>
        </a:p>
      </dgm:t>
    </dgm:pt>
    <dgm:pt modelId="{575C1039-55C7-4628-BDD2-887903ABFF56}" type="sibTrans" cxnId="{FB3C8DE2-AC90-4640-9663-F29760A29474}">
      <dgm:prSet/>
      <dgm:spPr/>
      <dgm:t>
        <a:bodyPr/>
        <a:lstStyle/>
        <a:p>
          <a:endParaRPr lang="en-US"/>
        </a:p>
      </dgm:t>
    </dgm:pt>
    <dgm:pt modelId="{9F13557D-DD35-4D01-A318-A6A38AD0C8E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Test the model with given data set</a:t>
          </a:r>
        </a:p>
      </dgm:t>
    </dgm:pt>
    <dgm:pt modelId="{6496E5F2-AEB2-48DE-BFD2-1C1B67FB61B2}" type="parTrans" cxnId="{EBFF6088-F33F-44E4-981D-C2DF15D1C9AB}">
      <dgm:prSet/>
      <dgm:spPr/>
      <dgm:t>
        <a:bodyPr/>
        <a:lstStyle/>
        <a:p>
          <a:endParaRPr lang="en-US"/>
        </a:p>
      </dgm:t>
    </dgm:pt>
    <dgm:pt modelId="{4CF20981-2F0C-49B5-BF1F-2F8117F0270E}" type="sibTrans" cxnId="{EBFF6088-F33F-44E4-981D-C2DF15D1C9AB}">
      <dgm:prSet/>
      <dgm:spPr/>
      <dgm:t>
        <a:bodyPr/>
        <a:lstStyle/>
        <a:p>
          <a:endParaRPr lang="en-US"/>
        </a:p>
      </dgm:t>
    </dgm:pt>
    <dgm:pt modelId="{8FC7CD3A-3F8C-4B19-BC78-1E1589A44AFB}" type="pres">
      <dgm:prSet presAssocID="{92BB1426-06DA-4195-B814-D8710DDD4ABE}" presName="vert0" presStyleCnt="0">
        <dgm:presLayoutVars>
          <dgm:dir/>
          <dgm:animOne val="branch"/>
          <dgm:animLvl val="lvl"/>
        </dgm:presLayoutVars>
      </dgm:prSet>
      <dgm:spPr/>
    </dgm:pt>
    <dgm:pt modelId="{FFB693BF-FC05-43F6-9928-1D76A4EDCA3C}" type="pres">
      <dgm:prSet presAssocID="{37EE3F2A-AC89-46C6-8290-CA9752344535}" presName="thickLine" presStyleLbl="alignNode1" presStyleIdx="0" presStyleCnt="2"/>
      <dgm:spPr/>
    </dgm:pt>
    <dgm:pt modelId="{4B6BFB17-7302-40E5-A2AB-51BE567DA241}" type="pres">
      <dgm:prSet presAssocID="{37EE3F2A-AC89-46C6-8290-CA9752344535}" presName="horz1" presStyleCnt="0"/>
      <dgm:spPr/>
    </dgm:pt>
    <dgm:pt modelId="{EB1469D9-63AD-4316-97C5-D23AEE82FECA}" type="pres">
      <dgm:prSet presAssocID="{37EE3F2A-AC89-46C6-8290-CA9752344535}" presName="tx1" presStyleLbl="revTx" presStyleIdx="0" presStyleCnt="2" custScaleY="169425"/>
      <dgm:spPr/>
    </dgm:pt>
    <dgm:pt modelId="{CAA2805B-C05D-40A0-91C3-98989F157DB6}" type="pres">
      <dgm:prSet presAssocID="{37EE3F2A-AC89-46C6-8290-CA9752344535}" presName="vert1" presStyleCnt="0"/>
      <dgm:spPr/>
    </dgm:pt>
    <dgm:pt modelId="{87787D1B-972C-4CEA-97CA-06112FC5DDF8}" type="pres">
      <dgm:prSet presAssocID="{9F13557D-DD35-4D01-A318-A6A38AD0C8EB}" presName="thickLine" presStyleLbl="alignNode1" presStyleIdx="1" presStyleCnt="2"/>
      <dgm:spPr/>
    </dgm:pt>
    <dgm:pt modelId="{FA4369FD-C93F-4A8B-ABCE-D03C75AF9C1C}" type="pres">
      <dgm:prSet presAssocID="{9F13557D-DD35-4D01-A318-A6A38AD0C8EB}" presName="horz1" presStyleCnt="0"/>
      <dgm:spPr/>
    </dgm:pt>
    <dgm:pt modelId="{640366BA-61AF-4C02-9FA0-B5E09DF49DE3}" type="pres">
      <dgm:prSet presAssocID="{9F13557D-DD35-4D01-A318-A6A38AD0C8EB}" presName="tx1" presStyleLbl="revTx" presStyleIdx="1" presStyleCnt="2" custScaleY="147626"/>
      <dgm:spPr/>
    </dgm:pt>
    <dgm:pt modelId="{75A3E8BE-2BF7-403F-AA07-75BF2E574D74}" type="pres">
      <dgm:prSet presAssocID="{9F13557D-DD35-4D01-A318-A6A38AD0C8EB}" presName="vert1" presStyleCnt="0"/>
      <dgm:spPr/>
    </dgm:pt>
  </dgm:ptLst>
  <dgm:cxnLst>
    <dgm:cxn modelId="{6BAF8326-F93C-4D7A-B39E-BB14DC3556C3}" type="presOf" srcId="{9F13557D-DD35-4D01-A318-A6A38AD0C8EB}" destId="{640366BA-61AF-4C02-9FA0-B5E09DF49DE3}" srcOrd="0" destOrd="0" presId="urn:microsoft.com/office/officeart/2008/layout/LinedList"/>
    <dgm:cxn modelId="{F7F20E38-EAC3-47C2-9003-ED4B06C467FB}" type="presOf" srcId="{92BB1426-06DA-4195-B814-D8710DDD4ABE}" destId="{8FC7CD3A-3F8C-4B19-BC78-1E1589A44AFB}" srcOrd="0" destOrd="0" presId="urn:microsoft.com/office/officeart/2008/layout/LinedList"/>
    <dgm:cxn modelId="{4C56443F-38B0-4F37-9BFB-74E3D34C7DEF}" type="presOf" srcId="{37EE3F2A-AC89-46C6-8290-CA9752344535}" destId="{EB1469D9-63AD-4316-97C5-D23AEE82FECA}" srcOrd="0" destOrd="0" presId="urn:microsoft.com/office/officeart/2008/layout/LinedList"/>
    <dgm:cxn modelId="{EBFF6088-F33F-44E4-981D-C2DF15D1C9AB}" srcId="{92BB1426-06DA-4195-B814-D8710DDD4ABE}" destId="{9F13557D-DD35-4D01-A318-A6A38AD0C8EB}" srcOrd="1" destOrd="0" parTransId="{6496E5F2-AEB2-48DE-BFD2-1C1B67FB61B2}" sibTransId="{4CF20981-2F0C-49B5-BF1F-2F8117F0270E}"/>
    <dgm:cxn modelId="{FB3C8DE2-AC90-4640-9663-F29760A29474}" srcId="{92BB1426-06DA-4195-B814-D8710DDD4ABE}" destId="{37EE3F2A-AC89-46C6-8290-CA9752344535}" srcOrd="0" destOrd="0" parTransId="{1C3DA15D-9480-4905-9561-E4620D37FABB}" sibTransId="{575C1039-55C7-4628-BDD2-887903ABFF56}"/>
    <dgm:cxn modelId="{D50F6C33-834C-4DC2-9692-30EEBCCA2218}" type="presParOf" srcId="{8FC7CD3A-3F8C-4B19-BC78-1E1589A44AFB}" destId="{FFB693BF-FC05-43F6-9928-1D76A4EDCA3C}" srcOrd="0" destOrd="0" presId="urn:microsoft.com/office/officeart/2008/layout/LinedList"/>
    <dgm:cxn modelId="{11E4F0AA-634E-4C07-A6C3-C2E057196511}" type="presParOf" srcId="{8FC7CD3A-3F8C-4B19-BC78-1E1589A44AFB}" destId="{4B6BFB17-7302-40E5-A2AB-51BE567DA241}" srcOrd="1" destOrd="0" presId="urn:microsoft.com/office/officeart/2008/layout/LinedList"/>
    <dgm:cxn modelId="{9EC91CC0-278C-4E8E-8687-08BA24069A46}" type="presParOf" srcId="{4B6BFB17-7302-40E5-A2AB-51BE567DA241}" destId="{EB1469D9-63AD-4316-97C5-D23AEE82FECA}" srcOrd="0" destOrd="0" presId="urn:microsoft.com/office/officeart/2008/layout/LinedList"/>
    <dgm:cxn modelId="{86B3B36F-78D0-497D-BA15-F752062CE10F}" type="presParOf" srcId="{4B6BFB17-7302-40E5-A2AB-51BE567DA241}" destId="{CAA2805B-C05D-40A0-91C3-98989F157DB6}" srcOrd="1" destOrd="0" presId="urn:microsoft.com/office/officeart/2008/layout/LinedList"/>
    <dgm:cxn modelId="{07736206-5F20-40CF-91A9-3313B1D33E27}" type="presParOf" srcId="{8FC7CD3A-3F8C-4B19-BC78-1E1589A44AFB}" destId="{87787D1B-972C-4CEA-97CA-06112FC5DDF8}" srcOrd="2" destOrd="0" presId="urn:microsoft.com/office/officeart/2008/layout/LinedList"/>
    <dgm:cxn modelId="{5F37721D-25F1-41BC-A9B5-F00E4F67FF48}" type="presParOf" srcId="{8FC7CD3A-3F8C-4B19-BC78-1E1589A44AFB}" destId="{FA4369FD-C93F-4A8B-ABCE-D03C75AF9C1C}" srcOrd="3" destOrd="0" presId="urn:microsoft.com/office/officeart/2008/layout/LinedList"/>
    <dgm:cxn modelId="{69CEEF66-8068-4903-B7CF-FA2A2AFBBEBB}" type="presParOf" srcId="{FA4369FD-C93F-4A8B-ABCE-D03C75AF9C1C}" destId="{640366BA-61AF-4C02-9FA0-B5E09DF49DE3}" srcOrd="0" destOrd="0" presId="urn:microsoft.com/office/officeart/2008/layout/LinedList"/>
    <dgm:cxn modelId="{8B21B180-B1FB-4767-B324-E19793B24CC5}" type="presParOf" srcId="{FA4369FD-C93F-4A8B-ABCE-D03C75AF9C1C}" destId="{75A3E8BE-2BF7-403F-AA07-75BF2E574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693BF-FC05-43F6-9928-1D76A4EDCA3C}">
      <dsp:nvSpPr>
        <dsp:cNvPr id="0" name=""/>
        <dsp:cNvSpPr/>
      </dsp:nvSpPr>
      <dsp:spPr>
        <a:xfrm>
          <a:off x="0" y="388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469D9-63AD-4316-97C5-D23AEE82FECA}">
      <dsp:nvSpPr>
        <dsp:cNvPr id="0" name=""/>
        <dsp:cNvSpPr/>
      </dsp:nvSpPr>
      <dsp:spPr>
        <a:xfrm>
          <a:off x="0" y="388"/>
          <a:ext cx="7516510" cy="179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Really Dumb Spam Filter</a:t>
          </a:r>
        </a:p>
      </dsp:txBody>
      <dsp:txXfrm>
        <a:off x="0" y="388"/>
        <a:ext cx="7516510" cy="1797206"/>
      </dsp:txXfrm>
    </dsp:sp>
    <dsp:sp modelId="{87787D1B-972C-4CEA-97CA-06112FC5DDF8}">
      <dsp:nvSpPr>
        <dsp:cNvPr id="0" name=""/>
        <dsp:cNvSpPr/>
      </dsp:nvSpPr>
      <dsp:spPr>
        <a:xfrm>
          <a:off x="0" y="1797594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366BA-61AF-4C02-9FA0-B5E09DF49DE3}">
      <dsp:nvSpPr>
        <dsp:cNvPr id="0" name=""/>
        <dsp:cNvSpPr/>
      </dsp:nvSpPr>
      <dsp:spPr>
        <a:xfrm>
          <a:off x="0" y="1797594"/>
          <a:ext cx="7523858" cy="86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spam filter with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Bayes’s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Theorem</a:t>
          </a:r>
        </a:p>
      </dsp:txBody>
      <dsp:txXfrm>
        <a:off x="0" y="1797594"/>
        <a:ext cx="7523858" cy="861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693BF-FC05-43F6-9928-1D76A4EDCA3C}">
      <dsp:nvSpPr>
        <dsp:cNvPr id="0" name=""/>
        <dsp:cNvSpPr/>
      </dsp:nvSpPr>
      <dsp:spPr>
        <a:xfrm>
          <a:off x="0" y="388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469D9-63AD-4316-97C5-D23AEE82FECA}">
      <dsp:nvSpPr>
        <dsp:cNvPr id="0" name=""/>
        <dsp:cNvSpPr/>
      </dsp:nvSpPr>
      <dsp:spPr>
        <a:xfrm>
          <a:off x="0" y="388"/>
          <a:ext cx="7516510" cy="179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More Sophisticated Spam Filter</a:t>
          </a:r>
        </a:p>
      </dsp:txBody>
      <dsp:txXfrm>
        <a:off x="0" y="388"/>
        <a:ext cx="7516510" cy="1797206"/>
      </dsp:txXfrm>
    </dsp:sp>
    <dsp:sp modelId="{87787D1B-972C-4CEA-97CA-06112FC5DDF8}">
      <dsp:nvSpPr>
        <dsp:cNvPr id="0" name=""/>
        <dsp:cNvSpPr/>
      </dsp:nvSpPr>
      <dsp:spPr>
        <a:xfrm>
          <a:off x="0" y="1797594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366BA-61AF-4C02-9FA0-B5E09DF49DE3}">
      <dsp:nvSpPr>
        <dsp:cNvPr id="0" name=""/>
        <dsp:cNvSpPr/>
      </dsp:nvSpPr>
      <dsp:spPr>
        <a:xfrm>
          <a:off x="0" y="1797594"/>
          <a:ext cx="7523858" cy="86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Upgrade spam filter with Naïve Bayes</a:t>
          </a:r>
        </a:p>
      </dsp:txBody>
      <dsp:txXfrm>
        <a:off x="0" y="1797594"/>
        <a:ext cx="7523858" cy="861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693BF-FC05-43F6-9928-1D76A4EDCA3C}">
      <dsp:nvSpPr>
        <dsp:cNvPr id="0" name=""/>
        <dsp:cNvSpPr/>
      </dsp:nvSpPr>
      <dsp:spPr>
        <a:xfrm>
          <a:off x="0" y="1612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469D9-63AD-4316-97C5-D23AEE82FECA}">
      <dsp:nvSpPr>
        <dsp:cNvPr id="0" name=""/>
        <dsp:cNvSpPr/>
      </dsp:nvSpPr>
      <dsp:spPr>
        <a:xfrm>
          <a:off x="0" y="1612"/>
          <a:ext cx="7516510" cy="11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0" y="1612"/>
        <a:ext cx="7516510" cy="1166335"/>
      </dsp:txXfrm>
    </dsp:sp>
    <dsp:sp modelId="{87787D1B-972C-4CEA-97CA-06112FC5DDF8}">
      <dsp:nvSpPr>
        <dsp:cNvPr id="0" name=""/>
        <dsp:cNvSpPr/>
      </dsp:nvSpPr>
      <dsp:spPr>
        <a:xfrm>
          <a:off x="0" y="1167947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366BA-61AF-4C02-9FA0-B5E09DF49DE3}">
      <dsp:nvSpPr>
        <dsp:cNvPr id="0" name=""/>
        <dsp:cNvSpPr/>
      </dsp:nvSpPr>
      <dsp:spPr>
        <a:xfrm>
          <a:off x="0" y="1167947"/>
          <a:ext cx="7516510" cy="101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the model</a:t>
          </a:r>
        </a:p>
      </dsp:txBody>
      <dsp:txXfrm>
        <a:off x="0" y="1167947"/>
        <a:ext cx="7516510" cy="1016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693BF-FC05-43F6-9928-1D76A4EDCA3C}">
      <dsp:nvSpPr>
        <dsp:cNvPr id="0" name=""/>
        <dsp:cNvSpPr/>
      </dsp:nvSpPr>
      <dsp:spPr>
        <a:xfrm>
          <a:off x="0" y="1612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469D9-63AD-4316-97C5-D23AEE82FECA}">
      <dsp:nvSpPr>
        <dsp:cNvPr id="0" name=""/>
        <dsp:cNvSpPr/>
      </dsp:nvSpPr>
      <dsp:spPr>
        <a:xfrm>
          <a:off x="0" y="1612"/>
          <a:ext cx="7516510" cy="116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Our Model</a:t>
          </a:r>
        </a:p>
      </dsp:txBody>
      <dsp:txXfrm>
        <a:off x="0" y="1612"/>
        <a:ext cx="7516510" cy="1166335"/>
      </dsp:txXfrm>
    </dsp:sp>
    <dsp:sp modelId="{87787D1B-972C-4CEA-97CA-06112FC5DDF8}">
      <dsp:nvSpPr>
        <dsp:cNvPr id="0" name=""/>
        <dsp:cNvSpPr/>
      </dsp:nvSpPr>
      <dsp:spPr>
        <a:xfrm>
          <a:off x="0" y="1167947"/>
          <a:ext cx="752385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366BA-61AF-4C02-9FA0-B5E09DF49DE3}">
      <dsp:nvSpPr>
        <dsp:cNvPr id="0" name=""/>
        <dsp:cNvSpPr/>
      </dsp:nvSpPr>
      <dsp:spPr>
        <a:xfrm>
          <a:off x="0" y="1167947"/>
          <a:ext cx="7516510" cy="101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the model with given data set</a:t>
          </a:r>
        </a:p>
      </dsp:txBody>
      <dsp:txXfrm>
        <a:off x="0" y="1167947"/>
        <a:ext cx="7516510" cy="101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6246-11A5-4423-A52D-FA7C4E650CB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ED0A8-4743-4169-B27F-5B21ECE4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929DB2-0F4F-4BA4-AC43-929B7F40038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431-6A2D-4D07-A7BB-9E1F77B6CED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B1D2-73E2-425E-A1A8-164F25E0A95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642E-03EA-415E-A2C9-386122056F8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F539-E19F-4DCE-86C4-DEC963E43B7D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B2B-26F8-44BF-8763-C2432E444D1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055-54A2-407F-A752-2B1D7DD5379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BE93-8C0E-4BC8-98EC-42C81D0B974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37E-C2FD-459E-890F-0A6F60EC12B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FD62-A2DB-48CA-BCA6-AA1C9C3DD3D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C095-B95B-422F-BB27-1BB8A0CC5EE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5761-EC93-4796-9DBB-CB989278A0C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63FC-44BD-4963-B603-37A6431C9CCC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DF0E-95FF-48F2-A33F-D50889007D20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65A1-EC37-4A90-ACB9-376BC43D89B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C1DB-78FE-4AD2-AFE5-5889D008581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DD9B-8EBD-4417-9E45-E9EDBF8AB5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BD28-DB46-40EF-93DD-8A775A3AA5E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29B6-AEF8-4F46-A802-7EE78F124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9F676-C2CD-4E00-A38B-A3F9E5DD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76724"/>
            <a:ext cx="8791575" cy="173355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1753086 – Tong 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1753089 – Nguyen Ly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PHuong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7776-C30B-43E5-99AD-928C2CE9DD48}"/>
              </a:ext>
            </a:extLst>
          </p:cNvPr>
          <p:cNvSpPr txBox="1"/>
          <p:nvPr/>
        </p:nvSpPr>
        <p:spPr>
          <a:xfrm>
            <a:off x="7467600" y="614531"/>
            <a:ext cx="404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Science, VNU-HCMC Faculty of Information Technology Class: 17CLC-KHMT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21286-D4BA-432E-8A8D-7DE4036B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2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905506"/>
            <a:ext cx="9905998" cy="3046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vocabulary consists only of the words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rolex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and that half of all spam messages are for “cheap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that the other half are for “authentic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rolex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The Naive Bayes estimate that a spam message contains both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rolex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rolex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actually never occur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E77C0-DDE5-42F3-99E4-DC2666A6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60" y="3738584"/>
            <a:ext cx="8993701" cy="5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1" y="1836172"/>
            <a:ext cx="9905998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-only” spam filter: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05CF4-D71A-46D2-8EE2-E4798191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54" y="2700104"/>
            <a:ext cx="7530113" cy="12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5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2638"/>
            <a:ext cx="9905998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>
              <a:lnSpc>
                <a:spcPct val="100000"/>
              </a:lnSpc>
              <a:buSzTx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AA20E-BC6F-45DD-BA27-1B3BA408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1" r="17550" b="42381"/>
          <a:stretch/>
        </p:blipFill>
        <p:spPr>
          <a:xfrm>
            <a:off x="3724885" y="2909997"/>
            <a:ext cx="4742230" cy="1141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41D9-49D3-4815-928C-7F5467818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t="64810"/>
          <a:stretch/>
        </p:blipFill>
        <p:spPr>
          <a:xfrm>
            <a:off x="2061328" y="4385742"/>
            <a:ext cx="8066168" cy="7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728290"/>
            <a:ext cx="9905998" cy="41549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SzTx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only occur in spam/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messages.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Choose a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pseudocount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and estimate the probability of seeing the </a:t>
            </a:r>
            <a:r>
              <a:rPr lang="en-US" alt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in spam and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Tx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F761D-0B97-4D70-929D-B0765025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90" y="2673073"/>
            <a:ext cx="7845242" cy="629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4AB01-7F04-4CF7-9384-0E0B476F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56" y="4375328"/>
            <a:ext cx="5915710" cy="13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9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95FFE-440C-4E5C-8B7C-3F4CD257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A47-9013-46F2-BBFA-A5EA9F6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6C3DA6-B722-4A9D-9EB9-CEAC9A78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750431"/>
              </p:ext>
            </p:extLst>
          </p:nvPr>
        </p:nvGraphicFramePr>
        <p:xfrm>
          <a:off x="4093525" y="3037840"/>
          <a:ext cx="7523858" cy="218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71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 messages into distinct words: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ECF31-B2D2-4777-A14B-13DB6174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62867"/>
            <a:ext cx="9905999" cy="16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spam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(ham) messages: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72CB8-263F-402A-A27E-3CA86C59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10" y="3271838"/>
            <a:ext cx="5167779" cy="23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words in spam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(ham) messages: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CB751-68B2-4D37-82D0-1DE5E661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40697"/>
            <a:ext cx="9883382" cy="23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280"/>
            <a:ext cx="9905999" cy="3931921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word probabilities: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12BF6-E804-4FF4-8F7E-A4A12FD6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4" y="2596277"/>
            <a:ext cx="9091053" cy="26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word probabilities to assign probabilities to messages: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6CDE0-0252-459D-B992-4BC5D67D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96" y="2344737"/>
            <a:ext cx="5125408" cy="41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72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4" name="Rectangle 73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7AEFAF-F632-48F7-BA73-6BB47DBA59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"/>
          <a:stretch/>
        </p:blipFill>
        <p:spPr>
          <a:xfrm>
            <a:off x="-77669" y="10"/>
            <a:ext cx="12188389" cy="6857990"/>
          </a:xfrm>
          <a:prstGeom prst="rect">
            <a:avLst/>
          </a:prstGeom>
        </p:spPr>
      </p:pic>
      <p:grpSp>
        <p:nvGrpSpPr>
          <p:cNvPr id="135" name="Group 76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8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BAFC6-D6E9-4FAA-B0D9-A263AC4C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EA3A-C3D0-4D30-A552-D3F0EA12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286596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Really Dumb Spam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9330E-4487-4492-9E85-F0F1B9A6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7308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95FFE-440C-4E5C-8B7C-3F4CD257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A47-9013-46F2-BBFA-A5EA9F6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6C3DA6-B722-4A9D-9EB9-CEAC9A78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76852"/>
              </p:ext>
            </p:extLst>
          </p:nvPr>
        </p:nvGraphicFramePr>
        <p:xfrm>
          <a:off x="4093525" y="3037840"/>
          <a:ext cx="7523858" cy="218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871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corpus dataset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three parts: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spam: 501 spam messages, all received from non-spam-trap sources.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easy_ham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2551 non-spam messages. These are typically quite easy to differentiate from spam.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hard_ham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250 non-spam messages which are closer in many respects to typical spam.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count: 3302 messages, with about a 15% spam ratio.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0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data: Just use subject lines of each email.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34253-13B3-47A8-B4D8-FDB53A60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78" y="2306541"/>
            <a:ext cx="8251868" cy="39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and train model: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9A268-1EE7-4356-BA2A-7D06738B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684144"/>
            <a:ext cx="9905997" cy="20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and evaluate model: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DE805-00F2-44E5-93E4-7DD35FE3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37" y="2399567"/>
            <a:ext cx="8015525" cy="265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AA307-EA92-4D81-B004-6F0F0BE1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167842"/>
            <a:ext cx="9905997" cy="3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and evaluate model: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6AD3A3-7DF1-45D7-B286-280DD787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59354"/>
            <a:ext cx="4896830" cy="2499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438B9-EAAA-4061-BB45-703C7B83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68" y="3608980"/>
            <a:ext cx="5486742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with no smooth: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6D50-30D4-4DA9-8641-7B18130A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83" y="2336482"/>
            <a:ext cx="7044257" cy="477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A48CA-A0AC-4C88-8AAD-7A20733E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42" y="3310411"/>
            <a:ext cx="6637538" cy="17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spammiest words and hammiest words: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118C6-D7E8-448A-80CC-01AE8312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90" y="2321263"/>
            <a:ext cx="7232219" cy="2565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F4846-0962-4CDB-9BBB-252C3B61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10500"/>
            <a:ext cx="9905999" cy="4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035-5053-4974-8DD6-8EE442C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0E7B-86F9-4043-B62F-06D4DF7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136"/>
            <a:ext cx="9905998" cy="41481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the message content, not just the subject line.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classifier to accept an optional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min_count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threshhold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ignore tokens that don’t appear at least that many times.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classifier to take an optional stemmer function that converts words to equivalence classes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78D4-FE00-4CC7-9A2D-828AAAF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2E820-D118-480B-AAD0-D3337EE1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87" y="4914900"/>
            <a:ext cx="5200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C0D5-8248-4347-A047-6979408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4E0D-23FF-4DBD-AFA2-3EBD22EC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60879"/>
            <a:ext cx="9905999" cy="3647441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459A0-7094-4361-BEC5-DA6BA900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95FFE-440C-4E5C-8B7C-3F4CD257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A47-9013-46F2-BBFA-A5EA9F6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6C3DA6-B722-4A9D-9EB9-CEAC9A78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659280"/>
              </p:ext>
            </p:extLst>
          </p:nvPr>
        </p:nvGraphicFramePr>
        <p:xfrm>
          <a:off x="4093525" y="2564608"/>
          <a:ext cx="7523858" cy="265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65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Really Dumb Spam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F8B6F-AFF1-432F-AE36-8456F128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04" y="2082799"/>
            <a:ext cx="5267011" cy="1346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B5C3FD-9706-4EAB-98C4-65EB5E3E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64" y="3627408"/>
            <a:ext cx="7659492" cy="18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Really Dumb Spam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68901"/>
            <a:ext cx="990599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is spam”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contains the word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viagra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870C-268D-4226-A982-CC3714C973DE}"/>
              </a:ext>
            </a:extLst>
          </p:cNvPr>
          <p:cNvSpPr txBox="1"/>
          <p:nvPr/>
        </p:nvSpPr>
        <p:spPr>
          <a:xfrm>
            <a:off x="1141413" y="2769279"/>
            <a:ext cx="9905997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The probability that the message is spam conditional on containing the word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viagra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 (proportion of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viagra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messages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that are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spam) is:</a:t>
            </a:r>
          </a:p>
          <a:p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CE902-1F2E-4798-8C06-CC84EA1A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58" y="3845008"/>
            <a:ext cx="6901284" cy="13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Really Dumb Spam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68901"/>
            <a:ext cx="990599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is spam”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contains the word 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iagra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870C-268D-4226-A982-CC3714C973DE}"/>
              </a:ext>
            </a:extLst>
          </p:cNvPr>
          <p:cNvSpPr txBox="1"/>
          <p:nvPr/>
        </p:nvSpPr>
        <p:spPr>
          <a:xfrm>
            <a:off x="1141413" y="2769279"/>
            <a:ext cx="9905997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Assume that any message is equally likely to be spam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nonspam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(𝑃(𝑆)=𝑃(¬𝑆)=0.5 ) then:</a:t>
            </a:r>
          </a:p>
          <a:p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56481-315C-4037-9ADD-5B533C1A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17" y="3750281"/>
            <a:ext cx="5321165" cy="12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3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Really Dumb Spam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68901"/>
            <a:ext cx="990599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is spam”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IXMathJax_Normal-italic"/>
                <a:cs typeface="Times New Roman" panose="02020603050405020304" pitchFamily="18" charset="0"/>
              </a:rPr>
              <a:t>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The event “the message contains the word 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iagra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870C-268D-4226-A982-CC3714C973DE}"/>
              </a:ext>
            </a:extLst>
          </p:cNvPr>
          <p:cNvSpPr txBox="1"/>
          <p:nvPr/>
        </p:nvSpPr>
        <p:spPr>
          <a:xfrm>
            <a:off x="1141413" y="2769279"/>
            <a:ext cx="990599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 If 50% of spam messages have the word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viagra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 but only 1%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nonspam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messages do, then the probability that any given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viagra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-containing email is spam is: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F685B-89B4-494B-AF70-1457D793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36" y="3952783"/>
            <a:ext cx="2929750" cy="10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7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95FFE-440C-4E5C-8B7C-3F4CD257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A47-9013-46F2-BBFA-A5EA9F6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6C3DA6-B722-4A9D-9EB9-CEAC9A78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447187"/>
              </p:ext>
            </p:extLst>
          </p:nvPr>
        </p:nvGraphicFramePr>
        <p:xfrm>
          <a:off x="4093525" y="2564608"/>
          <a:ext cx="7523858" cy="265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25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0CD-902B-4092-B3DD-CE531CB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Sophisticated Spam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C4BC-67BC-465A-94E9-1A62F5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24DDA-68C6-4B3E-AEF5-B30D8962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9339"/>
            <a:ext cx="9905998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ocabulary of many words  𝑤1,...,𝑤𝑛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𝑋𝑖 : The event “a message contains the word  𝑤𝑖”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spam message contains the  𝑖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word: 𝑃(𝑋𝑖|𝑆)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contains the  𝑖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word: 𝑃(𝑋𝑖|¬𝑆)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870C-268D-4226-A982-CC3714C973DE}"/>
              </a:ext>
            </a:extLst>
          </p:cNvPr>
          <p:cNvSpPr txBox="1"/>
          <p:nvPr/>
        </p:nvSpPr>
        <p:spPr>
          <a:xfrm>
            <a:off x="1141413" y="3674423"/>
            <a:ext cx="9905997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Naïve Bayes make assumption that the presences (or absences) of each word are independent of one another, conditional on a message being spam or not: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81B12-CC18-4C04-BAD7-95F296A7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92" y="4643919"/>
            <a:ext cx="9709637" cy="6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65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753</Words>
  <Application>Microsoft Office PowerPoint</Application>
  <PresentationFormat>Widescreen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Tw Cen MT</vt:lpstr>
      <vt:lpstr>Circuit</vt:lpstr>
      <vt:lpstr>Naïve Bayes</vt:lpstr>
      <vt:lpstr>Contents</vt:lpstr>
      <vt:lpstr>1.</vt:lpstr>
      <vt:lpstr>A Really Dumb Spam Filter</vt:lpstr>
      <vt:lpstr>A Really Dumb Spam Filter</vt:lpstr>
      <vt:lpstr>A Really Dumb Spam Filter</vt:lpstr>
      <vt:lpstr>A Really Dumb Spam Filter</vt:lpstr>
      <vt:lpstr>2.</vt:lpstr>
      <vt:lpstr>A More Sophisticated Spam Filter</vt:lpstr>
      <vt:lpstr>A More Sophisticated Spam Filter</vt:lpstr>
      <vt:lpstr>A More Sophisticated Spam Filter</vt:lpstr>
      <vt:lpstr>A More Sophisticated Spam Filter</vt:lpstr>
      <vt:lpstr>A More Sophisticated Spam Filter</vt:lpstr>
      <vt:lpstr>3.</vt:lpstr>
      <vt:lpstr>Implementation</vt:lpstr>
      <vt:lpstr>Implementation</vt:lpstr>
      <vt:lpstr>Implementation</vt:lpstr>
      <vt:lpstr>Implementation</vt:lpstr>
      <vt:lpstr>Implementation</vt:lpstr>
      <vt:lpstr>4.</vt:lpstr>
      <vt:lpstr>Testing Our Model</vt:lpstr>
      <vt:lpstr>Testing Our Model</vt:lpstr>
      <vt:lpstr>Testing Our Model</vt:lpstr>
      <vt:lpstr>Testing Our Model</vt:lpstr>
      <vt:lpstr>Testing Our Model</vt:lpstr>
      <vt:lpstr>Testing Our Model</vt:lpstr>
      <vt:lpstr>Testing Our Model</vt:lpstr>
      <vt:lpstr>Testing Our Model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Phuong Nguyen</dc:creator>
  <cp:lastModifiedBy>Phuong Nguyen</cp:lastModifiedBy>
  <cp:revision>25</cp:revision>
  <dcterms:created xsi:type="dcterms:W3CDTF">2020-08-14T18:57:28Z</dcterms:created>
  <dcterms:modified xsi:type="dcterms:W3CDTF">2020-09-07T04:06:06Z</dcterms:modified>
</cp:coreProperties>
</file>