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1" r:id="rId14"/>
    <p:sldId id="271" r:id="rId15"/>
    <p:sldId id="263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1193-E549-47EA-B306-049AA85C9EE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DD00-E357-4C11-8EE7-F9DCDBB6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3F0C-142E-4847-9042-7CBB1C0BA68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3E61-E606-4472-BCAA-7C57B399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253-9AF5-4F20-9BC7-E1FE6037BB7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4211-6AEA-4425-B406-C76013846BD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CC99-D01C-4D15-A5D8-590D71B547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B0C2-FA90-4B8B-848D-05514F40CAA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0182-E015-480A-9F36-924154E0471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693B-5E7B-454C-A44D-0E0F1857630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8982-00E3-4E7C-AC09-0249374743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700C-3E27-4192-8124-7FA7FC27F4E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A47F-5808-495B-942F-869E3134ED4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141633-13EA-4199-A68F-398721FF441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F3C6-F91C-4A7E-A16D-CE51BB392E1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2AEB4-5979-4E72-9361-1F576497DB7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atquang9198/Restaurant-Booking-FrontEnd.git" TargetMode="External"/><Relationship Id="rId2" Type="http://schemas.openxmlformats.org/officeDocument/2006/relationships/hyperlink" Target="https://github.com/nhatquang9198/Restaurant-Booking-System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b="1" smtClean="0"/>
              <a:t>INTERNSHIP</a:t>
            </a:r>
            <a:r>
              <a:rPr lang="en-US" smtClean="0"/>
              <a:t>: </a:t>
            </a:r>
            <a:r>
              <a:rPr lang="en-US" sz="5000" smtClean="0"/>
              <a:t>Final Presentation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Nguyễn lê nhật quang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 Technologies.</a:t>
            </a:r>
          </a:p>
          <a:p>
            <a:pPr lvl="2" algn="just"/>
            <a:r>
              <a:rPr lang="en-US" sz="2200" smtClean="0"/>
              <a:t>I have learnt to create and managed project </a:t>
            </a:r>
            <a:r>
              <a:rPr lang="en-US" sz="2200" smtClean="0"/>
              <a:t>dependencies </a:t>
            </a:r>
            <a:r>
              <a:rPr lang="en-US" sz="2200" smtClean="0"/>
              <a:t>with Apache Maven.</a:t>
            </a:r>
          </a:p>
          <a:p>
            <a:pPr lvl="2" algn="just"/>
            <a:r>
              <a:rPr lang="en-US" sz="2200" smtClean="0"/>
              <a:t>I have got to have the basic understandings of Spring core and Spring MVC.</a:t>
            </a:r>
          </a:p>
          <a:p>
            <a:pPr lvl="2" algn="just"/>
            <a:r>
              <a:rPr lang="en-US" sz="2200" smtClean="0"/>
              <a:t>I have learnt to create schemas and malnipulate data with SQL Query in MySQL.</a:t>
            </a:r>
          </a:p>
          <a:p>
            <a:pPr lvl="2" algn="just"/>
            <a:r>
              <a:rPr lang="en-US" sz="2200" smtClean="0"/>
              <a:t>I have learnt to use Hibernate to persist, generate data tables from models and learnt to use Spring Data JPA.</a:t>
            </a:r>
          </a:p>
          <a:p>
            <a:pPr lvl="2" algn="just"/>
            <a:r>
              <a:rPr lang="en-US" sz="2200" smtClean="0"/>
              <a:t>I have learnt to build a RESTful API with Spring Boot.</a:t>
            </a: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HTML/CSS, Javascript/Typescript and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 webpage with HTML and 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Javascript function, build a simple API and deploy it on express server of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and export class with Typescript</a:t>
            </a:r>
            <a:r>
              <a:rPr lang="en-US" sz="2200" smtClean="0"/>
              <a:t>.</a:t>
            </a:r>
            <a:endParaRPr lang="en-US" sz="2200"/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ACHIEVEMENTS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Front End Technologies.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an Angular project and build a Single Page Web Application with it</a:t>
            </a:r>
            <a:r>
              <a:rPr lang="en-US" sz="220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have learnt to apply Angular Material theme to angular component and create Web GUI with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3200" b="1"/>
              <a:t>CHALLENGES AND LIMITATIONS.</a:t>
            </a:r>
          </a:p>
          <a:p>
            <a:pPr lvl="1"/>
            <a:r>
              <a:rPr lang="en-US" sz="2600"/>
              <a:t>RESTAURANT BOOKING SYSTEM APPLICATION.</a:t>
            </a:r>
          </a:p>
          <a:p>
            <a:pPr lvl="1"/>
            <a:r>
              <a:rPr lang="en-US" sz="2600"/>
              <a:t>DEMONSTRATION.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AND </a:t>
            </a:r>
            <a:r>
              <a:rPr lang="en-US" b="1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Challenges: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had a hard time and felt </a:t>
            </a:r>
            <a:r>
              <a:rPr lang="en-US" sz="2200" smtClean="0"/>
              <a:t>overwhelmed when trying to understand Javascript </a:t>
            </a:r>
            <a:r>
              <a:rPr lang="en-US" sz="2200"/>
              <a:t>and </a:t>
            </a:r>
            <a:r>
              <a:rPr lang="en-US" sz="2200" smtClean="0"/>
              <a:t>Typescript.</a:t>
            </a:r>
          </a:p>
          <a:p>
            <a:pPr marL="384048" lvl="2" indent="0" algn="just">
              <a:buNone/>
            </a:pPr>
            <a:endParaRPr lang="en-US" sz="220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 </a:t>
            </a:r>
            <a:r>
              <a:rPr lang="en-US" sz="2200" b="1" smtClean="0"/>
              <a:t>Limitations: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While I have learnt to use the basic of Git command, I still have not learnt about its advange feature.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still have not been able to create good looking GUI with HTML and CSS.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3200" b="1" smtClean="0"/>
              <a:t>DEMONSTRATE RESTAURANT </a:t>
            </a:r>
            <a:r>
              <a:rPr lang="en-US" sz="3200" b="1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DEMONSTRATE </a:t>
            </a:r>
            <a:r>
              <a:rPr lang="en-US" b="1"/>
              <a:t>RESTAURANT BOOKING SYSTEM </a:t>
            </a:r>
            <a:r>
              <a:rPr lang="en-US" b="1"/>
              <a:t>APPLICATION</a:t>
            </a:r>
            <a:r>
              <a:rPr lang="en-US" b="1" smtClean="0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source code of the project can be found on my GitHub: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Backend: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github.com/nhatquang9198/Restaurant-Booking-System.git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Frontend: </a:t>
            </a: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github.com/nhatquang9198/Restaurant-Booking-FrontEnd.git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/>
              <a:t>OUTLINE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2600" smtClean="0"/>
              <a:t>ACHIEVEMENTS.</a:t>
            </a:r>
          </a:p>
          <a:p>
            <a:pPr lvl="1"/>
            <a:r>
              <a:rPr lang="en-US" sz="2600" smtClean="0"/>
              <a:t>CHALLENGES AND LIMITATIONS.</a:t>
            </a:r>
          </a:p>
          <a:p>
            <a:pPr lvl="1"/>
            <a:r>
              <a:rPr lang="en-US" sz="2600" smtClean="0"/>
              <a:t>DEMONSTRATION RESTAURANT BOOKING SYSTEM APPLICATION.</a:t>
            </a:r>
          </a:p>
          <a:p>
            <a:pPr lvl="1"/>
            <a:endParaRPr lang="en-US" sz="2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/>
              <a:t>ABOUT COMPANY.</a:t>
            </a:r>
          </a:p>
          <a:p>
            <a:pPr lvl="1"/>
            <a:r>
              <a:rPr lang="en-US" sz="2600"/>
              <a:t>TRAINING PLAN.</a:t>
            </a:r>
          </a:p>
          <a:p>
            <a:pPr lvl="1"/>
            <a:r>
              <a:rPr lang="en-US" sz="2600"/>
              <a:t>ACHIEVEMENTS.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DEMONSTRATION RESTAURANT </a:t>
            </a:r>
            <a:r>
              <a:rPr lang="en-US" sz="2600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ABOUT COMPANY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TMA Solutions </a:t>
            </a:r>
            <a:r>
              <a:rPr lang="en-US"/>
              <a:t>is a </a:t>
            </a:r>
            <a:r>
              <a:rPr lang="en-US" smtClean="0"/>
              <a:t>privately owned software outsourcing </a:t>
            </a:r>
            <a:r>
              <a:rPr lang="en-US"/>
              <a:t>company of </a:t>
            </a:r>
            <a:r>
              <a:rPr lang="en-US" smtClean="0"/>
              <a:t>Vietnam, </a:t>
            </a:r>
            <a:r>
              <a:rPr lang="en-US"/>
              <a:t>with headquarters in </a:t>
            </a:r>
            <a:r>
              <a:rPr lang="en-US" smtClean="0"/>
              <a:t>Ho Chi Minh City, Vietnam </a:t>
            </a:r>
            <a:r>
              <a:rPr lang="en-US"/>
              <a:t>and other offices in Canada, United States, Ireland, Australia, Singapore. TMA Solutions is one of the largest offshore software providers </a:t>
            </a:r>
            <a:r>
              <a:rPr lang="en-US" smtClean="0"/>
              <a:t>in Vietnam. 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In </a:t>
            </a:r>
            <a:r>
              <a:rPr lang="en-US"/>
              <a:t>2019, TMA reached 2,600 employees and was recognized as one of </a:t>
            </a:r>
            <a:r>
              <a:rPr lang="en-US" smtClean="0"/>
              <a:t>Vietnam’s Top 10 industry 4.0 companies.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3200" b="1" smtClean="0"/>
              <a:t>TRAINING PLAN.</a:t>
            </a:r>
          </a:p>
          <a:p>
            <a:pPr lvl="1"/>
            <a:r>
              <a:rPr lang="en-US" sz="2600" smtClean="0"/>
              <a:t>ACHIEVEMENTS</a:t>
            </a:r>
            <a:r>
              <a:rPr lang="en-US" sz="2600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DEMONSTRATION RESTAURANT </a:t>
            </a:r>
            <a:r>
              <a:rPr lang="en-US" sz="2600"/>
              <a:t>BOOKING SYSTEM APPLICATION.</a:t>
            </a:r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TRAINING PLAN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Distributed </a:t>
            </a:r>
            <a:r>
              <a:rPr lang="en-US" sz="2200" b="1"/>
              <a:t>version-control </a:t>
            </a:r>
            <a:r>
              <a:rPr lang="en-US" sz="2200" b="1" smtClean="0"/>
              <a:t>system: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Git/SVN.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Back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OOP concepts (Object Oriented Programming).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Java core, Java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S.O.L.I.D Principles coding standard.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and managed project </a:t>
            </a:r>
            <a:r>
              <a:rPr lang="en-US" sz="2200" smtClean="0"/>
              <a:t>dependencies </a:t>
            </a:r>
            <a:r>
              <a:rPr lang="en-US" sz="2200" smtClean="0"/>
              <a:t>with Apache </a:t>
            </a:r>
            <a:r>
              <a:rPr lang="en-US" sz="2200" smtClean="0"/>
              <a:t>Maven</a:t>
            </a:r>
            <a:r>
              <a:rPr lang="en-US" sz="220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to use Hibernate and MySQL.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Create Web API with Spring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TRAINING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Front End: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</a:t>
            </a:r>
            <a:r>
              <a:rPr lang="en-US" sz="2200" smtClean="0"/>
              <a:t>and </a:t>
            </a:r>
            <a:r>
              <a:rPr lang="en-US" sz="2200" smtClean="0"/>
              <a:t>Create web page with HTML/CSS.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create server environment with NodeJS.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Javascript/Typescript.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</a:t>
            </a:r>
            <a:r>
              <a:rPr lang="en-US" sz="2200" smtClean="0"/>
              <a:t>and </a:t>
            </a:r>
            <a:r>
              <a:rPr lang="en-US" sz="2200" smtClean="0"/>
              <a:t>create web page with Angular Technology.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 and </a:t>
            </a:r>
            <a:r>
              <a:rPr lang="en-US" sz="2200" smtClean="0"/>
              <a:t>create </a:t>
            </a:r>
            <a:r>
              <a:rPr lang="en-US" sz="2200" smtClean="0"/>
              <a:t>Web GUI with Angular Material.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ABOUT COMPANY.</a:t>
            </a:r>
          </a:p>
          <a:p>
            <a:pPr lvl="1"/>
            <a:r>
              <a:rPr lang="en-US" sz="2600" smtClean="0"/>
              <a:t>TRAINING PLAN.</a:t>
            </a:r>
          </a:p>
          <a:p>
            <a:pPr lvl="1"/>
            <a:r>
              <a:rPr lang="en-US" sz="3200" b="1" smtClean="0"/>
              <a:t>ACHIEVEMENTS</a:t>
            </a:r>
            <a:r>
              <a:rPr lang="en-US" sz="3200" b="1"/>
              <a:t>.</a:t>
            </a:r>
          </a:p>
          <a:p>
            <a:pPr lvl="1"/>
            <a:r>
              <a:rPr lang="en-US" sz="2600"/>
              <a:t>CHALLENGES AND LIMITATIONS.</a:t>
            </a:r>
          </a:p>
          <a:p>
            <a:pPr lvl="1"/>
            <a:r>
              <a:rPr lang="en-US" sz="2600" smtClean="0"/>
              <a:t>DEMONSTRATE RESTAURANT </a:t>
            </a:r>
            <a:r>
              <a:rPr lang="en-US" sz="2600"/>
              <a:t>BOOKING SYSTEM </a:t>
            </a:r>
            <a:r>
              <a:rPr lang="en-US" sz="2600" smtClean="0"/>
              <a:t>APPLICATION.</a:t>
            </a:r>
            <a:endParaRPr lang="en-US" sz="2600"/>
          </a:p>
          <a:p>
            <a:pPr lvl="1"/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ACHIEVEMENTS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/>
              <a:t>Distributed version-control system</a:t>
            </a:r>
            <a:r>
              <a:rPr lang="en-US" sz="2200" b="1" smtClean="0"/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/>
              <a:t>I have learnt to create repository, manage repository </a:t>
            </a:r>
            <a:r>
              <a:rPr lang="en-US" sz="2200" smtClean="0"/>
              <a:t>branchs </a:t>
            </a:r>
            <a:r>
              <a:rPr lang="en-US" sz="2200"/>
              <a:t>with Git and commit changes, push code onto GitHub.</a:t>
            </a:r>
          </a:p>
          <a:p>
            <a:pPr marL="384048" lvl="2" indent="0" algn="just">
              <a:buNone/>
            </a:pPr>
            <a:endParaRPr lang="en-US" sz="2200" b="1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smtClean="0"/>
              <a:t>OOP and Java.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I understand the OOP concepts and know about its advantages over Functional Programming.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Learnt about different </a:t>
            </a:r>
            <a:r>
              <a:rPr lang="en-US" sz="2200" smtClean="0"/>
              <a:t>types </a:t>
            </a:r>
            <a:r>
              <a:rPr lang="en-US" sz="2200"/>
              <a:t>and </a:t>
            </a:r>
            <a:r>
              <a:rPr lang="en-US" sz="2200" smtClean="0"/>
              <a:t>usages of classes inside collections.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smtClean="0"/>
              <a:t>Understand and apply the S.O.L.I.D Principle coding standard.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636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INTERNSHIP: Final Presentation</vt:lpstr>
      <vt:lpstr>OUTLINE</vt:lpstr>
      <vt:lpstr>OUTLINE</vt:lpstr>
      <vt:lpstr>ABOUT COMPANY</vt:lpstr>
      <vt:lpstr>OUTLINE</vt:lpstr>
      <vt:lpstr>TRAINING PLAN</vt:lpstr>
      <vt:lpstr>TRAINING PLAN</vt:lpstr>
      <vt:lpstr>OUTLINE</vt:lpstr>
      <vt:lpstr>ACHIEVEMENTS</vt:lpstr>
      <vt:lpstr>ACHIEVEMENTS</vt:lpstr>
      <vt:lpstr>ACHIEVEMENTS</vt:lpstr>
      <vt:lpstr>ACHIEVEMENTS</vt:lpstr>
      <vt:lpstr>OUTLINE</vt:lpstr>
      <vt:lpstr>CHALLENGES AND LIMITATIONS</vt:lpstr>
      <vt:lpstr>OUTLINE</vt:lpstr>
      <vt:lpstr> DEMONSTRATE RESTAURANT BOOKING SYSTEM APPLICATION.</vt:lpstr>
      <vt:lpstr>PowerPoint Presentation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 Le Nhat</dc:creator>
  <cp:lastModifiedBy>Quang Nguyen Le Nhat</cp:lastModifiedBy>
  <cp:revision>262</cp:revision>
  <dcterms:created xsi:type="dcterms:W3CDTF">2020-02-26T09:17:31Z</dcterms:created>
  <dcterms:modified xsi:type="dcterms:W3CDTF">2020-03-04T08:20:38Z</dcterms:modified>
</cp:coreProperties>
</file>