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</p:sldMasterIdLst>
  <p:notesMasterIdLst>
    <p:notesMasterId r:id="rId30"/>
  </p:notesMasterIdLst>
  <p:sldIdLst>
    <p:sldId id="256" r:id="rId2"/>
    <p:sldId id="309" r:id="rId3"/>
    <p:sldId id="310" r:id="rId4"/>
    <p:sldId id="307" r:id="rId5"/>
    <p:sldId id="308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7" r:id="rId20"/>
    <p:sldId id="324" r:id="rId21"/>
    <p:sldId id="325" r:id="rId22"/>
    <p:sldId id="326" r:id="rId23"/>
    <p:sldId id="272" r:id="rId24"/>
    <p:sldId id="277" r:id="rId25"/>
    <p:sldId id="275" r:id="rId26"/>
    <p:sldId id="329" r:id="rId27"/>
    <p:sldId id="330" r:id="rId28"/>
    <p:sldId id="328" r:id="rId29"/>
  </p:sldIdLst>
  <p:sldSz cx="9144000" cy="5143500" type="screen16x9"/>
  <p:notesSz cx="6858000" cy="9144000"/>
  <p:embeddedFontLst>
    <p:embeddedFont>
      <p:font typeface="Bubblegum Sans" panose="020B0604020202020204" charset="0"/>
      <p:regular r:id="rId31"/>
    </p:embeddedFont>
    <p:embeddedFont>
      <p:font typeface="Lilita One" panose="020B0604020202020204" charset="0"/>
      <p:regular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Condensed" panose="02000000000000000000" pitchFamily="2" charset="0"/>
      <p:regular r:id="rId41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AC89A-63E1-4B43-98FE-B4DF41519481}">
  <a:tblStyle styleId="{2C0AC89A-63E1-4B43-98FE-B4DF41519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>
          <a:extLst>
            <a:ext uri="{FF2B5EF4-FFF2-40B4-BE49-F238E27FC236}">
              <a16:creationId xmlns:a16="http://schemas.microsoft.com/office/drawing/2014/main" id="{3CD790A0-58A3-C1D5-545F-3316DBD30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ac5e01d5fc_0_702:notes">
            <a:extLst>
              <a:ext uri="{FF2B5EF4-FFF2-40B4-BE49-F238E27FC236}">
                <a16:creationId xmlns:a16="http://schemas.microsoft.com/office/drawing/2014/main" id="{93F3B4BB-8876-318B-1A25-5B374FB9A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ac5e01d5fc_0_702:notes">
            <a:extLst>
              <a:ext uri="{FF2B5EF4-FFF2-40B4-BE49-F238E27FC236}">
                <a16:creationId xmlns:a16="http://schemas.microsoft.com/office/drawing/2014/main" id="{27823964-7A80-0794-CA24-16051324EC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79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>
          <a:extLst>
            <a:ext uri="{FF2B5EF4-FFF2-40B4-BE49-F238E27FC236}">
              <a16:creationId xmlns:a16="http://schemas.microsoft.com/office/drawing/2014/main" id="{382B59B5-E70B-BE14-2383-B553B3D7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ac5e01d5fc_0_817:notes">
            <a:extLst>
              <a:ext uri="{FF2B5EF4-FFF2-40B4-BE49-F238E27FC236}">
                <a16:creationId xmlns:a16="http://schemas.microsoft.com/office/drawing/2014/main" id="{145AB536-D34F-9FF5-1F15-805E18AA02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ac5e01d5fc_0_817:notes">
            <a:extLst>
              <a:ext uri="{FF2B5EF4-FFF2-40B4-BE49-F238E27FC236}">
                <a16:creationId xmlns:a16="http://schemas.microsoft.com/office/drawing/2014/main" id="{477CDA67-36D3-3771-6986-3E6C8B5EC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81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6">
          <a:extLst>
            <a:ext uri="{FF2B5EF4-FFF2-40B4-BE49-F238E27FC236}">
              <a16:creationId xmlns:a16="http://schemas.microsoft.com/office/drawing/2014/main" id="{4647383E-AF68-F299-B530-990863BBF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ac7e16c3c6_2_133:notes">
            <a:extLst>
              <a:ext uri="{FF2B5EF4-FFF2-40B4-BE49-F238E27FC236}">
                <a16:creationId xmlns:a16="http://schemas.microsoft.com/office/drawing/2014/main" id="{E6B1930F-479B-B3BA-50DC-CAEDB36490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ac7e16c3c6_2_133:notes">
            <a:extLst>
              <a:ext uri="{FF2B5EF4-FFF2-40B4-BE49-F238E27FC236}">
                <a16:creationId xmlns:a16="http://schemas.microsoft.com/office/drawing/2014/main" id="{5D27F5D7-1230-0792-F124-78BF44EF9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62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>
          <a:extLst>
            <a:ext uri="{FF2B5EF4-FFF2-40B4-BE49-F238E27FC236}">
              <a16:creationId xmlns:a16="http://schemas.microsoft.com/office/drawing/2014/main" id="{B5EDA927-1F3A-E7A1-0EB7-8E2C31CD7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ac5e01d5fc_0_91:notes">
            <a:extLst>
              <a:ext uri="{FF2B5EF4-FFF2-40B4-BE49-F238E27FC236}">
                <a16:creationId xmlns:a16="http://schemas.microsoft.com/office/drawing/2014/main" id="{06C15E7E-5694-2A9D-9D08-410B1A1F6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ac5e01d5fc_0_91:notes">
            <a:extLst>
              <a:ext uri="{FF2B5EF4-FFF2-40B4-BE49-F238E27FC236}">
                <a16:creationId xmlns:a16="http://schemas.microsoft.com/office/drawing/2014/main" id="{4C605DBF-2E01-E1FF-43D9-9FECDEA712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769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6">
          <a:extLst>
            <a:ext uri="{FF2B5EF4-FFF2-40B4-BE49-F238E27FC236}">
              <a16:creationId xmlns:a16="http://schemas.microsoft.com/office/drawing/2014/main" id="{EDF32557-97C6-1353-A29A-B94D4F279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ac7e16c3c6_2_133:notes">
            <a:extLst>
              <a:ext uri="{FF2B5EF4-FFF2-40B4-BE49-F238E27FC236}">
                <a16:creationId xmlns:a16="http://schemas.microsoft.com/office/drawing/2014/main" id="{F8619837-3596-AA7E-0B92-74E58E2F0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ac7e16c3c6_2_133:notes">
            <a:extLst>
              <a:ext uri="{FF2B5EF4-FFF2-40B4-BE49-F238E27FC236}">
                <a16:creationId xmlns:a16="http://schemas.microsoft.com/office/drawing/2014/main" id="{C4754B58-A523-39A7-C560-A92B25A90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3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>
          <a:extLst>
            <a:ext uri="{FF2B5EF4-FFF2-40B4-BE49-F238E27FC236}">
              <a16:creationId xmlns:a16="http://schemas.microsoft.com/office/drawing/2014/main" id="{B15C937C-EF2C-ACE9-B96D-0D793C47D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ac5e01d5fc_0_91:notes">
            <a:extLst>
              <a:ext uri="{FF2B5EF4-FFF2-40B4-BE49-F238E27FC236}">
                <a16:creationId xmlns:a16="http://schemas.microsoft.com/office/drawing/2014/main" id="{5F047C4E-7C12-7261-92BB-25C097C00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ac5e01d5fc_0_91:notes">
            <a:extLst>
              <a:ext uri="{FF2B5EF4-FFF2-40B4-BE49-F238E27FC236}">
                <a16:creationId xmlns:a16="http://schemas.microsoft.com/office/drawing/2014/main" id="{4E9D026B-5796-7346-9C34-12C86EBF4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71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>
          <a:extLst>
            <a:ext uri="{FF2B5EF4-FFF2-40B4-BE49-F238E27FC236}">
              <a16:creationId xmlns:a16="http://schemas.microsoft.com/office/drawing/2014/main" id="{D1598113-F41F-CD01-A18A-E14EAC722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ac5e01d5fc_0_1043:notes">
            <a:extLst>
              <a:ext uri="{FF2B5EF4-FFF2-40B4-BE49-F238E27FC236}">
                <a16:creationId xmlns:a16="http://schemas.microsoft.com/office/drawing/2014/main" id="{13E4EAF9-E807-1799-B0B3-EDB92855B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ac5e01d5fc_0_1043:notes">
            <a:extLst>
              <a:ext uri="{FF2B5EF4-FFF2-40B4-BE49-F238E27FC236}">
                <a16:creationId xmlns:a16="http://schemas.microsoft.com/office/drawing/2014/main" id="{43A78E66-E620-6A62-725D-DBDD701AC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004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>
          <a:extLst>
            <a:ext uri="{FF2B5EF4-FFF2-40B4-BE49-F238E27FC236}">
              <a16:creationId xmlns:a16="http://schemas.microsoft.com/office/drawing/2014/main" id="{C1B5EB67-2186-EC57-C57D-F70C04BBE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ac5e01d5fc_0_1135:notes">
            <a:extLst>
              <a:ext uri="{FF2B5EF4-FFF2-40B4-BE49-F238E27FC236}">
                <a16:creationId xmlns:a16="http://schemas.microsoft.com/office/drawing/2014/main" id="{CEEE1462-F369-FEA2-38AE-2A568F73E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ac5e01d5fc_0_1135:notes">
            <a:extLst>
              <a:ext uri="{FF2B5EF4-FFF2-40B4-BE49-F238E27FC236}">
                <a16:creationId xmlns:a16="http://schemas.microsoft.com/office/drawing/2014/main" id="{676479FE-ABCF-FFC3-05EA-B172CB6DE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784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>
          <a:extLst>
            <a:ext uri="{FF2B5EF4-FFF2-40B4-BE49-F238E27FC236}">
              <a16:creationId xmlns:a16="http://schemas.microsoft.com/office/drawing/2014/main" id="{9BD7E170-E2CB-D462-30DF-B2A9B6571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ac5e01d5fc_0_1135:notes">
            <a:extLst>
              <a:ext uri="{FF2B5EF4-FFF2-40B4-BE49-F238E27FC236}">
                <a16:creationId xmlns:a16="http://schemas.microsoft.com/office/drawing/2014/main" id="{B5738341-AC3F-CDCB-DB0E-4273195F0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ac5e01d5fc_0_1135:notes">
            <a:extLst>
              <a:ext uri="{FF2B5EF4-FFF2-40B4-BE49-F238E27FC236}">
                <a16:creationId xmlns:a16="http://schemas.microsoft.com/office/drawing/2014/main" id="{0D38AD41-BD53-016E-E31B-6755A8643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73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>
          <a:extLst>
            <a:ext uri="{FF2B5EF4-FFF2-40B4-BE49-F238E27FC236}">
              <a16:creationId xmlns:a16="http://schemas.microsoft.com/office/drawing/2014/main" id="{46526089-7EFF-3FB9-29EC-F2DF1F18D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ac5e01d5fc_0_1372:notes">
            <a:extLst>
              <a:ext uri="{FF2B5EF4-FFF2-40B4-BE49-F238E27FC236}">
                <a16:creationId xmlns:a16="http://schemas.microsoft.com/office/drawing/2014/main" id="{6C0A78FF-0DA1-4F6A-0F4F-447DC2E2F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ac5e01d5fc_0_1372:notes">
            <a:extLst>
              <a:ext uri="{FF2B5EF4-FFF2-40B4-BE49-F238E27FC236}">
                <a16:creationId xmlns:a16="http://schemas.microsoft.com/office/drawing/2014/main" id="{96A07E50-745D-7F25-E004-A430399ADA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35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>
          <a:extLst>
            <a:ext uri="{FF2B5EF4-FFF2-40B4-BE49-F238E27FC236}">
              <a16:creationId xmlns:a16="http://schemas.microsoft.com/office/drawing/2014/main" id="{5ACC242C-6C03-F0A6-DB0A-DACA052AF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ac5e01d5fc_0_867:notes">
            <a:extLst>
              <a:ext uri="{FF2B5EF4-FFF2-40B4-BE49-F238E27FC236}">
                <a16:creationId xmlns:a16="http://schemas.microsoft.com/office/drawing/2014/main" id="{B3D04A0F-D76F-22F6-320F-35925E144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ac5e01d5fc_0_867:notes">
            <a:extLst>
              <a:ext uri="{FF2B5EF4-FFF2-40B4-BE49-F238E27FC236}">
                <a16:creationId xmlns:a16="http://schemas.microsoft.com/office/drawing/2014/main" id="{2E624ECD-65C4-400C-2D00-0505F9B85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65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EEB5ECE-00CE-A5D1-F709-AEA3D028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ac7e16c3c6_2_159:notes">
            <a:extLst>
              <a:ext uri="{FF2B5EF4-FFF2-40B4-BE49-F238E27FC236}">
                <a16:creationId xmlns:a16="http://schemas.microsoft.com/office/drawing/2014/main" id="{6C8E1D7B-0E29-C861-488B-0343256451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ac7e16c3c6_2_159:notes">
            <a:extLst>
              <a:ext uri="{FF2B5EF4-FFF2-40B4-BE49-F238E27FC236}">
                <a16:creationId xmlns:a16="http://schemas.microsoft.com/office/drawing/2014/main" id="{87CCFCFC-78C6-9342-934F-32B8A7A58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39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982DD6D-9D53-64C5-0BF7-6B0B1566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ac7e16c3c6_2_159:notes">
            <a:extLst>
              <a:ext uri="{FF2B5EF4-FFF2-40B4-BE49-F238E27FC236}">
                <a16:creationId xmlns:a16="http://schemas.microsoft.com/office/drawing/2014/main" id="{54BA2ADD-E96B-7CD9-1261-4AC73F3A4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ac7e16c3c6_2_159:notes">
            <a:extLst>
              <a:ext uri="{FF2B5EF4-FFF2-40B4-BE49-F238E27FC236}">
                <a16:creationId xmlns:a16="http://schemas.microsoft.com/office/drawing/2014/main" id="{B51FCFB5-E948-3B67-64EC-56FB2D2B34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762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ac5e01d5fc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ac5e01d5fc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ac7e16c3c6_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ac7e16c3c6_2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ac5e01d5fc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ac5e01d5fc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ac7e16c3c6_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ac7e16c3c6_2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>
          <a:extLst>
            <a:ext uri="{FF2B5EF4-FFF2-40B4-BE49-F238E27FC236}">
              <a16:creationId xmlns:a16="http://schemas.microsoft.com/office/drawing/2014/main" id="{CA5C844D-8E1C-E322-BCE6-E3C12F81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ac7e16c3c6_2_293:notes">
            <a:extLst>
              <a:ext uri="{FF2B5EF4-FFF2-40B4-BE49-F238E27FC236}">
                <a16:creationId xmlns:a16="http://schemas.microsoft.com/office/drawing/2014/main" id="{5346ACD3-DD08-BBE6-1483-2C29396AC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ac7e16c3c6_2_293:notes">
            <a:extLst>
              <a:ext uri="{FF2B5EF4-FFF2-40B4-BE49-F238E27FC236}">
                <a16:creationId xmlns:a16="http://schemas.microsoft.com/office/drawing/2014/main" id="{21D4037F-209B-3AD5-E85D-173357FCB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11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>
          <a:extLst>
            <a:ext uri="{FF2B5EF4-FFF2-40B4-BE49-F238E27FC236}">
              <a16:creationId xmlns:a16="http://schemas.microsoft.com/office/drawing/2014/main" id="{9AB0DB8F-B284-4B44-EE88-9FEFA20F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ac5e01d5fc_0_18847:notes">
            <a:extLst>
              <a:ext uri="{FF2B5EF4-FFF2-40B4-BE49-F238E27FC236}">
                <a16:creationId xmlns:a16="http://schemas.microsoft.com/office/drawing/2014/main" id="{3612A2E7-AAE6-7C7D-05E0-F33A30752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5" name="Google Shape;3265;gac5e01d5fc_0_18847:notes">
            <a:extLst>
              <a:ext uri="{FF2B5EF4-FFF2-40B4-BE49-F238E27FC236}">
                <a16:creationId xmlns:a16="http://schemas.microsoft.com/office/drawing/2014/main" id="{71E105BC-795E-98F0-3DBA-4E6DCD6A4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32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>
          <a:extLst>
            <a:ext uri="{FF2B5EF4-FFF2-40B4-BE49-F238E27FC236}">
              <a16:creationId xmlns:a16="http://schemas.microsoft.com/office/drawing/2014/main" id="{BE824590-721B-CB40-B4C5-CA1CF646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ac5e01d5fc_0_638:notes">
            <a:extLst>
              <a:ext uri="{FF2B5EF4-FFF2-40B4-BE49-F238E27FC236}">
                <a16:creationId xmlns:a16="http://schemas.microsoft.com/office/drawing/2014/main" id="{0A2D9458-AA88-0E96-F314-F35242CD2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ac5e01d5fc_0_638:notes">
            <a:extLst>
              <a:ext uri="{FF2B5EF4-FFF2-40B4-BE49-F238E27FC236}">
                <a16:creationId xmlns:a16="http://schemas.microsoft.com/office/drawing/2014/main" id="{720CC030-DDD3-22FD-5B2E-47D1BAE01E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8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>
          <a:extLst>
            <a:ext uri="{FF2B5EF4-FFF2-40B4-BE49-F238E27FC236}">
              <a16:creationId xmlns:a16="http://schemas.microsoft.com/office/drawing/2014/main" id="{D3171A09-5EEA-4A93-47A5-6384340D6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ac5e01d5fc_0_593:notes">
            <a:extLst>
              <a:ext uri="{FF2B5EF4-FFF2-40B4-BE49-F238E27FC236}">
                <a16:creationId xmlns:a16="http://schemas.microsoft.com/office/drawing/2014/main" id="{9A61C6EF-A64C-8432-AB05-63C67F3775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ac5e01d5fc_0_593:notes">
            <a:extLst>
              <a:ext uri="{FF2B5EF4-FFF2-40B4-BE49-F238E27FC236}">
                <a16:creationId xmlns:a16="http://schemas.microsoft.com/office/drawing/2014/main" id="{04FE38C6-FE15-CFE8-FDFD-44B382604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73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>
          <a:extLst>
            <a:ext uri="{FF2B5EF4-FFF2-40B4-BE49-F238E27FC236}">
              <a16:creationId xmlns:a16="http://schemas.microsoft.com/office/drawing/2014/main" id="{257AD588-E1E5-7C0E-3A84-93A0031D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ac5e01d5fc_0_593:notes">
            <a:extLst>
              <a:ext uri="{FF2B5EF4-FFF2-40B4-BE49-F238E27FC236}">
                <a16:creationId xmlns:a16="http://schemas.microsoft.com/office/drawing/2014/main" id="{C58D95A4-B9EE-C90E-BD1E-DB6BA596E2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ac5e01d5fc_0_593:notes">
            <a:extLst>
              <a:ext uri="{FF2B5EF4-FFF2-40B4-BE49-F238E27FC236}">
                <a16:creationId xmlns:a16="http://schemas.microsoft.com/office/drawing/2014/main" id="{A73E7B9D-A1AE-08D1-B6E4-26FB322C9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58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>
          <a:extLst>
            <a:ext uri="{FF2B5EF4-FFF2-40B4-BE49-F238E27FC236}">
              <a16:creationId xmlns:a16="http://schemas.microsoft.com/office/drawing/2014/main" id="{2B74257D-6109-9FF1-3EEC-3EAD3A40F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ac5e01d5fc_0_702:notes">
            <a:extLst>
              <a:ext uri="{FF2B5EF4-FFF2-40B4-BE49-F238E27FC236}">
                <a16:creationId xmlns:a16="http://schemas.microsoft.com/office/drawing/2014/main" id="{E7543F0B-5334-DD84-978C-3A9E1A5B0B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ac5e01d5fc_0_702:notes">
            <a:extLst>
              <a:ext uri="{FF2B5EF4-FFF2-40B4-BE49-F238E27FC236}">
                <a16:creationId xmlns:a16="http://schemas.microsoft.com/office/drawing/2014/main" id="{A7D475E0-717A-2FFD-47BF-16C9FD542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21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>
          <a:extLst>
            <a:ext uri="{FF2B5EF4-FFF2-40B4-BE49-F238E27FC236}">
              <a16:creationId xmlns:a16="http://schemas.microsoft.com/office/drawing/2014/main" id="{2A196A49-C63C-56DD-43B3-9BE92F3B5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ac7e16c3c6_2_116:notes">
            <a:extLst>
              <a:ext uri="{FF2B5EF4-FFF2-40B4-BE49-F238E27FC236}">
                <a16:creationId xmlns:a16="http://schemas.microsoft.com/office/drawing/2014/main" id="{81E3E595-148E-F8FF-1DED-693150EDF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ac7e16c3c6_2_116:notes">
            <a:extLst>
              <a:ext uri="{FF2B5EF4-FFF2-40B4-BE49-F238E27FC236}">
                <a16:creationId xmlns:a16="http://schemas.microsoft.com/office/drawing/2014/main" id="{67B80436-1DEA-2531-1186-70D36F310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10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>
          <a:extLst>
            <a:ext uri="{FF2B5EF4-FFF2-40B4-BE49-F238E27FC236}">
              <a16:creationId xmlns:a16="http://schemas.microsoft.com/office/drawing/2014/main" id="{621826F5-455C-23C5-601C-3E817641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ac7e16c3c6_2_116:notes">
            <a:extLst>
              <a:ext uri="{FF2B5EF4-FFF2-40B4-BE49-F238E27FC236}">
                <a16:creationId xmlns:a16="http://schemas.microsoft.com/office/drawing/2014/main" id="{4194ABDB-9C80-B131-A885-D4E86E0C6C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ac7e16c3c6_2_116:notes">
            <a:extLst>
              <a:ext uri="{FF2B5EF4-FFF2-40B4-BE49-F238E27FC236}">
                <a16:creationId xmlns:a16="http://schemas.microsoft.com/office/drawing/2014/main" id="{1EBE8947-DB50-BCCF-D941-896B29568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58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>
          <a:extLst>
            <a:ext uri="{FF2B5EF4-FFF2-40B4-BE49-F238E27FC236}">
              <a16:creationId xmlns:a16="http://schemas.microsoft.com/office/drawing/2014/main" id="{540DBC01-E686-CE70-8108-E0EB04EF6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ac7e16c3c6_2_116:notes">
            <a:extLst>
              <a:ext uri="{FF2B5EF4-FFF2-40B4-BE49-F238E27FC236}">
                <a16:creationId xmlns:a16="http://schemas.microsoft.com/office/drawing/2014/main" id="{3E636DD2-40A5-A708-FEFC-444D114D5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ac7e16c3c6_2_116:notes">
            <a:extLst>
              <a:ext uri="{FF2B5EF4-FFF2-40B4-BE49-F238E27FC236}">
                <a16:creationId xmlns:a16="http://schemas.microsoft.com/office/drawing/2014/main" id="{D0720816-5FD3-4743-C76D-DB47B253E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91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6100" y="888738"/>
            <a:ext cx="3846000" cy="26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6100" y="3504763"/>
            <a:ext cx="28893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 rot="-1717625" flipH="1">
            <a:off x="6429626" y="1205513"/>
            <a:ext cx="2639912" cy="408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rgbClr val="37618A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30000">
              <a:solidFill>
                <a:srgbClr val="37618A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" name="Google Shape;12;p2"/>
          <p:cNvSpPr txBox="1"/>
          <p:nvPr/>
        </p:nvSpPr>
        <p:spPr>
          <a:xfrm rot="-9898604" flipH="1">
            <a:off x="3762592" y="-185164"/>
            <a:ext cx="2639931" cy="40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rgbClr val="37618A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30000">
              <a:solidFill>
                <a:srgbClr val="37618A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>
            <a:hlinkClick r:id="" action="ppaction://noaction"/>
          </p:cNvPr>
          <p:cNvSpPr/>
          <p:nvPr/>
        </p:nvSpPr>
        <p:spPr>
          <a:xfrm>
            <a:off x="3317300" y="4192070"/>
            <a:ext cx="2509500" cy="424800"/>
          </a:xfrm>
          <a:prstGeom prst="roundRect">
            <a:avLst>
              <a:gd name="adj" fmla="val 16667"/>
            </a:avLst>
          </a:pr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142" name="Google Shape;142;p13"/>
          <p:cNvGrpSpPr/>
          <p:nvPr/>
        </p:nvGrpSpPr>
        <p:grpSpPr>
          <a:xfrm rot="10800000" flipH="1">
            <a:off x="7012442" y="10"/>
            <a:ext cx="2131500" cy="2226300"/>
            <a:chOff x="7012442" y="2917195"/>
            <a:chExt cx="2131500" cy="2226300"/>
          </a:xfrm>
        </p:grpSpPr>
        <p:sp>
          <p:nvSpPr>
            <p:cNvPr id="143" name="Google Shape;143;p13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rot="10800000" flipH="1">
            <a:off x="47" y="2917210"/>
            <a:ext cx="2131500" cy="2226300"/>
            <a:chOff x="47" y="-5"/>
            <a:chExt cx="2131500" cy="2226300"/>
          </a:xfrm>
        </p:grpSpPr>
        <p:sp>
          <p:nvSpPr>
            <p:cNvPr id="146" name="Google Shape;146;p13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13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148" name="Google Shape;148;p13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13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3376650" y="4200525"/>
            <a:ext cx="23907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l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4"/>
          <p:cNvGrpSpPr/>
          <p:nvPr/>
        </p:nvGrpSpPr>
        <p:grpSpPr>
          <a:xfrm>
            <a:off x="-53475" y="1227822"/>
            <a:ext cx="4964700" cy="5185500"/>
            <a:chOff x="4227036" y="7547"/>
            <a:chExt cx="4964700" cy="5185500"/>
          </a:xfrm>
        </p:grpSpPr>
        <p:sp>
          <p:nvSpPr>
            <p:cNvPr id="155" name="Google Shape;155;p14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D4C2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 rot="-899814" flipH="1">
              <a:off x="6210673" y="2184844"/>
              <a:ext cx="980806" cy="98080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3043230" y="1914463"/>
            <a:ext cx="23856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title" idx="2" hasCustomPrompt="1"/>
          </p:nvPr>
        </p:nvSpPr>
        <p:spPr>
          <a:xfrm>
            <a:off x="726100" y="1878300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3037150" y="2526438"/>
            <a:ext cx="2391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1_1">
    <p:bg>
      <p:bgPr>
        <a:solidFill>
          <a:schemeClr val="l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5"/>
          <p:cNvGrpSpPr/>
          <p:nvPr/>
        </p:nvGrpSpPr>
        <p:grpSpPr>
          <a:xfrm rot="-899960" flipH="1">
            <a:off x="448430" y="1821888"/>
            <a:ext cx="3987481" cy="4300072"/>
            <a:chOff x="-3361711" y="308336"/>
            <a:chExt cx="3987600" cy="4300200"/>
          </a:xfrm>
        </p:grpSpPr>
        <p:grpSp>
          <p:nvGrpSpPr>
            <p:cNvPr id="162" name="Google Shape;162;p15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163" name="Google Shape;163;p15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CDB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15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165" name="Google Shape;165;p15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166" name="Google Shape;166;p15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15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8" name="Google Shape;168;p15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169" name="Google Shape;169;p15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15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71" name="Google Shape;171;p15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4352925" y="1256950"/>
            <a:ext cx="4030500" cy="16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"/>
          </p:nvPr>
        </p:nvSpPr>
        <p:spPr>
          <a:xfrm>
            <a:off x="4569700" y="3057525"/>
            <a:ext cx="38139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15"/>
          <p:cNvSpPr txBox="1"/>
          <p:nvPr/>
        </p:nvSpPr>
        <p:spPr>
          <a:xfrm rot="665646">
            <a:off x="3504968" y="-223931"/>
            <a:ext cx="859054" cy="121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D4C2AF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8000">
              <a:solidFill>
                <a:srgbClr val="D4C2A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 rot="9272901">
            <a:off x="2618129" y="512643"/>
            <a:ext cx="821642" cy="108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D4C2AF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8000">
              <a:solidFill>
                <a:srgbClr val="D4C2A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6"/>
          <p:cNvGrpSpPr/>
          <p:nvPr/>
        </p:nvGrpSpPr>
        <p:grpSpPr>
          <a:xfrm flipH="1">
            <a:off x="-1220339" y="970647"/>
            <a:ext cx="4964700" cy="5185500"/>
            <a:chOff x="4227036" y="7547"/>
            <a:chExt cx="4964700" cy="5185500"/>
          </a:xfrm>
        </p:grpSpPr>
        <p:sp>
          <p:nvSpPr>
            <p:cNvPr id="178" name="Google Shape;178;p16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rot="-899814" flipH="1">
              <a:off x="6210673" y="2184844"/>
              <a:ext cx="980806" cy="9808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6038480" y="1914463"/>
            <a:ext cx="23856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title" idx="2" hasCustomPrompt="1"/>
          </p:nvPr>
        </p:nvSpPr>
        <p:spPr>
          <a:xfrm>
            <a:off x="3721350" y="1878300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6032400" y="2526438"/>
            <a:ext cx="2391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 rot="899857">
            <a:off x="7222313" y="190062"/>
            <a:ext cx="1711973" cy="1846180"/>
            <a:chOff x="-3361711" y="308336"/>
            <a:chExt cx="3987600" cy="4300200"/>
          </a:xfrm>
        </p:grpSpPr>
        <p:grpSp>
          <p:nvGrpSpPr>
            <p:cNvPr id="185" name="Google Shape;185;p17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186" name="Google Shape;186;p17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" name="Google Shape;187;p17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188" name="Google Shape;188;p17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189" name="Google Shape;189;p17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17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" name="Google Shape;191;p17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192" name="Google Shape;192;p17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17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94" name="Google Shape;194;p17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-899857" flipH="1">
            <a:off x="209713" y="190062"/>
            <a:ext cx="1711973" cy="1846180"/>
            <a:chOff x="-2571136" y="421611"/>
            <a:chExt cx="3987600" cy="4300200"/>
          </a:xfrm>
        </p:grpSpPr>
        <p:sp>
          <p:nvSpPr>
            <p:cNvPr id="196" name="Google Shape;196;p17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17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198" name="Google Shape;198;p17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199" name="Google Shape;199;p1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1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" name="Google Shape;201;p17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202" name="Google Shape;202;p1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1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"/>
          </p:nvPr>
        </p:nvSpPr>
        <p:spPr>
          <a:xfrm>
            <a:off x="62550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2"/>
          </p:nvPr>
        </p:nvSpPr>
        <p:spPr>
          <a:xfrm>
            <a:off x="65055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3"/>
          </p:nvPr>
        </p:nvSpPr>
        <p:spPr>
          <a:xfrm>
            <a:off x="338065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4"/>
          </p:nvPr>
        </p:nvSpPr>
        <p:spPr>
          <a:xfrm>
            <a:off x="340570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5"/>
          </p:nvPr>
        </p:nvSpPr>
        <p:spPr>
          <a:xfrm>
            <a:off x="607890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6"/>
          </p:nvPr>
        </p:nvSpPr>
        <p:spPr>
          <a:xfrm>
            <a:off x="610395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8"/>
          <p:cNvGrpSpPr/>
          <p:nvPr/>
        </p:nvGrpSpPr>
        <p:grpSpPr>
          <a:xfrm rot="899857">
            <a:off x="7222313" y="190062"/>
            <a:ext cx="1711973" cy="1846180"/>
            <a:chOff x="-3361711" y="308336"/>
            <a:chExt cx="3987600" cy="4300200"/>
          </a:xfrm>
        </p:grpSpPr>
        <p:grpSp>
          <p:nvGrpSpPr>
            <p:cNvPr id="213" name="Google Shape;213;p18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214" name="Google Shape;214;p18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CDB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" name="Google Shape;215;p18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216" name="Google Shape;216;p18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217" name="Google Shape;217;p18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18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9" name="Google Shape;219;p18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220" name="Google Shape;220;p18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18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22" name="Google Shape;222;p18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8"/>
          <p:cNvGrpSpPr/>
          <p:nvPr/>
        </p:nvGrpSpPr>
        <p:grpSpPr>
          <a:xfrm rot="-899857" flipH="1">
            <a:off x="209713" y="3114237"/>
            <a:ext cx="1711973" cy="1846180"/>
            <a:chOff x="-2571136" y="421611"/>
            <a:chExt cx="3987600" cy="4300200"/>
          </a:xfrm>
        </p:grpSpPr>
        <p:sp>
          <p:nvSpPr>
            <p:cNvPr id="224" name="Google Shape;224;p18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8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226" name="Google Shape;226;p18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227" name="Google Shape;227;p18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18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18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230" name="Google Shape;230;p18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18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ubTitle" idx="1"/>
          </p:nvPr>
        </p:nvSpPr>
        <p:spPr>
          <a:xfrm>
            <a:off x="1050828" y="1476325"/>
            <a:ext cx="1907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2"/>
          </p:nvPr>
        </p:nvSpPr>
        <p:spPr>
          <a:xfrm>
            <a:off x="3613896" y="1476325"/>
            <a:ext cx="1907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800">
                <a:solidFill>
                  <a:schemeClr val="accent6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subTitle" idx="3"/>
          </p:nvPr>
        </p:nvSpPr>
        <p:spPr>
          <a:xfrm>
            <a:off x="6186072" y="1476325"/>
            <a:ext cx="1907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8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100"/>
              <a:buFont typeface="Lilita One"/>
              <a:buNone/>
              <a:defRPr sz="2100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656150" y="1071600"/>
            <a:ext cx="5831700" cy="30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8" name="Google Shape;238;p19"/>
          <p:cNvGrpSpPr/>
          <p:nvPr/>
        </p:nvGrpSpPr>
        <p:grpSpPr>
          <a:xfrm>
            <a:off x="7012442" y="2917210"/>
            <a:ext cx="2131500" cy="2226300"/>
            <a:chOff x="7012442" y="2917195"/>
            <a:chExt cx="2131500" cy="2226300"/>
          </a:xfrm>
        </p:grpSpPr>
        <p:sp>
          <p:nvSpPr>
            <p:cNvPr id="239" name="Google Shape;239;p19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47" y="10"/>
            <a:ext cx="2131500" cy="2226300"/>
            <a:chOff x="47" y="-5"/>
            <a:chExt cx="2131500" cy="2226300"/>
          </a:xfrm>
        </p:grpSpPr>
        <p:sp>
          <p:nvSpPr>
            <p:cNvPr id="242" name="Google Shape;242;p19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19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244" name="Google Shape;244;p19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46;p19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_1">
    <p:bg>
      <p:bgPr>
        <a:solidFill>
          <a:schemeClr val="lt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1852650" y="1071600"/>
            <a:ext cx="5438700" cy="30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7012442" y="2917210"/>
            <a:ext cx="2131500" cy="2226300"/>
            <a:chOff x="7012442" y="2917195"/>
            <a:chExt cx="2131500" cy="2226300"/>
          </a:xfrm>
        </p:grpSpPr>
        <p:sp>
          <p:nvSpPr>
            <p:cNvPr id="250" name="Google Shape;250;p20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C8B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0"/>
          <p:cNvGrpSpPr/>
          <p:nvPr/>
        </p:nvGrpSpPr>
        <p:grpSpPr>
          <a:xfrm>
            <a:off x="47" y="10"/>
            <a:ext cx="2131500" cy="2226300"/>
            <a:chOff x="47" y="-5"/>
            <a:chExt cx="2131500" cy="2226300"/>
          </a:xfrm>
        </p:grpSpPr>
        <p:sp>
          <p:nvSpPr>
            <p:cNvPr id="253" name="Google Shape;253;p20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C8B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20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255" name="Google Shape;255;p20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20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2"/>
          <p:cNvGrpSpPr/>
          <p:nvPr/>
        </p:nvGrpSpPr>
        <p:grpSpPr>
          <a:xfrm rot="-899857" flipH="1">
            <a:off x="209708" y="1648662"/>
            <a:ext cx="1711973" cy="1846180"/>
            <a:chOff x="-3361711" y="308336"/>
            <a:chExt cx="3987600" cy="4300200"/>
          </a:xfrm>
        </p:grpSpPr>
        <p:grpSp>
          <p:nvGrpSpPr>
            <p:cNvPr id="290" name="Google Shape;290;p22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291" name="Google Shape;291;p22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2" name="Google Shape;292;p22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293" name="Google Shape;293;p22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294" name="Google Shape;294;p2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2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6" name="Google Shape;296;p22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297" name="Google Shape;297;p2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99" name="Google Shape;299;p22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2"/>
          <p:cNvGrpSpPr/>
          <p:nvPr/>
        </p:nvGrpSpPr>
        <p:grpSpPr>
          <a:xfrm rot="899857">
            <a:off x="7222308" y="1648662"/>
            <a:ext cx="1711973" cy="1846180"/>
            <a:chOff x="-2571136" y="421611"/>
            <a:chExt cx="3987600" cy="4300200"/>
          </a:xfrm>
        </p:grpSpPr>
        <p:sp>
          <p:nvSpPr>
            <p:cNvPr id="301" name="Google Shape;301;p22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2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303" name="Google Shape;303;p22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04" name="Google Shape;304;p2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" name="Google Shape;306;p22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07" name="Google Shape;307;p2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3"/>
          <p:cNvGrpSpPr/>
          <p:nvPr/>
        </p:nvGrpSpPr>
        <p:grpSpPr>
          <a:xfrm rot="899857">
            <a:off x="7222308" y="1648662"/>
            <a:ext cx="1711973" cy="1846180"/>
            <a:chOff x="-3361711" y="308336"/>
            <a:chExt cx="3987600" cy="4300200"/>
          </a:xfrm>
        </p:grpSpPr>
        <p:grpSp>
          <p:nvGrpSpPr>
            <p:cNvPr id="311" name="Google Shape;311;p23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312" name="Google Shape;312;p23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5F8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3" name="Google Shape;313;p23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314" name="Google Shape;314;p23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315" name="Google Shape;315;p2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2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7" name="Google Shape;317;p23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318" name="Google Shape;318;p2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2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20" name="Google Shape;320;p23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3"/>
          <p:cNvGrpSpPr/>
          <p:nvPr/>
        </p:nvGrpSpPr>
        <p:grpSpPr>
          <a:xfrm rot="-899857" flipH="1">
            <a:off x="209708" y="1648662"/>
            <a:ext cx="1711973" cy="1846180"/>
            <a:chOff x="-2571136" y="421611"/>
            <a:chExt cx="3987600" cy="4300200"/>
          </a:xfrm>
        </p:grpSpPr>
        <p:sp>
          <p:nvSpPr>
            <p:cNvPr id="322" name="Google Shape;322;p23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23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324" name="Google Shape;324;p23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25" name="Google Shape;325;p23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23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28" name="Google Shape;328;p23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3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 flipH="1">
            <a:off x="-1220339" y="970647"/>
            <a:ext cx="4964700" cy="5185500"/>
            <a:chOff x="4227036" y="7547"/>
            <a:chExt cx="4964700" cy="5185500"/>
          </a:xfrm>
        </p:grpSpPr>
        <p:sp>
          <p:nvSpPr>
            <p:cNvPr id="15" name="Google Shape;15;p3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rot="-899814" flipH="1">
              <a:off x="6210673" y="2184844"/>
              <a:ext cx="980806" cy="98080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038480" y="1914463"/>
            <a:ext cx="23856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721350" y="1878300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032400" y="2526438"/>
            <a:ext cx="2391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1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4"/>
          <p:cNvGrpSpPr/>
          <p:nvPr/>
        </p:nvGrpSpPr>
        <p:grpSpPr>
          <a:xfrm rot="899857">
            <a:off x="7222308" y="1648662"/>
            <a:ext cx="1711973" cy="1846180"/>
            <a:chOff x="-3361711" y="308336"/>
            <a:chExt cx="3987600" cy="4300200"/>
          </a:xfrm>
        </p:grpSpPr>
        <p:grpSp>
          <p:nvGrpSpPr>
            <p:cNvPr id="332" name="Google Shape;332;p24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C3A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" name="Google Shape;334;p24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335" name="Google Shape;335;p24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336" name="Google Shape;336;p24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24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41" name="Google Shape;341;p24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4"/>
          <p:cNvGrpSpPr/>
          <p:nvPr/>
        </p:nvGrpSpPr>
        <p:grpSpPr>
          <a:xfrm rot="-899857" flipH="1">
            <a:off x="209708" y="1648662"/>
            <a:ext cx="1711973" cy="1846180"/>
            <a:chOff x="-2571136" y="421611"/>
            <a:chExt cx="3987600" cy="4300200"/>
          </a:xfrm>
        </p:grpSpPr>
        <p:sp>
          <p:nvSpPr>
            <p:cNvPr id="343" name="Google Shape;343;p24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C3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4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345" name="Google Shape;345;p24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46" name="Google Shape;346;p24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4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" name="Google Shape;348;p24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49" name="Google Shape;349;p24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4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6100" y="542575"/>
            <a:ext cx="76917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4375" y="1114425"/>
            <a:ext cx="76917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 rot="899857">
            <a:off x="7222308" y="190062"/>
            <a:ext cx="1711973" cy="1846180"/>
            <a:chOff x="-3361711" y="308336"/>
            <a:chExt cx="3987600" cy="4300200"/>
          </a:xfrm>
        </p:grpSpPr>
        <p:grpSp>
          <p:nvGrpSpPr>
            <p:cNvPr id="24" name="Google Shape;24;p4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25" name="Google Shape;25;p4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26;p4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27" name="Google Shape;27;p4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28" name="Google Shape;28;p4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4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" name="Google Shape;30;p4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31" name="Google Shape;31;p4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4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3" name="Google Shape;33;p4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rot="-899857" flipH="1">
            <a:off x="209708" y="3107262"/>
            <a:ext cx="1711973" cy="1846180"/>
            <a:chOff x="-2571136" y="421611"/>
            <a:chExt cx="3987600" cy="4300200"/>
          </a:xfrm>
        </p:grpSpPr>
        <p:sp>
          <p:nvSpPr>
            <p:cNvPr id="35" name="Google Shape;35;p4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37" name="Google Shape;37;p4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8" name="Google Shape;38;p4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4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40;p4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1" name="Google Shape;41;p4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4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26100" y="542575"/>
            <a:ext cx="76917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6100" y="1256950"/>
            <a:ext cx="4228500" cy="16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6100" y="3057525"/>
            <a:ext cx="38139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 rot="899960">
            <a:off x="4715630" y="450288"/>
            <a:ext cx="3987481" cy="4300072"/>
            <a:chOff x="-3361711" y="308336"/>
            <a:chExt cx="3987600" cy="4300200"/>
          </a:xfrm>
        </p:grpSpPr>
        <p:grpSp>
          <p:nvGrpSpPr>
            <p:cNvPr id="66" name="Google Shape;66;p7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7" name="Google Shape;67;p7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669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" name="Google Shape;68;p7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9" name="Google Shape;69;p7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70" name="Google Shape;70;p7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rgbClr val="5081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7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rgbClr val="5081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" name="Google Shape;72;p7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73" name="Google Shape;73;p7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rgbClr val="5081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7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rgbClr val="5081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5" name="Google Shape;75;p7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rgbClr val="508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/>
          <p:nvPr/>
        </p:nvSpPr>
        <p:spPr>
          <a:xfrm rot="-665646" flipH="1">
            <a:off x="6911595" y="357094"/>
            <a:ext cx="859054" cy="121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CEEBFF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8000">
              <a:solidFill>
                <a:srgbClr val="CEEBF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7" name="Google Shape;77;p7"/>
          <p:cNvSpPr txBox="1"/>
          <p:nvPr/>
        </p:nvSpPr>
        <p:spPr>
          <a:xfrm rot="-9272901" flipH="1">
            <a:off x="7835846" y="2160468"/>
            <a:ext cx="821642" cy="108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CEEBFF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8000">
              <a:solidFill>
                <a:srgbClr val="CEEBF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656150" y="1071600"/>
            <a:ext cx="5831700" cy="30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 rot="10800000" flipH="1">
            <a:off x="7012442" y="10"/>
            <a:ext cx="2131500" cy="2226300"/>
            <a:chOff x="7012442" y="2917195"/>
            <a:chExt cx="2131500" cy="2226300"/>
          </a:xfrm>
        </p:grpSpPr>
        <p:sp>
          <p:nvSpPr>
            <p:cNvPr id="81" name="Google Shape;81;p8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 rot="10800000" flipH="1">
            <a:off x="47" y="2917210"/>
            <a:ext cx="2131500" cy="2226300"/>
            <a:chOff x="47" y="-5"/>
            <a:chExt cx="2131500" cy="2226300"/>
          </a:xfrm>
        </p:grpSpPr>
        <p:sp>
          <p:nvSpPr>
            <p:cNvPr id="84" name="Google Shape;84;p8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8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86" name="Google Shape;86;p8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88;p8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517475" y="542575"/>
            <a:ext cx="40452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2386050" y="1182525"/>
            <a:ext cx="43719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0" y="4662225"/>
            <a:ext cx="9143844" cy="499547"/>
          </a:xfrm>
          <a:custGeom>
            <a:avLst/>
            <a:gdLst/>
            <a:ahLst/>
            <a:cxnLst/>
            <a:rect l="l" t="t" r="r" b="b"/>
            <a:pathLst>
              <a:path w="269293" h="9441" extrusionOk="0">
                <a:moveTo>
                  <a:pt x="0" y="0"/>
                </a:moveTo>
                <a:lnTo>
                  <a:pt x="0" y="9441"/>
                </a:lnTo>
                <a:lnTo>
                  <a:pt x="269293" y="9441"/>
                </a:lnTo>
                <a:lnTo>
                  <a:pt x="269293" y="0"/>
                </a:lnTo>
                <a:close/>
              </a:path>
            </a:pathLst>
          </a:custGeom>
          <a:solidFill>
            <a:srgbClr val="AB4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94" name="Google Shape;94;p9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95" name="Google Shape;95;p9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" name="Google Shape;96;p9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97" name="Google Shape;97;p9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98" name="Google Shape;98;p9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99;p9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0" name="Google Shape;100;p9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101" name="Google Shape;101;p9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102;p9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rgbClr val="D85F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03" name="Google Shape;103;p9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9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105" name="Google Shape;105;p9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9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107" name="Google Shape;107;p9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108" name="Google Shape;108;p9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9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" name="Google Shape;110;p9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111" name="Google Shape;111;p9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9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rgbClr val="D85F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542575"/>
            <a:ext cx="7691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80"/>
          <p:cNvSpPr txBox="1">
            <a:spLocks noGrp="1"/>
          </p:cNvSpPr>
          <p:nvPr>
            <p:ph type="ctrTitle"/>
          </p:nvPr>
        </p:nvSpPr>
        <p:spPr>
          <a:xfrm>
            <a:off x="485592" y="972013"/>
            <a:ext cx="4117539" cy="2388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 thuyết trò chơi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14" name="Google Shape;1314;p80"/>
          <p:cNvSpPr txBox="1">
            <a:spLocks noGrp="1"/>
          </p:cNvSpPr>
          <p:nvPr>
            <p:ph type="subTitle" idx="1"/>
          </p:nvPr>
        </p:nvSpPr>
        <p:spPr>
          <a:xfrm>
            <a:off x="557210" y="3319760"/>
            <a:ext cx="3359116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: - Phan </a:t>
            </a:r>
            <a:r>
              <a:rPr lang="en-US" dirty="0" err="1"/>
              <a:t>Nhật</a:t>
            </a:r>
            <a:r>
              <a:rPr lang="en-US" dirty="0"/>
              <a:t> Tân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- </a:t>
            </a:r>
            <a:r>
              <a:rPr lang="en-US" dirty="0" err="1"/>
              <a:t>Nguyễn</a:t>
            </a:r>
            <a:r>
              <a:rPr lang="en-US" dirty="0"/>
              <a:t> Huy </a:t>
            </a:r>
            <a:r>
              <a:rPr lang="en-US" dirty="0" err="1"/>
              <a:t>Phước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1315" name="Google Shape;1315;p80"/>
          <p:cNvGrpSpPr/>
          <p:nvPr/>
        </p:nvGrpSpPr>
        <p:grpSpPr>
          <a:xfrm>
            <a:off x="4058956" y="-228590"/>
            <a:ext cx="5660011" cy="5934057"/>
            <a:chOff x="4058956" y="-228590"/>
            <a:chExt cx="5660011" cy="5934057"/>
          </a:xfrm>
        </p:grpSpPr>
        <p:sp>
          <p:nvSpPr>
            <p:cNvPr id="1316" name="Google Shape;1316;p80"/>
            <p:cNvSpPr/>
            <p:nvPr/>
          </p:nvSpPr>
          <p:spPr>
            <a:xfrm>
              <a:off x="8400021" y="592589"/>
              <a:ext cx="1318945" cy="2247310"/>
            </a:xfrm>
            <a:custGeom>
              <a:avLst/>
              <a:gdLst/>
              <a:ahLst/>
              <a:cxnLst/>
              <a:rect l="l" t="t" r="r" b="b"/>
              <a:pathLst>
                <a:path w="17965" h="30610" extrusionOk="0">
                  <a:moveTo>
                    <a:pt x="17964" y="1"/>
                  </a:moveTo>
                  <a:lnTo>
                    <a:pt x="0" y="9697"/>
                  </a:lnTo>
                  <a:lnTo>
                    <a:pt x="0" y="30609"/>
                  </a:lnTo>
                  <a:lnTo>
                    <a:pt x="17964" y="19910"/>
                  </a:lnTo>
                  <a:lnTo>
                    <a:pt x="17964" y="1"/>
                  </a:lnTo>
                  <a:close/>
                </a:path>
              </a:pathLst>
            </a:cu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0"/>
            <p:cNvSpPr/>
            <p:nvPr/>
          </p:nvSpPr>
          <p:spPr>
            <a:xfrm>
              <a:off x="7078935" y="-228590"/>
              <a:ext cx="2640020" cy="1533178"/>
            </a:xfrm>
            <a:custGeom>
              <a:avLst/>
              <a:gdLst/>
              <a:ahLst/>
              <a:cxnLst/>
              <a:rect l="l" t="t" r="r" b="b"/>
              <a:pathLst>
                <a:path w="35959" h="20883" extrusionOk="0">
                  <a:moveTo>
                    <a:pt x="18481" y="0"/>
                  </a:moveTo>
                  <a:lnTo>
                    <a:pt x="0" y="10700"/>
                  </a:lnTo>
                  <a:lnTo>
                    <a:pt x="17994" y="20882"/>
                  </a:lnTo>
                  <a:lnTo>
                    <a:pt x="35958" y="11186"/>
                  </a:lnTo>
                  <a:lnTo>
                    <a:pt x="18481" y="0"/>
                  </a:lnTo>
                  <a:close/>
                </a:path>
              </a:pathLst>
            </a:custGeom>
            <a:solidFill>
              <a:srgbClr val="F29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0"/>
            <p:cNvSpPr/>
            <p:nvPr/>
          </p:nvSpPr>
          <p:spPr>
            <a:xfrm>
              <a:off x="7078935" y="556908"/>
              <a:ext cx="1321148" cy="2282991"/>
            </a:xfrm>
            <a:custGeom>
              <a:avLst/>
              <a:gdLst/>
              <a:ahLst/>
              <a:cxnLst/>
              <a:rect l="l" t="t" r="r" b="b"/>
              <a:pathLst>
                <a:path w="17995" h="31096" extrusionOk="0">
                  <a:moveTo>
                    <a:pt x="0" y="1"/>
                  </a:moveTo>
                  <a:lnTo>
                    <a:pt x="0" y="20396"/>
                  </a:lnTo>
                  <a:lnTo>
                    <a:pt x="17994" y="31095"/>
                  </a:lnTo>
                  <a:lnTo>
                    <a:pt x="17994" y="10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6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0"/>
            <p:cNvSpPr/>
            <p:nvPr/>
          </p:nvSpPr>
          <p:spPr>
            <a:xfrm>
              <a:off x="8705735" y="2087745"/>
              <a:ext cx="160784" cy="285741"/>
            </a:xfrm>
            <a:custGeom>
              <a:avLst/>
              <a:gdLst/>
              <a:ahLst/>
              <a:cxnLst/>
              <a:rect l="l" t="t" r="r" b="b"/>
              <a:pathLst>
                <a:path w="2190" h="3892" extrusionOk="0">
                  <a:moveTo>
                    <a:pt x="244" y="1"/>
                  </a:moveTo>
                  <a:cubicBezTo>
                    <a:pt x="183" y="1"/>
                    <a:pt x="92" y="31"/>
                    <a:pt x="1" y="31"/>
                  </a:cubicBezTo>
                  <a:cubicBezTo>
                    <a:pt x="973" y="153"/>
                    <a:pt x="1703" y="974"/>
                    <a:pt x="1703" y="1946"/>
                  </a:cubicBezTo>
                  <a:cubicBezTo>
                    <a:pt x="1703" y="2949"/>
                    <a:pt x="973" y="3740"/>
                    <a:pt x="1" y="3861"/>
                  </a:cubicBezTo>
                  <a:cubicBezTo>
                    <a:pt x="92" y="3892"/>
                    <a:pt x="183" y="3892"/>
                    <a:pt x="244" y="3892"/>
                  </a:cubicBezTo>
                  <a:cubicBezTo>
                    <a:pt x="1308" y="3892"/>
                    <a:pt x="2189" y="3040"/>
                    <a:pt x="2189" y="194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0"/>
            <p:cNvSpPr/>
            <p:nvPr/>
          </p:nvSpPr>
          <p:spPr>
            <a:xfrm>
              <a:off x="8580777" y="2090021"/>
              <a:ext cx="249987" cy="281262"/>
            </a:xfrm>
            <a:custGeom>
              <a:avLst/>
              <a:gdLst/>
              <a:ahLst/>
              <a:cxnLst/>
              <a:rect l="l" t="t" r="r" b="b"/>
              <a:pathLst>
                <a:path w="3405" h="3831" extrusionOk="0">
                  <a:moveTo>
                    <a:pt x="1703" y="0"/>
                  </a:moveTo>
                  <a:cubicBezTo>
                    <a:pt x="760" y="0"/>
                    <a:pt x="0" y="851"/>
                    <a:pt x="0" y="1915"/>
                  </a:cubicBezTo>
                  <a:cubicBezTo>
                    <a:pt x="0" y="2979"/>
                    <a:pt x="760" y="3830"/>
                    <a:pt x="1703" y="3830"/>
                  </a:cubicBezTo>
                  <a:cubicBezTo>
                    <a:pt x="2645" y="3830"/>
                    <a:pt x="3405" y="2979"/>
                    <a:pt x="3405" y="1915"/>
                  </a:cubicBezTo>
                  <a:cubicBezTo>
                    <a:pt x="3405" y="851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0"/>
            <p:cNvSpPr/>
            <p:nvPr/>
          </p:nvSpPr>
          <p:spPr>
            <a:xfrm>
              <a:off x="9433236" y="972013"/>
              <a:ext cx="160784" cy="285667"/>
            </a:xfrm>
            <a:custGeom>
              <a:avLst/>
              <a:gdLst/>
              <a:ahLst/>
              <a:cxnLst/>
              <a:rect l="l" t="t" r="r" b="b"/>
              <a:pathLst>
                <a:path w="2190" h="3891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3" y="152"/>
                    <a:pt x="1703" y="973"/>
                    <a:pt x="1703" y="1945"/>
                  </a:cubicBezTo>
                  <a:cubicBezTo>
                    <a:pt x="1703" y="2949"/>
                    <a:pt x="973" y="3739"/>
                    <a:pt x="1" y="3860"/>
                  </a:cubicBezTo>
                  <a:cubicBezTo>
                    <a:pt x="92" y="3891"/>
                    <a:pt x="183" y="3891"/>
                    <a:pt x="244" y="3891"/>
                  </a:cubicBezTo>
                  <a:cubicBezTo>
                    <a:pt x="1338" y="3891"/>
                    <a:pt x="2189" y="3009"/>
                    <a:pt x="2189" y="1945"/>
                  </a:cubicBezTo>
                  <a:cubicBezTo>
                    <a:pt x="2189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0"/>
            <p:cNvSpPr/>
            <p:nvPr/>
          </p:nvSpPr>
          <p:spPr>
            <a:xfrm>
              <a:off x="9308278" y="974215"/>
              <a:ext cx="249987" cy="281262"/>
            </a:xfrm>
            <a:custGeom>
              <a:avLst/>
              <a:gdLst/>
              <a:ahLst/>
              <a:cxnLst/>
              <a:rect l="l" t="t" r="r" b="b"/>
              <a:pathLst>
                <a:path w="3405" h="3831" extrusionOk="0">
                  <a:moveTo>
                    <a:pt x="1703" y="1"/>
                  </a:moveTo>
                  <a:cubicBezTo>
                    <a:pt x="760" y="1"/>
                    <a:pt x="0" y="852"/>
                    <a:pt x="0" y="1915"/>
                  </a:cubicBezTo>
                  <a:cubicBezTo>
                    <a:pt x="0" y="2979"/>
                    <a:pt x="760" y="3830"/>
                    <a:pt x="1703" y="3830"/>
                  </a:cubicBezTo>
                  <a:cubicBezTo>
                    <a:pt x="2645" y="3830"/>
                    <a:pt x="3405" y="2979"/>
                    <a:pt x="3405" y="1915"/>
                  </a:cubicBezTo>
                  <a:cubicBezTo>
                    <a:pt x="3405" y="852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0"/>
            <p:cNvSpPr/>
            <p:nvPr/>
          </p:nvSpPr>
          <p:spPr>
            <a:xfrm>
              <a:off x="7703723" y="1554437"/>
              <a:ext cx="160784" cy="285741"/>
            </a:xfrm>
            <a:custGeom>
              <a:avLst/>
              <a:gdLst/>
              <a:ahLst/>
              <a:cxnLst/>
              <a:rect l="l" t="t" r="r" b="b"/>
              <a:pathLst>
                <a:path w="2190" h="3892" extrusionOk="0">
                  <a:moveTo>
                    <a:pt x="244" y="0"/>
                  </a:moveTo>
                  <a:cubicBezTo>
                    <a:pt x="153" y="0"/>
                    <a:pt x="92" y="31"/>
                    <a:pt x="1" y="31"/>
                  </a:cubicBezTo>
                  <a:cubicBezTo>
                    <a:pt x="943" y="152"/>
                    <a:pt x="1703" y="943"/>
                    <a:pt x="1703" y="1946"/>
                  </a:cubicBezTo>
                  <a:cubicBezTo>
                    <a:pt x="1703" y="2949"/>
                    <a:pt x="943" y="3739"/>
                    <a:pt x="1" y="3861"/>
                  </a:cubicBezTo>
                  <a:cubicBezTo>
                    <a:pt x="92" y="3891"/>
                    <a:pt x="153" y="3891"/>
                    <a:pt x="244" y="3891"/>
                  </a:cubicBezTo>
                  <a:cubicBezTo>
                    <a:pt x="1308" y="3891"/>
                    <a:pt x="2189" y="3010"/>
                    <a:pt x="2189" y="1946"/>
                  </a:cubicBezTo>
                  <a:cubicBezTo>
                    <a:pt x="2189" y="882"/>
                    <a:pt x="130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0"/>
            <p:cNvSpPr/>
            <p:nvPr/>
          </p:nvSpPr>
          <p:spPr>
            <a:xfrm>
              <a:off x="7578766" y="1556640"/>
              <a:ext cx="250060" cy="281262"/>
            </a:xfrm>
            <a:custGeom>
              <a:avLst/>
              <a:gdLst/>
              <a:ahLst/>
              <a:cxnLst/>
              <a:rect l="l" t="t" r="r" b="b"/>
              <a:pathLst>
                <a:path w="3406" h="3831" extrusionOk="0">
                  <a:moveTo>
                    <a:pt x="1703" y="1"/>
                  </a:moveTo>
                  <a:cubicBezTo>
                    <a:pt x="761" y="1"/>
                    <a:pt x="1" y="852"/>
                    <a:pt x="1" y="1916"/>
                  </a:cubicBezTo>
                  <a:cubicBezTo>
                    <a:pt x="1" y="2980"/>
                    <a:pt x="761" y="3831"/>
                    <a:pt x="1703" y="3831"/>
                  </a:cubicBezTo>
                  <a:cubicBezTo>
                    <a:pt x="2645" y="3831"/>
                    <a:pt x="3405" y="2980"/>
                    <a:pt x="3405" y="1916"/>
                  </a:cubicBezTo>
                  <a:cubicBezTo>
                    <a:pt x="3405" y="852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0"/>
            <p:cNvSpPr/>
            <p:nvPr/>
          </p:nvSpPr>
          <p:spPr>
            <a:xfrm>
              <a:off x="9103001" y="405153"/>
              <a:ext cx="160711" cy="285741"/>
            </a:xfrm>
            <a:custGeom>
              <a:avLst/>
              <a:gdLst/>
              <a:ahLst/>
              <a:cxnLst/>
              <a:rect l="l" t="t" r="r" b="b"/>
              <a:pathLst>
                <a:path w="2189" h="3892" extrusionOk="0">
                  <a:moveTo>
                    <a:pt x="243" y="1"/>
                  </a:moveTo>
                  <a:cubicBezTo>
                    <a:pt x="152" y="1"/>
                    <a:pt x="61" y="31"/>
                    <a:pt x="0" y="31"/>
                  </a:cubicBezTo>
                  <a:cubicBezTo>
                    <a:pt x="942" y="153"/>
                    <a:pt x="1702" y="973"/>
                    <a:pt x="1702" y="1946"/>
                  </a:cubicBezTo>
                  <a:cubicBezTo>
                    <a:pt x="1702" y="2949"/>
                    <a:pt x="942" y="3739"/>
                    <a:pt x="0" y="3861"/>
                  </a:cubicBezTo>
                  <a:cubicBezTo>
                    <a:pt x="61" y="3891"/>
                    <a:pt x="152" y="3891"/>
                    <a:pt x="243" y="3891"/>
                  </a:cubicBezTo>
                  <a:cubicBezTo>
                    <a:pt x="1307" y="3891"/>
                    <a:pt x="2158" y="3040"/>
                    <a:pt x="2158" y="1946"/>
                  </a:cubicBezTo>
                  <a:cubicBezTo>
                    <a:pt x="2189" y="882"/>
                    <a:pt x="1307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0"/>
            <p:cNvSpPr/>
            <p:nvPr/>
          </p:nvSpPr>
          <p:spPr>
            <a:xfrm>
              <a:off x="8977969" y="407429"/>
              <a:ext cx="250060" cy="281189"/>
            </a:xfrm>
            <a:custGeom>
              <a:avLst/>
              <a:gdLst/>
              <a:ahLst/>
              <a:cxnLst/>
              <a:rect l="l" t="t" r="r" b="b"/>
              <a:pathLst>
                <a:path w="3406" h="3830" extrusionOk="0">
                  <a:moveTo>
                    <a:pt x="1703" y="0"/>
                  </a:moveTo>
                  <a:cubicBezTo>
                    <a:pt x="761" y="0"/>
                    <a:pt x="1" y="882"/>
                    <a:pt x="1" y="1915"/>
                  </a:cubicBezTo>
                  <a:cubicBezTo>
                    <a:pt x="1" y="2979"/>
                    <a:pt x="761" y="3830"/>
                    <a:pt x="1703" y="3830"/>
                  </a:cubicBezTo>
                  <a:cubicBezTo>
                    <a:pt x="2615" y="3830"/>
                    <a:pt x="3405" y="2979"/>
                    <a:pt x="3405" y="1915"/>
                  </a:cubicBezTo>
                  <a:cubicBezTo>
                    <a:pt x="3405" y="882"/>
                    <a:pt x="2615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0"/>
            <p:cNvSpPr/>
            <p:nvPr/>
          </p:nvSpPr>
          <p:spPr>
            <a:xfrm>
              <a:off x="8402224" y="-105836"/>
              <a:ext cx="189784" cy="282657"/>
            </a:xfrm>
            <a:custGeom>
              <a:avLst/>
              <a:gdLst/>
              <a:ahLst/>
              <a:cxnLst/>
              <a:rect l="l" t="t" r="r" b="b"/>
              <a:pathLst>
                <a:path w="2585" h="3850" extrusionOk="0">
                  <a:moveTo>
                    <a:pt x="548" y="0"/>
                  </a:moveTo>
                  <a:cubicBezTo>
                    <a:pt x="1490" y="243"/>
                    <a:pt x="2098" y="1155"/>
                    <a:pt x="1977" y="2128"/>
                  </a:cubicBezTo>
                  <a:cubicBezTo>
                    <a:pt x="1828" y="3080"/>
                    <a:pt x="1009" y="3770"/>
                    <a:pt x="62" y="3770"/>
                  </a:cubicBezTo>
                  <a:cubicBezTo>
                    <a:pt x="42" y="3770"/>
                    <a:pt x="21" y="3770"/>
                    <a:pt x="1" y="3769"/>
                  </a:cubicBezTo>
                  <a:lnTo>
                    <a:pt x="1" y="3769"/>
                  </a:lnTo>
                  <a:cubicBezTo>
                    <a:pt x="92" y="3800"/>
                    <a:pt x="153" y="3830"/>
                    <a:pt x="244" y="3830"/>
                  </a:cubicBezTo>
                  <a:cubicBezTo>
                    <a:pt x="338" y="3843"/>
                    <a:pt x="432" y="3850"/>
                    <a:pt x="524" y="3850"/>
                  </a:cubicBezTo>
                  <a:cubicBezTo>
                    <a:pt x="1474" y="3850"/>
                    <a:pt x="2294" y="3158"/>
                    <a:pt x="2432" y="2189"/>
                  </a:cubicBezTo>
                  <a:cubicBezTo>
                    <a:pt x="2584" y="1155"/>
                    <a:pt x="1855" y="152"/>
                    <a:pt x="79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0"/>
            <p:cNvSpPr/>
            <p:nvPr/>
          </p:nvSpPr>
          <p:spPr>
            <a:xfrm>
              <a:off x="8288426" y="-109066"/>
              <a:ext cx="270103" cy="281483"/>
            </a:xfrm>
            <a:custGeom>
              <a:avLst/>
              <a:gdLst/>
              <a:ahLst/>
              <a:cxnLst/>
              <a:rect l="l" t="t" r="r" b="b"/>
              <a:pathLst>
                <a:path w="3679" h="3834" extrusionOk="0">
                  <a:moveTo>
                    <a:pt x="1899" y="0"/>
                  </a:moveTo>
                  <a:cubicBezTo>
                    <a:pt x="1061" y="0"/>
                    <a:pt x="293" y="699"/>
                    <a:pt x="153" y="1685"/>
                  </a:cubicBezTo>
                  <a:cubicBezTo>
                    <a:pt x="1" y="2719"/>
                    <a:pt x="609" y="3692"/>
                    <a:pt x="1551" y="3813"/>
                  </a:cubicBezTo>
                  <a:cubicBezTo>
                    <a:pt x="1634" y="3827"/>
                    <a:pt x="1717" y="3833"/>
                    <a:pt x="1799" y="3833"/>
                  </a:cubicBezTo>
                  <a:cubicBezTo>
                    <a:pt x="2639" y="3833"/>
                    <a:pt x="3360" y="3141"/>
                    <a:pt x="3527" y="2172"/>
                  </a:cubicBezTo>
                  <a:cubicBezTo>
                    <a:pt x="3678" y="1138"/>
                    <a:pt x="3040" y="166"/>
                    <a:pt x="2098" y="14"/>
                  </a:cubicBezTo>
                  <a:cubicBezTo>
                    <a:pt x="2031" y="5"/>
                    <a:pt x="1965" y="0"/>
                    <a:pt x="18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0"/>
            <p:cNvSpPr/>
            <p:nvPr/>
          </p:nvSpPr>
          <p:spPr>
            <a:xfrm>
              <a:off x="8391064" y="780098"/>
              <a:ext cx="189784" cy="284933"/>
            </a:xfrm>
            <a:custGeom>
              <a:avLst/>
              <a:gdLst/>
              <a:ahLst/>
              <a:cxnLst/>
              <a:rect l="l" t="t" r="r" b="b"/>
              <a:pathLst>
                <a:path w="2585" h="3881" extrusionOk="0">
                  <a:moveTo>
                    <a:pt x="548" y="0"/>
                  </a:moveTo>
                  <a:cubicBezTo>
                    <a:pt x="1490" y="243"/>
                    <a:pt x="2098" y="1155"/>
                    <a:pt x="1977" y="2128"/>
                  </a:cubicBezTo>
                  <a:cubicBezTo>
                    <a:pt x="1825" y="3131"/>
                    <a:pt x="973" y="3800"/>
                    <a:pt x="1" y="3800"/>
                  </a:cubicBezTo>
                  <a:cubicBezTo>
                    <a:pt x="92" y="3800"/>
                    <a:pt x="153" y="3830"/>
                    <a:pt x="244" y="3860"/>
                  </a:cubicBezTo>
                  <a:cubicBezTo>
                    <a:pt x="338" y="3874"/>
                    <a:pt x="432" y="3880"/>
                    <a:pt x="524" y="3880"/>
                  </a:cubicBezTo>
                  <a:cubicBezTo>
                    <a:pt x="1474" y="3880"/>
                    <a:pt x="2294" y="3189"/>
                    <a:pt x="2432" y="2219"/>
                  </a:cubicBezTo>
                  <a:cubicBezTo>
                    <a:pt x="2584" y="1155"/>
                    <a:pt x="1855" y="152"/>
                    <a:pt x="79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0"/>
            <p:cNvSpPr/>
            <p:nvPr/>
          </p:nvSpPr>
          <p:spPr>
            <a:xfrm>
              <a:off x="8277266" y="778630"/>
              <a:ext cx="270103" cy="281409"/>
            </a:xfrm>
            <a:custGeom>
              <a:avLst/>
              <a:gdLst/>
              <a:ahLst/>
              <a:cxnLst/>
              <a:rect l="l" t="t" r="r" b="b"/>
              <a:pathLst>
                <a:path w="3679" h="3833" extrusionOk="0">
                  <a:moveTo>
                    <a:pt x="1864" y="1"/>
                  </a:moveTo>
                  <a:cubicBezTo>
                    <a:pt x="1040" y="1"/>
                    <a:pt x="292" y="717"/>
                    <a:pt x="153" y="1661"/>
                  </a:cubicBezTo>
                  <a:cubicBezTo>
                    <a:pt x="1" y="2725"/>
                    <a:pt x="609" y="3668"/>
                    <a:pt x="1551" y="3820"/>
                  </a:cubicBezTo>
                  <a:cubicBezTo>
                    <a:pt x="1620" y="3828"/>
                    <a:pt x="1688" y="3833"/>
                    <a:pt x="1756" y="3833"/>
                  </a:cubicBezTo>
                  <a:cubicBezTo>
                    <a:pt x="2614" y="3833"/>
                    <a:pt x="3357" y="3134"/>
                    <a:pt x="3527" y="2148"/>
                  </a:cubicBezTo>
                  <a:cubicBezTo>
                    <a:pt x="3679" y="1114"/>
                    <a:pt x="3040" y="142"/>
                    <a:pt x="2098" y="20"/>
                  </a:cubicBezTo>
                  <a:cubicBezTo>
                    <a:pt x="2020" y="7"/>
                    <a:pt x="1941" y="1"/>
                    <a:pt x="18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0"/>
            <p:cNvSpPr/>
            <p:nvPr/>
          </p:nvSpPr>
          <p:spPr>
            <a:xfrm>
              <a:off x="7663564" y="342674"/>
              <a:ext cx="189784" cy="284933"/>
            </a:xfrm>
            <a:custGeom>
              <a:avLst/>
              <a:gdLst/>
              <a:ahLst/>
              <a:cxnLst/>
              <a:rect l="l" t="t" r="r" b="b"/>
              <a:pathLst>
                <a:path w="2585" h="3881" extrusionOk="0">
                  <a:moveTo>
                    <a:pt x="548" y="1"/>
                  </a:moveTo>
                  <a:cubicBezTo>
                    <a:pt x="1490" y="274"/>
                    <a:pt x="2098" y="1186"/>
                    <a:pt x="1946" y="2159"/>
                  </a:cubicBezTo>
                  <a:cubicBezTo>
                    <a:pt x="1827" y="3111"/>
                    <a:pt x="1009" y="3801"/>
                    <a:pt x="62" y="3801"/>
                  </a:cubicBezTo>
                  <a:cubicBezTo>
                    <a:pt x="42" y="3801"/>
                    <a:pt x="21" y="3801"/>
                    <a:pt x="1" y="3800"/>
                  </a:cubicBezTo>
                  <a:lnTo>
                    <a:pt x="1" y="3800"/>
                  </a:lnTo>
                  <a:cubicBezTo>
                    <a:pt x="92" y="3830"/>
                    <a:pt x="153" y="3861"/>
                    <a:pt x="244" y="3861"/>
                  </a:cubicBezTo>
                  <a:cubicBezTo>
                    <a:pt x="338" y="3874"/>
                    <a:pt x="432" y="3881"/>
                    <a:pt x="524" y="3881"/>
                  </a:cubicBezTo>
                  <a:cubicBezTo>
                    <a:pt x="1474" y="3881"/>
                    <a:pt x="2294" y="3189"/>
                    <a:pt x="2432" y="2219"/>
                  </a:cubicBezTo>
                  <a:cubicBezTo>
                    <a:pt x="2584" y="1156"/>
                    <a:pt x="1855" y="183"/>
                    <a:pt x="791" y="31"/>
                  </a:cubicBezTo>
                  <a:cubicBezTo>
                    <a:pt x="700" y="1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0"/>
            <p:cNvSpPr/>
            <p:nvPr/>
          </p:nvSpPr>
          <p:spPr>
            <a:xfrm>
              <a:off x="7547563" y="341720"/>
              <a:ext cx="270103" cy="281409"/>
            </a:xfrm>
            <a:custGeom>
              <a:avLst/>
              <a:gdLst/>
              <a:ahLst/>
              <a:cxnLst/>
              <a:rect l="l" t="t" r="r" b="b"/>
              <a:pathLst>
                <a:path w="3679" h="3833" extrusionOk="0">
                  <a:moveTo>
                    <a:pt x="1923" y="0"/>
                  </a:moveTo>
                  <a:cubicBezTo>
                    <a:pt x="1065" y="0"/>
                    <a:pt x="321" y="699"/>
                    <a:pt x="152" y="1685"/>
                  </a:cubicBezTo>
                  <a:cubicBezTo>
                    <a:pt x="0" y="2719"/>
                    <a:pt x="639" y="3691"/>
                    <a:pt x="1581" y="3813"/>
                  </a:cubicBezTo>
                  <a:cubicBezTo>
                    <a:pt x="1659" y="3826"/>
                    <a:pt x="1737" y="3832"/>
                    <a:pt x="1815" y="3832"/>
                  </a:cubicBezTo>
                  <a:cubicBezTo>
                    <a:pt x="2639" y="3832"/>
                    <a:pt x="3387" y="3116"/>
                    <a:pt x="3526" y="2172"/>
                  </a:cubicBezTo>
                  <a:cubicBezTo>
                    <a:pt x="3678" y="1108"/>
                    <a:pt x="3070" y="166"/>
                    <a:pt x="2128" y="14"/>
                  </a:cubicBezTo>
                  <a:cubicBezTo>
                    <a:pt x="2059" y="5"/>
                    <a:pt x="1991" y="0"/>
                    <a:pt x="19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80"/>
            <p:cNvGrpSpPr/>
            <p:nvPr/>
          </p:nvGrpSpPr>
          <p:grpSpPr>
            <a:xfrm rot="-899825">
              <a:off x="4477824" y="1649490"/>
              <a:ext cx="3376495" cy="3681813"/>
              <a:chOff x="5006800" y="1811156"/>
              <a:chExt cx="2989175" cy="3259469"/>
            </a:xfrm>
          </p:grpSpPr>
          <p:grpSp>
            <p:nvGrpSpPr>
              <p:cNvPr id="1334" name="Google Shape;1334;p80"/>
              <p:cNvGrpSpPr/>
              <p:nvPr/>
            </p:nvGrpSpPr>
            <p:grpSpPr>
              <a:xfrm>
                <a:off x="5006800" y="1811156"/>
                <a:ext cx="2989175" cy="3259469"/>
                <a:chOff x="5006800" y="1811156"/>
                <a:chExt cx="2989175" cy="3259469"/>
              </a:xfrm>
            </p:grpSpPr>
            <p:sp>
              <p:nvSpPr>
                <p:cNvPr id="1335" name="Google Shape;1335;p80"/>
                <p:cNvSpPr/>
                <p:nvPr/>
              </p:nvSpPr>
              <p:spPr>
                <a:xfrm rot="-899979">
                  <a:off x="6575303" y="2639287"/>
                  <a:ext cx="1180995" cy="2007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5" h="30488" extrusionOk="0">
                      <a:moveTo>
                        <a:pt x="17934" y="1"/>
                      </a:moveTo>
                      <a:lnTo>
                        <a:pt x="1" y="9667"/>
                      </a:lnTo>
                      <a:lnTo>
                        <a:pt x="1" y="30488"/>
                      </a:lnTo>
                      <a:lnTo>
                        <a:pt x="17934" y="19849"/>
                      </a:lnTo>
                      <a:lnTo>
                        <a:pt x="17934" y="1"/>
                      </a:lnTo>
                      <a:close/>
                    </a:path>
                  </a:pathLst>
                </a:custGeom>
                <a:solidFill>
                  <a:srgbClr val="E0C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80"/>
                <p:cNvSpPr/>
                <p:nvPr/>
              </p:nvSpPr>
              <p:spPr>
                <a:xfrm rot="-899979">
                  <a:off x="5144026" y="2093182"/>
                  <a:ext cx="2359883" cy="137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38" h="20822" extrusionOk="0">
                      <a:moveTo>
                        <a:pt x="18390" y="1"/>
                      </a:moveTo>
                      <a:lnTo>
                        <a:pt x="1" y="10669"/>
                      </a:lnTo>
                      <a:lnTo>
                        <a:pt x="17904" y="20822"/>
                      </a:lnTo>
                      <a:lnTo>
                        <a:pt x="35837" y="11156"/>
                      </a:lnTo>
                      <a:lnTo>
                        <a:pt x="18390" y="1"/>
                      </a:lnTo>
                      <a:close/>
                    </a:path>
                  </a:pathLst>
                </a:custGeom>
                <a:solidFill>
                  <a:srgbClr val="E6BD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80"/>
                <p:cNvSpPr/>
                <p:nvPr/>
              </p:nvSpPr>
              <p:spPr>
                <a:xfrm rot="-899979">
                  <a:off x="5432482" y="2913211"/>
                  <a:ext cx="1178954" cy="203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0974" extrusionOk="0">
                      <a:moveTo>
                        <a:pt x="1" y="0"/>
                      </a:moveTo>
                      <a:lnTo>
                        <a:pt x="1" y="20335"/>
                      </a:lnTo>
                      <a:lnTo>
                        <a:pt x="17904" y="30974"/>
                      </a:lnTo>
                      <a:lnTo>
                        <a:pt x="17904" y="101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0A4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80"/>
                <p:cNvSpPr/>
                <p:nvPr/>
              </p:nvSpPr>
              <p:spPr>
                <a:xfrm rot="-899979">
                  <a:off x="7080466" y="3494225"/>
                  <a:ext cx="224215" cy="25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3800" extrusionOk="0">
                      <a:moveTo>
                        <a:pt x="1703" y="0"/>
                      </a:moveTo>
                      <a:cubicBezTo>
                        <a:pt x="760" y="0"/>
                        <a:pt x="0" y="851"/>
                        <a:pt x="0" y="1915"/>
                      </a:cubicBezTo>
                      <a:cubicBezTo>
                        <a:pt x="0" y="2949"/>
                        <a:pt x="760" y="3800"/>
                        <a:pt x="1703" y="3800"/>
                      </a:cubicBezTo>
                      <a:cubicBezTo>
                        <a:pt x="2645" y="3800"/>
                        <a:pt x="3405" y="2949"/>
                        <a:pt x="3405" y="1915"/>
                      </a:cubicBezTo>
                      <a:cubicBezTo>
                        <a:pt x="3405" y="851"/>
                        <a:pt x="2645" y="0"/>
                        <a:pt x="17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80"/>
                <p:cNvSpPr/>
                <p:nvPr/>
              </p:nvSpPr>
              <p:spPr>
                <a:xfrm rot="-899979">
                  <a:off x="5580827" y="4059768"/>
                  <a:ext cx="224215" cy="252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3831" extrusionOk="0">
                      <a:moveTo>
                        <a:pt x="1702" y="1"/>
                      </a:moveTo>
                      <a:cubicBezTo>
                        <a:pt x="760" y="1"/>
                        <a:pt x="0" y="852"/>
                        <a:pt x="0" y="1915"/>
                      </a:cubicBezTo>
                      <a:cubicBezTo>
                        <a:pt x="0" y="2979"/>
                        <a:pt x="760" y="3830"/>
                        <a:pt x="1702" y="3830"/>
                      </a:cubicBezTo>
                      <a:cubicBezTo>
                        <a:pt x="2645" y="3830"/>
                        <a:pt x="3404" y="2979"/>
                        <a:pt x="3404" y="1915"/>
                      </a:cubicBezTo>
                      <a:cubicBezTo>
                        <a:pt x="3404" y="852"/>
                        <a:pt x="2645" y="1"/>
                        <a:pt x="1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80"/>
                <p:cNvSpPr/>
                <p:nvPr/>
              </p:nvSpPr>
              <p:spPr>
                <a:xfrm rot="-899979">
                  <a:off x="5879898" y="3816181"/>
                  <a:ext cx="222239" cy="25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800" extrusionOk="0">
                      <a:moveTo>
                        <a:pt x="1703" y="0"/>
                      </a:moveTo>
                      <a:cubicBezTo>
                        <a:pt x="761" y="0"/>
                        <a:pt x="1" y="851"/>
                        <a:pt x="1" y="1915"/>
                      </a:cubicBezTo>
                      <a:cubicBezTo>
                        <a:pt x="1" y="2949"/>
                        <a:pt x="761" y="3800"/>
                        <a:pt x="1703" y="3800"/>
                      </a:cubicBezTo>
                      <a:cubicBezTo>
                        <a:pt x="2615" y="3800"/>
                        <a:pt x="3375" y="2949"/>
                        <a:pt x="3375" y="1915"/>
                      </a:cubicBezTo>
                      <a:cubicBezTo>
                        <a:pt x="3375" y="851"/>
                        <a:pt x="2615" y="0"/>
                        <a:pt x="17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80"/>
                <p:cNvSpPr/>
                <p:nvPr/>
              </p:nvSpPr>
              <p:spPr>
                <a:xfrm rot="-899979">
                  <a:off x="6207969" y="3562254"/>
                  <a:ext cx="224215" cy="252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3831" extrusionOk="0">
                      <a:moveTo>
                        <a:pt x="1702" y="1"/>
                      </a:moveTo>
                      <a:cubicBezTo>
                        <a:pt x="760" y="1"/>
                        <a:pt x="0" y="852"/>
                        <a:pt x="0" y="1916"/>
                      </a:cubicBezTo>
                      <a:cubicBezTo>
                        <a:pt x="0" y="2979"/>
                        <a:pt x="760" y="3831"/>
                        <a:pt x="1702" y="3831"/>
                      </a:cubicBezTo>
                      <a:cubicBezTo>
                        <a:pt x="2645" y="3831"/>
                        <a:pt x="3405" y="2979"/>
                        <a:pt x="3405" y="1916"/>
                      </a:cubicBezTo>
                      <a:cubicBezTo>
                        <a:pt x="3405" y="852"/>
                        <a:pt x="2645" y="1"/>
                        <a:pt x="1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80"/>
                <p:cNvSpPr/>
                <p:nvPr/>
              </p:nvSpPr>
              <p:spPr>
                <a:xfrm rot="-899979">
                  <a:off x="6170199" y="2284222"/>
                  <a:ext cx="240216" cy="250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809" extrusionOk="0">
                      <a:moveTo>
                        <a:pt x="1864" y="0"/>
                      </a:moveTo>
                      <a:cubicBezTo>
                        <a:pt x="1040" y="0"/>
                        <a:pt x="291" y="716"/>
                        <a:pt x="152" y="1661"/>
                      </a:cubicBezTo>
                      <a:cubicBezTo>
                        <a:pt x="0" y="2694"/>
                        <a:pt x="639" y="3667"/>
                        <a:pt x="1551" y="3788"/>
                      </a:cubicBezTo>
                      <a:cubicBezTo>
                        <a:pt x="1634" y="3802"/>
                        <a:pt x="1717" y="3808"/>
                        <a:pt x="1799" y="3808"/>
                      </a:cubicBezTo>
                      <a:cubicBezTo>
                        <a:pt x="2638" y="3808"/>
                        <a:pt x="3357" y="3117"/>
                        <a:pt x="3496" y="2147"/>
                      </a:cubicBezTo>
                      <a:cubicBezTo>
                        <a:pt x="3648" y="1114"/>
                        <a:pt x="3040" y="141"/>
                        <a:pt x="2098" y="19"/>
                      </a:cubicBezTo>
                      <a:cubicBezTo>
                        <a:pt x="2019" y="6"/>
                        <a:pt x="1941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80"/>
                <p:cNvSpPr/>
                <p:nvPr/>
              </p:nvSpPr>
              <p:spPr>
                <a:xfrm rot="-899979">
                  <a:off x="6248859" y="2948949"/>
                  <a:ext cx="240216" cy="25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810" extrusionOk="0">
                      <a:moveTo>
                        <a:pt x="1864" y="1"/>
                      </a:moveTo>
                      <a:cubicBezTo>
                        <a:pt x="1040" y="1"/>
                        <a:pt x="291" y="717"/>
                        <a:pt x="152" y="1662"/>
                      </a:cubicBezTo>
                      <a:cubicBezTo>
                        <a:pt x="0" y="2695"/>
                        <a:pt x="608" y="3668"/>
                        <a:pt x="1551" y="3789"/>
                      </a:cubicBezTo>
                      <a:cubicBezTo>
                        <a:pt x="1632" y="3803"/>
                        <a:pt x="1712" y="3809"/>
                        <a:pt x="1792" y="3809"/>
                      </a:cubicBezTo>
                      <a:cubicBezTo>
                        <a:pt x="2613" y="3809"/>
                        <a:pt x="3357" y="3118"/>
                        <a:pt x="3496" y="2148"/>
                      </a:cubicBezTo>
                      <a:cubicBezTo>
                        <a:pt x="3648" y="1115"/>
                        <a:pt x="3010" y="142"/>
                        <a:pt x="2098" y="20"/>
                      </a:cubicBezTo>
                      <a:cubicBezTo>
                        <a:pt x="2019" y="7"/>
                        <a:pt x="1941" y="1"/>
                        <a:pt x="186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4" name="Google Shape;1344;p80"/>
              <p:cNvSpPr/>
              <p:nvPr/>
            </p:nvSpPr>
            <p:spPr>
              <a:xfrm rot="-899979">
                <a:off x="7190084" y="3473531"/>
                <a:ext cx="144209" cy="25430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862" extrusionOk="0">
                    <a:moveTo>
                      <a:pt x="1" y="1"/>
                    </a:moveTo>
                    <a:cubicBezTo>
                      <a:pt x="943" y="123"/>
                      <a:pt x="1703" y="943"/>
                      <a:pt x="1703" y="1916"/>
                    </a:cubicBezTo>
                    <a:cubicBezTo>
                      <a:pt x="1703" y="2919"/>
                      <a:pt x="943" y="3709"/>
                      <a:pt x="1" y="3831"/>
                    </a:cubicBezTo>
                    <a:cubicBezTo>
                      <a:pt x="61" y="3861"/>
                      <a:pt x="153" y="3861"/>
                      <a:pt x="244" y="3861"/>
                    </a:cubicBezTo>
                    <a:cubicBezTo>
                      <a:pt x="1308" y="3861"/>
                      <a:pt x="2189" y="2980"/>
                      <a:pt x="2189" y="1916"/>
                    </a:cubicBezTo>
                    <a:cubicBezTo>
                      <a:pt x="2189" y="852"/>
                      <a:pt x="1308" y="1"/>
                      <a:pt x="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80"/>
              <p:cNvSpPr/>
              <p:nvPr/>
            </p:nvSpPr>
            <p:spPr>
              <a:xfrm rot="-899979">
                <a:off x="5690446" y="4039147"/>
                <a:ext cx="144143" cy="256217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3891" extrusionOk="0">
                    <a:moveTo>
                      <a:pt x="243" y="0"/>
                    </a:moveTo>
                    <a:cubicBezTo>
                      <a:pt x="183" y="0"/>
                      <a:pt x="91" y="31"/>
                      <a:pt x="0" y="31"/>
                    </a:cubicBezTo>
                    <a:cubicBezTo>
                      <a:pt x="973" y="152"/>
                      <a:pt x="1702" y="973"/>
                      <a:pt x="1702" y="1945"/>
                    </a:cubicBezTo>
                    <a:cubicBezTo>
                      <a:pt x="1702" y="2918"/>
                      <a:pt x="973" y="3739"/>
                      <a:pt x="0" y="3860"/>
                    </a:cubicBezTo>
                    <a:cubicBezTo>
                      <a:pt x="91" y="3860"/>
                      <a:pt x="152" y="3891"/>
                      <a:pt x="243" y="3891"/>
                    </a:cubicBezTo>
                    <a:cubicBezTo>
                      <a:pt x="1307" y="3891"/>
                      <a:pt x="2189" y="3009"/>
                      <a:pt x="2189" y="1945"/>
                    </a:cubicBezTo>
                    <a:cubicBezTo>
                      <a:pt x="2189" y="882"/>
                      <a:pt x="1338" y="0"/>
                      <a:pt x="2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80"/>
              <p:cNvSpPr/>
              <p:nvPr/>
            </p:nvSpPr>
            <p:spPr>
              <a:xfrm rot="-899979">
                <a:off x="5989517" y="3795495"/>
                <a:ext cx="142167" cy="25430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862" extrusionOk="0">
                    <a:moveTo>
                      <a:pt x="1" y="1"/>
                    </a:moveTo>
                    <a:cubicBezTo>
                      <a:pt x="943" y="123"/>
                      <a:pt x="1673" y="943"/>
                      <a:pt x="1673" y="1916"/>
                    </a:cubicBezTo>
                    <a:cubicBezTo>
                      <a:pt x="1673" y="2919"/>
                      <a:pt x="943" y="3709"/>
                      <a:pt x="1" y="3831"/>
                    </a:cubicBezTo>
                    <a:cubicBezTo>
                      <a:pt x="62" y="3861"/>
                      <a:pt x="153" y="3861"/>
                      <a:pt x="214" y="3861"/>
                    </a:cubicBezTo>
                    <a:cubicBezTo>
                      <a:pt x="1308" y="3861"/>
                      <a:pt x="2159" y="2980"/>
                      <a:pt x="2159" y="1916"/>
                    </a:cubicBezTo>
                    <a:cubicBezTo>
                      <a:pt x="2159" y="852"/>
                      <a:pt x="1308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80"/>
              <p:cNvSpPr/>
              <p:nvPr/>
            </p:nvSpPr>
            <p:spPr>
              <a:xfrm rot="-899979">
                <a:off x="6317366" y="3541923"/>
                <a:ext cx="142167" cy="25424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861" extrusionOk="0">
                    <a:moveTo>
                      <a:pt x="244" y="0"/>
                    </a:moveTo>
                    <a:cubicBezTo>
                      <a:pt x="152" y="0"/>
                      <a:pt x="61" y="31"/>
                      <a:pt x="0" y="31"/>
                    </a:cubicBezTo>
                    <a:cubicBezTo>
                      <a:pt x="943" y="152"/>
                      <a:pt x="1672" y="943"/>
                      <a:pt x="1672" y="1946"/>
                    </a:cubicBezTo>
                    <a:cubicBezTo>
                      <a:pt x="1672" y="2918"/>
                      <a:pt x="943" y="3739"/>
                      <a:pt x="0" y="3861"/>
                    </a:cubicBezTo>
                    <a:lnTo>
                      <a:pt x="244" y="3861"/>
                    </a:lnTo>
                    <a:cubicBezTo>
                      <a:pt x="1307" y="3861"/>
                      <a:pt x="2159" y="3009"/>
                      <a:pt x="2159" y="1946"/>
                    </a:cubicBezTo>
                    <a:cubicBezTo>
                      <a:pt x="2159" y="851"/>
                      <a:pt x="1307" y="0"/>
                      <a:pt x="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80"/>
              <p:cNvSpPr/>
              <p:nvPr/>
            </p:nvSpPr>
            <p:spPr>
              <a:xfrm rot="-899979">
                <a:off x="6270916" y="2267991"/>
                <a:ext cx="170219" cy="255559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881" extrusionOk="0">
                    <a:moveTo>
                      <a:pt x="578" y="0"/>
                    </a:moveTo>
                    <a:cubicBezTo>
                      <a:pt x="1490" y="244"/>
                      <a:pt x="2098" y="1155"/>
                      <a:pt x="1976" y="2128"/>
                    </a:cubicBezTo>
                    <a:cubicBezTo>
                      <a:pt x="1828" y="3080"/>
                      <a:pt x="1009" y="3770"/>
                      <a:pt x="62" y="3770"/>
                    </a:cubicBezTo>
                    <a:cubicBezTo>
                      <a:pt x="41" y="3770"/>
                      <a:pt x="21" y="3770"/>
                      <a:pt x="1" y="3769"/>
                    </a:cubicBezTo>
                    <a:lnTo>
                      <a:pt x="1" y="3769"/>
                    </a:lnTo>
                    <a:cubicBezTo>
                      <a:pt x="92" y="3800"/>
                      <a:pt x="183" y="3830"/>
                      <a:pt x="244" y="3861"/>
                    </a:cubicBezTo>
                    <a:cubicBezTo>
                      <a:pt x="338" y="3874"/>
                      <a:pt x="432" y="3881"/>
                      <a:pt x="524" y="3881"/>
                    </a:cubicBezTo>
                    <a:cubicBezTo>
                      <a:pt x="1474" y="3881"/>
                      <a:pt x="2294" y="3189"/>
                      <a:pt x="2432" y="2219"/>
                    </a:cubicBezTo>
                    <a:cubicBezTo>
                      <a:pt x="2584" y="1155"/>
                      <a:pt x="1855" y="152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80"/>
              <p:cNvSpPr/>
              <p:nvPr/>
            </p:nvSpPr>
            <p:spPr>
              <a:xfrm rot="-899979">
                <a:off x="6349585" y="2932783"/>
                <a:ext cx="170219" cy="255559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881" extrusionOk="0">
                    <a:moveTo>
                      <a:pt x="548" y="0"/>
                    </a:moveTo>
                    <a:cubicBezTo>
                      <a:pt x="1490" y="244"/>
                      <a:pt x="2098" y="1155"/>
                      <a:pt x="1946" y="2128"/>
                    </a:cubicBezTo>
                    <a:cubicBezTo>
                      <a:pt x="1824" y="3101"/>
                      <a:pt x="973" y="3800"/>
                      <a:pt x="1" y="3800"/>
                    </a:cubicBezTo>
                    <a:cubicBezTo>
                      <a:pt x="92" y="3800"/>
                      <a:pt x="153" y="3830"/>
                      <a:pt x="244" y="3861"/>
                    </a:cubicBezTo>
                    <a:cubicBezTo>
                      <a:pt x="338" y="3874"/>
                      <a:pt x="432" y="3881"/>
                      <a:pt x="524" y="3881"/>
                    </a:cubicBezTo>
                    <a:cubicBezTo>
                      <a:pt x="1474" y="3881"/>
                      <a:pt x="2294" y="3189"/>
                      <a:pt x="2432" y="2219"/>
                    </a:cubicBezTo>
                    <a:cubicBezTo>
                      <a:pt x="2584" y="1155"/>
                      <a:pt x="1855" y="152"/>
                      <a:pt x="7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>
          <a:extLst>
            <a:ext uri="{FF2B5EF4-FFF2-40B4-BE49-F238E27FC236}">
              <a16:creationId xmlns:a16="http://schemas.microsoft.com/office/drawing/2014/main" id="{EA9A8730-ED84-A3E4-AE5B-131A54BF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85">
            <a:extLst>
              <a:ext uri="{FF2B5EF4-FFF2-40B4-BE49-F238E27FC236}">
                <a16:creationId xmlns:a16="http://schemas.microsoft.com/office/drawing/2014/main" id="{62EE3D66-4F1F-6144-437A-68D054A554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718" y="584068"/>
            <a:ext cx="3957544" cy="2383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Câu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hỏi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 chơi Tic-Tac-Toe phù hợp với kiểu biểu diễn nào? 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872" name="Google Shape;1872;p85">
            <a:extLst>
              <a:ext uri="{FF2B5EF4-FFF2-40B4-BE49-F238E27FC236}">
                <a16:creationId xmlns:a16="http://schemas.microsoft.com/office/drawing/2014/main" id="{3FC05B40-6001-F359-EBB7-62E88F654F50}"/>
              </a:ext>
            </a:extLst>
          </p:cNvPr>
          <p:cNvGrpSpPr/>
          <p:nvPr/>
        </p:nvGrpSpPr>
        <p:grpSpPr>
          <a:xfrm rot="453050" flipH="1">
            <a:off x="5581426" y="1789845"/>
            <a:ext cx="2635950" cy="5436646"/>
            <a:chOff x="4351335" y="2870407"/>
            <a:chExt cx="1062838" cy="2192102"/>
          </a:xfrm>
        </p:grpSpPr>
        <p:sp>
          <p:nvSpPr>
            <p:cNvPr id="1873" name="Google Shape;1873;p85">
              <a:extLst>
                <a:ext uri="{FF2B5EF4-FFF2-40B4-BE49-F238E27FC236}">
                  <a16:creationId xmlns:a16="http://schemas.microsoft.com/office/drawing/2014/main" id="{CF5A1248-F69B-352C-8FC9-6074E0DF1E20}"/>
                </a:ext>
              </a:extLst>
            </p:cNvPr>
            <p:cNvSpPr/>
            <p:nvPr/>
          </p:nvSpPr>
          <p:spPr>
            <a:xfrm>
              <a:off x="4480047" y="3275398"/>
              <a:ext cx="371852" cy="714989"/>
            </a:xfrm>
            <a:custGeom>
              <a:avLst/>
              <a:gdLst/>
              <a:ahLst/>
              <a:cxnLst/>
              <a:rect l="l" t="t" r="r" b="b"/>
              <a:pathLst>
                <a:path w="2603" h="5005" extrusionOk="0">
                  <a:moveTo>
                    <a:pt x="1635" y="1"/>
                  </a:moveTo>
                  <a:cubicBezTo>
                    <a:pt x="868" y="1"/>
                    <a:pt x="267" y="568"/>
                    <a:pt x="234" y="1302"/>
                  </a:cubicBezTo>
                  <a:lnTo>
                    <a:pt x="67" y="3503"/>
                  </a:lnTo>
                  <a:cubicBezTo>
                    <a:pt x="0" y="4304"/>
                    <a:pt x="668" y="5004"/>
                    <a:pt x="1468" y="5004"/>
                  </a:cubicBezTo>
                  <a:lnTo>
                    <a:pt x="2602" y="5004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5">
              <a:extLst>
                <a:ext uri="{FF2B5EF4-FFF2-40B4-BE49-F238E27FC236}">
                  <a16:creationId xmlns:a16="http://schemas.microsoft.com/office/drawing/2014/main" id="{968C35A2-AB5E-6761-8699-25BF59CC10A4}"/>
                </a:ext>
              </a:extLst>
            </p:cNvPr>
            <p:cNvSpPr/>
            <p:nvPr/>
          </p:nvSpPr>
          <p:spPr>
            <a:xfrm>
              <a:off x="4823182" y="2958834"/>
              <a:ext cx="590991" cy="503564"/>
            </a:xfrm>
            <a:custGeom>
              <a:avLst/>
              <a:gdLst/>
              <a:ahLst/>
              <a:cxnLst/>
              <a:rect l="l" t="t" r="r" b="b"/>
              <a:pathLst>
                <a:path w="4137" h="3525" extrusionOk="0">
                  <a:moveTo>
                    <a:pt x="3839" y="0"/>
                  </a:moveTo>
                  <a:cubicBezTo>
                    <a:pt x="3732" y="0"/>
                    <a:pt x="3636" y="60"/>
                    <a:pt x="3569" y="149"/>
                  </a:cubicBezTo>
                  <a:cubicBezTo>
                    <a:pt x="3569" y="149"/>
                    <a:pt x="2769" y="1316"/>
                    <a:pt x="1968" y="1983"/>
                  </a:cubicBezTo>
                  <a:cubicBezTo>
                    <a:pt x="1201" y="2650"/>
                    <a:pt x="300" y="2917"/>
                    <a:pt x="267" y="2917"/>
                  </a:cubicBezTo>
                  <a:cubicBezTo>
                    <a:pt x="100" y="2951"/>
                    <a:pt x="0" y="3117"/>
                    <a:pt x="67" y="3284"/>
                  </a:cubicBezTo>
                  <a:cubicBezTo>
                    <a:pt x="96" y="3429"/>
                    <a:pt x="226" y="3524"/>
                    <a:pt x="370" y="3524"/>
                  </a:cubicBezTo>
                  <a:cubicBezTo>
                    <a:pt x="391" y="3524"/>
                    <a:pt x="412" y="3522"/>
                    <a:pt x="434" y="3518"/>
                  </a:cubicBezTo>
                  <a:cubicBezTo>
                    <a:pt x="501" y="3484"/>
                    <a:pt x="1468" y="3218"/>
                    <a:pt x="2369" y="2484"/>
                  </a:cubicBezTo>
                  <a:cubicBezTo>
                    <a:pt x="3236" y="1750"/>
                    <a:pt x="4036" y="549"/>
                    <a:pt x="4070" y="482"/>
                  </a:cubicBezTo>
                  <a:cubicBezTo>
                    <a:pt x="4103" y="449"/>
                    <a:pt x="4136" y="382"/>
                    <a:pt x="4136" y="349"/>
                  </a:cubicBezTo>
                  <a:cubicBezTo>
                    <a:pt x="4136" y="215"/>
                    <a:pt x="4103" y="115"/>
                    <a:pt x="4003" y="49"/>
                  </a:cubicBezTo>
                  <a:cubicBezTo>
                    <a:pt x="3947" y="15"/>
                    <a:pt x="3892" y="0"/>
                    <a:pt x="3839" y="0"/>
                  </a:cubicBez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5">
              <a:extLst>
                <a:ext uri="{FF2B5EF4-FFF2-40B4-BE49-F238E27FC236}">
                  <a16:creationId xmlns:a16="http://schemas.microsoft.com/office/drawing/2014/main" id="{120E4EC6-1378-83A1-9D8C-E97A131138FB}"/>
                </a:ext>
              </a:extLst>
            </p:cNvPr>
            <p:cNvSpPr/>
            <p:nvPr/>
          </p:nvSpPr>
          <p:spPr>
            <a:xfrm>
              <a:off x="4827896" y="3118259"/>
              <a:ext cx="471850" cy="344138"/>
            </a:xfrm>
            <a:custGeom>
              <a:avLst/>
              <a:gdLst/>
              <a:ahLst/>
              <a:cxnLst/>
              <a:rect l="l" t="t" r="r" b="b"/>
              <a:pathLst>
                <a:path w="3303" h="2409" extrusionOk="0">
                  <a:moveTo>
                    <a:pt x="2803" y="0"/>
                  </a:moveTo>
                  <a:cubicBezTo>
                    <a:pt x="2536" y="300"/>
                    <a:pt x="2235" y="634"/>
                    <a:pt x="1935" y="867"/>
                  </a:cubicBezTo>
                  <a:cubicBezTo>
                    <a:pt x="1168" y="1534"/>
                    <a:pt x="267" y="1801"/>
                    <a:pt x="267" y="1801"/>
                  </a:cubicBezTo>
                  <a:cubicBezTo>
                    <a:pt x="101" y="1835"/>
                    <a:pt x="1" y="2001"/>
                    <a:pt x="34" y="2168"/>
                  </a:cubicBezTo>
                  <a:cubicBezTo>
                    <a:pt x="63" y="2313"/>
                    <a:pt x="193" y="2408"/>
                    <a:pt x="359" y="2408"/>
                  </a:cubicBezTo>
                  <a:cubicBezTo>
                    <a:pt x="383" y="2408"/>
                    <a:pt x="408" y="2406"/>
                    <a:pt x="434" y="2402"/>
                  </a:cubicBezTo>
                  <a:cubicBezTo>
                    <a:pt x="468" y="2368"/>
                    <a:pt x="1468" y="2102"/>
                    <a:pt x="2336" y="1368"/>
                  </a:cubicBezTo>
                  <a:cubicBezTo>
                    <a:pt x="2702" y="1067"/>
                    <a:pt x="3003" y="701"/>
                    <a:pt x="3303" y="400"/>
                  </a:cubicBezTo>
                  <a:cubicBezTo>
                    <a:pt x="3270" y="367"/>
                    <a:pt x="3236" y="334"/>
                    <a:pt x="3203" y="334"/>
                  </a:cubicBezTo>
                  <a:cubicBezTo>
                    <a:pt x="3036" y="234"/>
                    <a:pt x="2903" y="133"/>
                    <a:pt x="2803" y="0"/>
                  </a:cubicBezTo>
                  <a:close/>
                </a:path>
              </a:pathLst>
            </a:custGeom>
            <a:solidFill>
              <a:srgbClr val="802733"/>
            </a:solidFill>
            <a:ln w="9525" cap="flat" cmpd="sng">
              <a:solidFill>
                <a:srgbClr val="8027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5">
              <a:extLst>
                <a:ext uri="{FF2B5EF4-FFF2-40B4-BE49-F238E27FC236}">
                  <a16:creationId xmlns:a16="http://schemas.microsoft.com/office/drawing/2014/main" id="{1713094C-9C93-BBAE-F763-9C6314C06956}"/>
                </a:ext>
              </a:extLst>
            </p:cNvPr>
            <p:cNvSpPr/>
            <p:nvPr/>
          </p:nvSpPr>
          <p:spPr>
            <a:xfrm>
              <a:off x="4761184" y="3947384"/>
              <a:ext cx="271710" cy="1115126"/>
            </a:xfrm>
            <a:custGeom>
              <a:avLst/>
              <a:gdLst/>
              <a:ahLst/>
              <a:cxnLst/>
              <a:rect l="l" t="t" r="r" b="b"/>
              <a:pathLst>
                <a:path w="1902" h="7806" extrusionOk="0">
                  <a:moveTo>
                    <a:pt x="1201" y="0"/>
                  </a:moveTo>
                  <a:lnTo>
                    <a:pt x="1" y="267"/>
                  </a:lnTo>
                  <a:cubicBezTo>
                    <a:pt x="1" y="267"/>
                    <a:pt x="468" y="2402"/>
                    <a:pt x="534" y="4603"/>
                  </a:cubicBezTo>
                  <a:cubicBezTo>
                    <a:pt x="601" y="6605"/>
                    <a:pt x="634" y="7806"/>
                    <a:pt x="634" y="7806"/>
                  </a:cubicBezTo>
                  <a:lnTo>
                    <a:pt x="1902" y="7772"/>
                  </a:lnTo>
                  <a:cubicBezTo>
                    <a:pt x="1902" y="7772"/>
                    <a:pt x="1869" y="6572"/>
                    <a:pt x="1802" y="4537"/>
                  </a:cubicBezTo>
                  <a:cubicBezTo>
                    <a:pt x="1702" y="2235"/>
                    <a:pt x="1235" y="67"/>
                    <a:pt x="1201" y="0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5">
              <a:extLst>
                <a:ext uri="{FF2B5EF4-FFF2-40B4-BE49-F238E27FC236}">
                  <a16:creationId xmlns:a16="http://schemas.microsoft.com/office/drawing/2014/main" id="{D8978920-8654-E59A-AD95-DA96B6301377}"/>
                </a:ext>
              </a:extLst>
            </p:cNvPr>
            <p:cNvSpPr/>
            <p:nvPr/>
          </p:nvSpPr>
          <p:spPr>
            <a:xfrm>
              <a:off x="4427619" y="3975954"/>
              <a:ext cx="362280" cy="1057984"/>
            </a:xfrm>
            <a:custGeom>
              <a:avLst/>
              <a:gdLst/>
              <a:ahLst/>
              <a:cxnLst/>
              <a:rect l="l" t="t" r="r" b="b"/>
              <a:pathLst>
                <a:path w="2536" h="7406" extrusionOk="0">
                  <a:moveTo>
                    <a:pt x="2369" y="0"/>
                  </a:moveTo>
                  <a:lnTo>
                    <a:pt x="1101" y="134"/>
                  </a:lnTo>
                  <a:cubicBezTo>
                    <a:pt x="1135" y="134"/>
                    <a:pt x="1268" y="2035"/>
                    <a:pt x="1001" y="3870"/>
                  </a:cubicBezTo>
                  <a:cubicBezTo>
                    <a:pt x="834" y="5104"/>
                    <a:pt x="34" y="6872"/>
                    <a:pt x="1" y="6905"/>
                  </a:cubicBezTo>
                  <a:lnTo>
                    <a:pt x="1168" y="7406"/>
                  </a:lnTo>
                  <a:cubicBezTo>
                    <a:pt x="1201" y="7339"/>
                    <a:pt x="2069" y="5438"/>
                    <a:pt x="2269" y="4037"/>
                  </a:cubicBezTo>
                  <a:cubicBezTo>
                    <a:pt x="2536" y="2002"/>
                    <a:pt x="2369" y="0"/>
                    <a:pt x="2369" y="0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5">
              <a:extLst>
                <a:ext uri="{FF2B5EF4-FFF2-40B4-BE49-F238E27FC236}">
                  <a16:creationId xmlns:a16="http://schemas.microsoft.com/office/drawing/2014/main" id="{E810E0CA-F68A-58B1-65B1-99B465589995}"/>
                </a:ext>
              </a:extLst>
            </p:cNvPr>
            <p:cNvSpPr/>
            <p:nvPr/>
          </p:nvSpPr>
          <p:spPr>
            <a:xfrm>
              <a:off x="4599187" y="3861528"/>
              <a:ext cx="386137" cy="309852"/>
            </a:xfrm>
            <a:custGeom>
              <a:avLst/>
              <a:gdLst/>
              <a:ahLst/>
              <a:cxnLst/>
              <a:rect l="l" t="t" r="r" b="b"/>
              <a:pathLst>
                <a:path w="2703" h="2169" extrusionOk="0">
                  <a:moveTo>
                    <a:pt x="0" y="1"/>
                  </a:moveTo>
                  <a:lnTo>
                    <a:pt x="0" y="2169"/>
                  </a:lnTo>
                  <a:lnTo>
                    <a:pt x="2602" y="2036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5">
              <a:extLst>
                <a:ext uri="{FF2B5EF4-FFF2-40B4-BE49-F238E27FC236}">
                  <a16:creationId xmlns:a16="http://schemas.microsoft.com/office/drawing/2014/main" id="{FED0EE08-3A94-136E-78CE-844FFDDDE407}"/>
                </a:ext>
              </a:extLst>
            </p:cNvPr>
            <p:cNvSpPr/>
            <p:nvPr/>
          </p:nvSpPr>
          <p:spPr>
            <a:xfrm>
              <a:off x="4565759" y="3290255"/>
              <a:ext cx="457707" cy="709704"/>
            </a:xfrm>
            <a:custGeom>
              <a:avLst/>
              <a:gdLst/>
              <a:ahLst/>
              <a:cxnLst/>
              <a:rect l="l" t="t" r="r" b="b"/>
              <a:pathLst>
                <a:path w="3204" h="4968" extrusionOk="0">
                  <a:moveTo>
                    <a:pt x="1548" y="1"/>
                  </a:moveTo>
                  <a:cubicBezTo>
                    <a:pt x="1260" y="1"/>
                    <a:pt x="972" y="76"/>
                    <a:pt x="835" y="230"/>
                  </a:cubicBezTo>
                  <a:cubicBezTo>
                    <a:pt x="1" y="1198"/>
                    <a:pt x="168" y="4967"/>
                    <a:pt x="168" y="4967"/>
                  </a:cubicBezTo>
                  <a:lnTo>
                    <a:pt x="2970" y="4967"/>
                  </a:lnTo>
                  <a:cubicBezTo>
                    <a:pt x="2970" y="4967"/>
                    <a:pt x="3203" y="1031"/>
                    <a:pt x="2236" y="197"/>
                  </a:cubicBezTo>
                  <a:cubicBezTo>
                    <a:pt x="2090" y="68"/>
                    <a:pt x="1819" y="1"/>
                    <a:pt x="1548" y="1"/>
                  </a:cubicBezTo>
                  <a:close/>
                </a:path>
              </a:pathLst>
            </a:custGeom>
            <a:solidFill>
              <a:srgbClr val="80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5">
              <a:extLst>
                <a:ext uri="{FF2B5EF4-FFF2-40B4-BE49-F238E27FC236}">
                  <a16:creationId xmlns:a16="http://schemas.microsoft.com/office/drawing/2014/main" id="{9BF343CE-AF90-0DB8-5C09-FFA43E18344F}"/>
                </a:ext>
              </a:extLst>
            </p:cNvPr>
            <p:cNvSpPr/>
            <p:nvPr/>
          </p:nvSpPr>
          <p:spPr>
            <a:xfrm>
              <a:off x="4684899" y="3290255"/>
              <a:ext cx="233711" cy="209283"/>
            </a:xfrm>
            <a:custGeom>
              <a:avLst/>
              <a:gdLst/>
              <a:ahLst/>
              <a:cxnLst/>
              <a:rect l="l" t="t" r="r" b="b"/>
              <a:pathLst>
                <a:path w="1636" h="1465" extrusionOk="0">
                  <a:moveTo>
                    <a:pt x="714" y="1"/>
                  </a:moveTo>
                  <a:cubicBezTo>
                    <a:pt x="426" y="1"/>
                    <a:pt x="138" y="76"/>
                    <a:pt x="1" y="230"/>
                  </a:cubicBezTo>
                  <a:cubicBezTo>
                    <a:pt x="368" y="631"/>
                    <a:pt x="1102" y="1465"/>
                    <a:pt x="1102" y="1465"/>
                  </a:cubicBezTo>
                  <a:lnTo>
                    <a:pt x="1635" y="431"/>
                  </a:lnTo>
                  <a:cubicBezTo>
                    <a:pt x="1569" y="330"/>
                    <a:pt x="1469" y="264"/>
                    <a:pt x="1402" y="197"/>
                  </a:cubicBezTo>
                  <a:cubicBezTo>
                    <a:pt x="1256" y="68"/>
                    <a:pt x="985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5">
              <a:extLst>
                <a:ext uri="{FF2B5EF4-FFF2-40B4-BE49-F238E27FC236}">
                  <a16:creationId xmlns:a16="http://schemas.microsoft.com/office/drawing/2014/main" id="{71685206-A322-5CDD-6361-80F48F60D069}"/>
                </a:ext>
              </a:extLst>
            </p:cNvPr>
            <p:cNvSpPr/>
            <p:nvPr/>
          </p:nvSpPr>
          <p:spPr>
            <a:xfrm>
              <a:off x="4751612" y="3227828"/>
              <a:ext cx="109855" cy="162140"/>
            </a:xfrm>
            <a:custGeom>
              <a:avLst/>
              <a:gdLst/>
              <a:ahLst/>
              <a:cxnLst/>
              <a:rect l="l" t="t" r="r" b="b"/>
              <a:pathLst>
                <a:path w="769" h="1135" extrusionOk="0">
                  <a:moveTo>
                    <a:pt x="1" y="0"/>
                  </a:moveTo>
                  <a:lnTo>
                    <a:pt x="1" y="734"/>
                  </a:lnTo>
                  <a:cubicBezTo>
                    <a:pt x="1" y="968"/>
                    <a:pt x="168" y="1134"/>
                    <a:pt x="368" y="1134"/>
                  </a:cubicBezTo>
                  <a:cubicBezTo>
                    <a:pt x="568" y="1134"/>
                    <a:pt x="768" y="968"/>
                    <a:pt x="768" y="7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5">
              <a:extLst>
                <a:ext uri="{FF2B5EF4-FFF2-40B4-BE49-F238E27FC236}">
                  <a16:creationId xmlns:a16="http://schemas.microsoft.com/office/drawing/2014/main" id="{A7AA94B2-2F21-C1D7-5653-7906851249D5}"/>
                </a:ext>
              </a:extLst>
            </p:cNvPr>
            <p:cNvSpPr/>
            <p:nvPr/>
          </p:nvSpPr>
          <p:spPr>
            <a:xfrm>
              <a:off x="4689757" y="2922835"/>
              <a:ext cx="262139" cy="347995"/>
            </a:xfrm>
            <a:custGeom>
              <a:avLst/>
              <a:gdLst/>
              <a:ahLst/>
              <a:cxnLst/>
              <a:rect l="l" t="t" r="r" b="b"/>
              <a:pathLst>
                <a:path w="1835" h="2436" extrusionOk="0">
                  <a:moveTo>
                    <a:pt x="0" y="0"/>
                  </a:moveTo>
                  <a:lnTo>
                    <a:pt x="0" y="1668"/>
                  </a:lnTo>
                  <a:cubicBezTo>
                    <a:pt x="0" y="2069"/>
                    <a:pt x="334" y="2435"/>
                    <a:pt x="734" y="2435"/>
                  </a:cubicBezTo>
                  <a:lnTo>
                    <a:pt x="1068" y="2435"/>
                  </a:lnTo>
                  <a:cubicBezTo>
                    <a:pt x="1501" y="2435"/>
                    <a:pt x="1835" y="2069"/>
                    <a:pt x="1835" y="166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5">
              <a:extLst>
                <a:ext uri="{FF2B5EF4-FFF2-40B4-BE49-F238E27FC236}">
                  <a16:creationId xmlns:a16="http://schemas.microsoft.com/office/drawing/2014/main" id="{B643CFED-DAD2-8417-3EF7-932EFDC3E475}"/>
                </a:ext>
              </a:extLst>
            </p:cNvPr>
            <p:cNvSpPr/>
            <p:nvPr/>
          </p:nvSpPr>
          <p:spPr>
            <a:xfrm>
              <a:off x="4866038" y="3299255"/>
              <a:ext cx="171712" cy="538563"/>
            </a:xfrm>
            <a:custGeom>
              <a:avLst/>
              <a:gdLst/>
              <a:ahLst/>
              <a:cxnLst/>
              <a:rect l="l" t="t" r="r" b="b"/>
              <a:pathLst>
                <a:path w="1202" h="3770" extrusionOk="0">
                  <a:moveTo>
                    <a:pt x="234" y="1"/>
                  </a:moveTo>
                  <a:lnTo>
                    <a:pt x="0" y="34"/>
                  </a:lnTo>
                  <a:cubicBezTo>
                    <a:pt x="0" y="34"/>
                    <a:pt x="501" y="701"/>
                    <a:pt x="701" y="1902"/>
                  </a:cubicBezTo>
                  <a:cubicBezTo>
                    <a:pt x="868" y="3069"/>
                    <a:pt x="868" y="3770"/>
                    <a:pt x="868" y="3770"/>
                  </a:cubicBezTo>
                  <a:cubicBezTo>
                    <a:pt x="901" y="3703"/>
                    <a:pt x="1201" y="3170"/>
                    <a:pt x="1068" y="1869"/>
                  </a:cubicBezTo>
                  <a:cubicBezTo>
                    <a:pt x="934" y="501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5">
              <a:extLst>
                <a:ext uri="{FF2B5EF4-FFF2-40B4-BE49-F238E27FC236}">
                  <a16:creationId xmlns:a16="http://schemas.microsoft.com/office/drawing/2014/main" id="{F1DB4C74-2E50-C54E-26D8-B31E5C25D5C7}"/>
                </a:ext>
              </a:extLst>
            </p:cNvPr>
            <p:cNvSpPr/>
            <p:nvPr/>
          </p:nvSpPr>
          <p:spPr>
            <a:xfrm>
              <a:off x="4684899" y="2870407"/>
              <a:ext cx="300424" cy="90713"/>
            </a:xfrm>
            <a:custGeom>
              <a:avLst/>
              <a:gdLst/>
              <a:ahLst/>
              <a:cxnLst/>
              <a:rect l="l" t="t" r="r" b="b"/>
              <a:pathLst>
                <a:path w="2103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769" y="634"/>
                  </a:lnTo>
                  <a:cubicBezTo>
                    <a:pt x="1969" y="634"/>
                    <a:pt x="2102" y="501"/>
                    <a:pt x="2102" y="334"/>
                  </a:cubicBezTo>
                  <a:cubicBezTo>
                    <a:pt x="2102" y="134"/>
                    <a:pt x="1969" y="0"/>
                    <a:pt x="1769" y="0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5">
              <a:extLst>
                <a:ext uri="{FF2B5EF4-FFF2-40B4-BE49-F238E27FC236}">
                  <a16:creationId xmlns:a16="http://schemas.microsoft.com/office/drawing/2014/main" id="{06696533-3370-6117-DD9E-C5F5A7D81C0E}"/>
                </a:ext>
              </a:extLst>
            </p:cNvPr>
            <p:cNvSpPr/>
            <p:nvPr/>
          </p:nvSpPr>
          <p:spPr>
            <a:xfrm>
              <a:off x="4684899" y="2903692"/>
              <a:ext cx="124141" cy="224139"/>
            </a:xfrm>
            <a:custGeom>
              <a:avLst/>
              <a:gdLst/>
              <a:ahLst/>
              <a:cxnLst/>
              <a:rect l="l" t="t" r="r" b="b"/>
              <a:pathLst>
                <a:path w="869" h="1569" extrusionOk="0">
                  <a:moveTo>
                    <a:pt x="1" y="1"/>
                  </a:moveTo>
                  <a:lnTo>
                    <a:pt x="1" y="156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5">
              <a:extLst>
                <a:ext uri="{FF2B5EF4-FFF2-40B4-BE49-F238E27FC236}">
                  <a16:creationId xmlns:a16="http://schemas.microsoft.com/office/drawing/2014/main" id="{5721CA36-6D68-4407-1CC1-CC8C9F2278FB}"/>
                </a:ext>
              </a:extLst>
            </p:cNvPr>
            <p:cNvSpPr/>
            <p:nvPr/>
          </p:nvSpPr>
          <p:spPr>
            <a:xfrm>
              <a:off x="4351335" y="3713817"/>
              <a:ext cx="147855" cy="315567"/>
            </a:xfrm>
            <a:custGeom>
              <a:avLst/>
              <a:gdLst/>
              <a:ahLst/>
              <a:cxnLst/>
              <a:rect l="l" t="t" r="r" b="b"/>
              <a:pathLst>
                <a:path w="1035" h="2209" extrusionOk="0">
                  <a:moveTo>
                    <a:pt x="468" y="1"/>
                  </a:moveTo>
                  <a:cubicBezTo>
                    <a:pt x="168" y="901"/>
                    <a:pt x="34" y="1802"/>
                    <a:pt x="34" y="1869"/>
                  </a:cubicBezTo>
                  <a:cubicBezTo>
                    <a:pt x="1" y="1902"/>
                    <a:pt x="34" y="1969"/>
                    <a:pt x="34" y="2002"/>
                  </a:cubicBezTo>
                  <a:cubicBezTo>
                    <a:pt x="68" y="2102"/>
                    <a:pt x="168" y="2202"/>
                    <a:pt x="301" y="2202"/>
                  </a:cubicBezTo>
                  <a:cubicBezTo>
                    <a:pt x="322" y="2206"/>
                    <a:pt x="343" y="2209"/>
                    <a:pt x="363" y="2209"/>
                  </a:cubicBezTo>
                  <a:cubicBezTo>
                    <a:pt x="500" y="2209"/>
                    <a:pt x="606" y="2110"/>
                    <a:pt x="635" y="1935"/>
                  </a:cubicBezTo>
                  <a:cubicBezTo>
                    <a:pt x="635" y="1935"/>
                    <a:pt x="768" y="1135"/>
                    <a:pt x="1035" y="301"/>
                  </a:cubicBezTo>
                  <a:cubicBezTo>
                    <a:pt x="1002" y="301"/>
                    <a:pt x="968" y="268"/>
                    <a:pt x="935" y="234"/>
                  </a:cubicBezTo>
                  <a:cubicBezTo>
                    <a:pt x="768" y="167"/>
                    <a:pt x="635" y="67"/>
                    <a:pt x="468" y="1"/>
                  </a:cubicBez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5">
              <a:extLst>
                <a:ext uri="{FF2B5EF4-FFF2-40B4-BE49-F238E27FC236}">
                  <a16:creationId xmlns:a16="http://schemas.microsoft.com/office/drawing/2014/main" id="{3F980FC8-B547-E865-B65E-D8B5C5828CF0}"/>
                </a:ext>
              </a:extLst>
            </p:cNvPr>
            <p:cNvSpPr/>
            <p:nvPr/>
          </p:nvSpPr>
          <p:spPr>
            <a:xfrm>
              <a:off x="4389477" y="3358682"/>
              <a:ext cx="333709" cy="464850"/>
            </a:xfrm>
            <a:custGeom>
              <a:avLst/>
              <a:gdLst/>
              <a:ahLst/>
              <a:cxnLst/>
              <a:rect l="l" t="t" r="r" b="b"/>
              <a:pathLst>
                <a:path w="2336" h="3254" extrusionOk="0">
                  <a:moveTo>
                    <a:pt x="1969" y="0"/>
                  </a:moveTo>
                  <a:cubicBezTo>
                    <a:pt x="1898" y="0"/>
                    <a:pt x="1827" y="26"/>
                    <a:pt x="1769" y="85"/>
                  </a:cubicBezTo>
                  <a:cubicBezTo>
                    <a:pt x="1735" y="85"/>
                    <a:pt x="935" y="785"/>
                    <a:pt x="468" y="1820"/>
                  </a:cubicBezTo>
                  <a:cubicBezTo>
                    <a:pt x="268" y="2220"/>
                    <a:pt x="134" y="2687"/>
                    <a:pt x="1" y="3120"/>
                  </a:cubicBezTo>
                  <a:lnTo>
                    <a:pt x="134" y="3120"/>
                  </a:lnTo>
                  <a:cubicBezTo>
                    <a:pt x="301" y="3154"/>
                    <a:pt x="468" y="3187"/>
                    <a:pt x="634" y="3254"/>
                  </a:cubicBezTo>
                  <a:cubicBezTo>
                    <a:pt x="735" y="2887"/>
                    <a:pt x="868" y="2453"/>
                    <a:pt x="1035" y="2086"/>
                  </a:cubicBezTo>
                  <a:cubicBezTo>
                    <a:pt x="1468" y="1152"/>
                    <a:pt x="2169" y="552"/>
                    <a:pt x="2169" y="552"/>
                  </a:cubicBezTo>
                  <a:cubicBezTo>
                    <a:pt x="2302" y="452"/>
                    <a:pt x="2336" y="252"/>
                    <a:pt x="2202" y="118"/>
                  </a:cubicBezTo>
                  <a:cubicBezTo>
                    <a:pt x="2146" y="43"/>
                    <a:pt x="2058" y="0"/>
                    <a:pt x="1969" y="0"/>
                  </a:cubicBezTo>
                  <a:close/>
                </a:path>
              </a:pathLst>
            </a:custGeom>
            <a:solidFill>
              <a:srgbClr val="80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5">
              <a:extLst>
                <a:ext uri="{FF2B5EF4-FFF2-40B4-BE49-F238E27FC236}">
                  <a16:creationId xmlns:a16="http://schemas.microsoft.com/office/drawing/2014/main" id="{AA1384AF-9CDB-90CE-BBAB-251E771D0453}"/>
                </a:ext>
              </a:extLst>
            </p:cNvPr>
            <p:cNvSpPr/>
            <p:nvPr/>
          </p:nvSpPr>
          <p:spPr>
            <a:xfrm>
              <a:off x="4546756" y="3289684"/>
              <a:ext cx="170615" cy="600562"/>
            </a:xfrm>
            <a:custGeom>
              <a:avLst/>
              <a:gdLst/>
              <a:ahLst/>
              <a:cxnLst/>
              <a:rect l="l" t="t" r="r" b="b"/>
              <a:pathLst>
                <a:path w="1535" h="4204" extrusionOk="0">
                  <a:moveTo>
                    <a:pt x="801" y="1"/>
                  </a:moveTo>
                  <a:lnTo>
                    <a:pt x="534" y="268"/>
                  </a:lnTo>
                  <a:cubicBezTo>
                    <a:pt x="534" y="268"/>
                    <a:pt x="1068" y="868"/>
                    <a:pt x="1135" y="1769"/>
                  </a:cubicBezTo>
                  <a:cubicBezTo>
                    <a:pt x="1168" y="2636"/>
                    <a:pt x="34" y="3937"/>
                    <a:pt x="0" y="3937"/>
                  </a:cubicBezTo>
                  <a:lnTo>
                    <a:pt x="267" y="4204"/>
                  </a:lnTo>
                  <a:cubicBezTo>
                    <a:pt x="334" y="4137"/>
                    <a:pt x="1535" y="2770"/>
                    <a:pt x="1468" y="1735"/>
                  </a:cubicBezTo>
                  <a:cubicBezTo>
                    <a:pt x="1435" y="735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" name="Google Shape;1889;p85">
            <a:extLst>
              <a:ext uri="{FF2B5EF4-FFF2-40B4-BE49-F238E27FC236}">
                <a16:creationId xmlns:a16="http://schemas.microsoft.com/office/drawing/2014/main" id="{D51282D1-18AF-C88A-2B1D-93BDBDE88DEC}"/>
              </a:ext>
            </a:extLst>
          </p:cNvPr>
          <p:cNvGrpSpPr/>
          <p:nvPr/>
        </p:nvGrpSpPr>
        <p:grpSpPr>
          <a:xfrm>
            <a:off x="68030" y="58588"/>
            <a:ext cx="591604" cy="615737"/>
            <a:chOff x="5593285" y="1262634"/>
            <a:chExt cx="1852814" cy="1928398"/>
          </a:xfrm>
        </p:grpSpPr>
        <p:sp>
          <p:nvSpPr>
            <p:cNvPr id="1890" name="Google Shape;1890;p85">
              <a:extLst>
                <a:ext uri="{FF2B5EF4-FFF2-40B4-BE49-F238E27FC236}">
                  <a16:creationId xmlns:a16="http://schemas.microsoft.com/office/drawing/2014/main" id="{415A35B0-7EF3-F5A8-39CB-D39C45A258C4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5">
              <a:extLst>
                <a:ext uri="{FF2B5EF4-FFF2-40B4-BE49-F238E27FC236}">
                  <a16:creationId xmlns:a16="http://schemas.microsoft.com/office/drawing/2014/main" id="{C42DBECA-3CAC-5425-B158-59D313ABE3E5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5">
              <a:extLst>
                <a:ext uri="{FF2B5EF4-FFF2-40B4-BE49-F238E27FC236}">
                  <a16:creationId xmlns:a16="http://schemas.microsoft.com/office/drawing/2014/main" id="{E0911ED1-891C-120B-0644-0CC913DD4607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5">
              <a:extLst>
                <a:ext uri="{FF2B5EF4-FFF2-40B4-BE49-F238E27FC236}">
                  <a16:creationId xmlns:a16="http://schemas.microsoft.com/office/drawing/2014/main" id="{D79113D3-BDBA-A00C-708B-73DE602DCD8D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5">
              <a:extLst>
                <a:ext uri="{FF2B5EF4-FFF2-40B4-BE49-F238E27FC236}">
                  <a16:creationId xmlns:a16="http://schemas.microsoft.com/office/drawing/2014/main" id="{6C4C59BE-328F-911D-92B7-C1021914F75B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5">
              <a:extLst>
                <a:ext uri="{FF2B5EF4-FFF2-40B4-BE49-F238E27FC236}">
                  <a16:creationId xmlns:a16="http://schemas.microsoft.com/office/drawing/2014/main" id="{8E76CFB3-B613-7FA8-D12E-53C8FDC87671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5">
              <a:extLst>
                <a:ext uri="{FF2B5EF4-FFF2-40B4-BE49-F238E27FC236}">
                  <a16:creationId xmlns:a16="http://schemas.microsoft.com/office/drawing/2014/main" id="{41FC9D9B-A75D-CF5C-5782-28E64385C204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5">
              <a:extLst>
                <a:ext uri="{FF2B5EF4-FFF2-40B4-BE49-F238E27FC236}">
                  <a16:creationId xmlns:a16="http://schemas.microsoft.com/office/drawing/2014/main" id="{920B5FAE-5E14-0E6B-D5FB-4048703425DC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5">
              <a:extLst>
                <a:ext uri="{FF2B5EF4-FFF2-40B4-BE49-F238E27FC236}">
                  <a16:creationId xmlns:a16="http://schemas.microsoft.com/office/drawing/2014/main" id="{BB19360B-2924-D0DE-312E-280EE1BEAAEC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5">
              <a:extLst>
                <a:ext uri="{FF2B5EF4-FFF2-40B4-BE49-F238E27FC236}">
                  <a16:creationId xmlns:a16="http://schemas.microsoft.com/office/drawing/2014/main" id="{EC48C426-C773-C925-643C-76B717F52140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5">
              <a:extLst>
                <a:ext uri="{FF2B5EF4-FFF2-40B4-BE49-F238E27FC236}">
                  <a16:creationId xmlns:a16="http://schemas.microsoft.com/office/drawing/2014/main" id="{06633BBD-5F92-9BFA-2EFE-6350C59E206F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5">
              <a:extLst>
                <a:ext uri="{FF2B5EF4-FFF2-40B4-BE49-F238E27FC236}">
                  <a16:creationId xmlns:a16="http://schemas.microsoft.com/office/drawing/2014/main" id="{2B9077C0-9A6F-F202-BC39-065DF9B39E64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5">
              <a:extLst>
                <a:ext uri="{FF2B5EF4-FFF2-40B4-BE49-F238E27FC236}">
                  <a16:creationId xmlns:a16="http://schemas.microsoft.com/office/drawing/2014/main" id="{768905F9-3C28-5432-00F6-30A332E53637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5">
              <a:extLst>
                <a:ext uri="{FF2B5EF4-FFF2-40B4-BE49-F238E27FC236}">
                  <a16:creationId xmlns:a16="http://schemas.microsoft.com/office/drawing/2014/main" id="{2BF83198-EF65-07AF-372B-7A5D63F7EFFC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5">
              <a:extLst>
                <a:ext uri="{FF2B5EF4-FFF2-40B4-BE49-F238E27FC236}">
                  <a16:creationId xmlns:a16="http://schemas.microsoft.com/office/drawing/2014/main" id="{C17A5750-0A9D-2B44-2239-F8775A84A717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5">
              <a:extLst>
                <a:ext uri="{FF2B5EF4-FFF2-40B4-BE49-F238E27FC236}">
                  <a16:creationId xmlns:a16="http://schemas.microsoft.com/office/drawing/2014/main" id="{84780619-D48F-4523-373B-FEA2AD001E10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5">
              <a:extLst>
                <a:ext uri="{FF2B5EF4-FFF2-40B4-BE49-F238E27FC236}">
                  <a16:creationId xmlns:a16="http://schemas.microsoft.com/office/drawing/2014/main" id="{3CBED54F-A659-7E96-C84D-CE7630A1E0F4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5">
              <a:extLst>
                <a:ext uri="{FF2B5EF4-FFF2-40B4-BE49-F238E27FC236}">
                  <a16:creationId xmlns:a16="http://schemas.microsoft.com/office/drawing/2014/main" id="{F2D139DA-BF43-FB41-32BF-C7A696792CEC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5">
              <a:extLst>
                <a:ext uri="{FF2B5EF4-FFF2-40B4-BE49-F238E27FC236}">
                  <a16:creationId xmlns:a16="http://schemas.microsoft.com/office/drawing/2014/main" id="{50DDB6FA-C2DD-DFC1-5C0F-30EE6D6C9A11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5">
              <a:extLst>
                <a:ext uri="{FF2B5EF4-FFF2-40B4-BE49-F238E27FC236}">
                  <a16:creationId xmlns:a16="http://schemas.microsoft.com/office/drawing/2014/main" id="{38F399FA-657E-D9EB-A1C1-F0DCC7EAF617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5">
              <a:extLst>
                <a:ext uri="{FF2B5EF4-FFF2-40B4-BE49-F238E27FC236}">
                  <a16:creationId xmlns:a16="http://schemas.microsoft.com/office/drawing/2014/main" id="{C5383FF9-8894-3487-A02B-13E36ACDE140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5">
              <a:extLst>
                <a:ext uri="{FF2B5EF4-FFF2-40B4-BE49-F238E27FC236}">
                  <a16:creationId xmlns:a16="http://schemas.microsoft.com/office/drawing/2014/main" id="{BF6AB8C2-4051-3286-415D-2EAFFEDFA94F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5">
              <a:extLst>
                <a:ext uri="{FF2B5EF4-FFF2-40B4-BE49-F238E27FC236}">
                  <a16:creationId xmlns:a16="http://schemas.microsoft.com/office/drawing/2014/main" id="{1185B551-9B40-6041-D9B2-395B488F6716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5">
              <a:extLst>
                <a:ext uri="{FF2B5EF4-FFF2-40B4-BE49-F238E27FC236}">
                  <a16:creationId xmlns:a16="http://schemas.microsoft.com/office/drawing/2014/main" id="{A8917C8A-7466-211D-8D82-4ABBA9C26F99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5">
              <a:extLst>
                <a:ext uri="{FF2B5EF4-FFF2-40B4-BE49-F238E27FC236}">
                  <a16:creationId xmlns:a16="http://schemas.microsoft.com/office/drawing/2014/main" id="{65238223-511E-518C-FE16-69ECF95239C8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5">
              <a:extLst>
                <a:ext uri="{FF2B5EF4-FFF2-40B4-BE49-F238E27FC236}">
                  <a16:creationId xmlns:a16="http://schemas.microsoft.com/office/drawing/2014/main" id="{51AA7129-AB28-51EA-4A96-EEE8AFCBCD0B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5">
              <a:extLst>
                <a:ext uri="{FF2B5EF4-FFF2-40B4-BE49-F238E27FC236}">
                  <a16:creationId xmlns:a16="http://schemas.microsoft.com/office/drawing/2014/main" id="{229397B5-A6C0-A469-DF53-59AE5A4223A4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5">
              <a:extLst>
                <a:ext uri="{FF2B5EF4-FFF2-40B4-BE49-F238E27FC236}">
                  <a16:creationId xmlns:a16="http://schemas.microsoft.com/office/drawing/2014/main" id="{84A3ED8A-48C6-2938-3763-AF81120362CD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5">
              <a:extLst>
                <a:ext uri="{FF2B5EF4-FFF2-40B4-BE49-F238E27FC236}">
                  <a16:creationId xmlns:a16="http://schemas.microsoft.com/office/drawing/2014/main" id="{00AB9AB3-5F72-1F03-5EDF-7BA7AB6AD66E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5">
              <a:extLst>
                <a:ext uri="{FF2B5EF4-FFF2-40B4-BE49-F238E27FC236}">
                  <a16:creationId xmlns:a16="http://schemas.microsoft.com/office/drawing/2014/main" id="{D1D528D5-2B40-3DA2-C6F3-EAFA5816B4A8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5">
              <a:extLst>
                <a:ext uri="{FF2B5EF4-FFF2-40B4-BE49-F238E27FC236}">
                  <a16:creationId xmlns:a16="http://schemas.microsoft.com/office/drawing/2014/main" id="{AB351040-951A-335C-B168-DCE8BD894BEF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5">
              <a:extLst>
                <a:ext uri="{FF2B5EF4-FFF2-40B4-BE49-F238E27FC236}">
                  <a16:creationId xmlns:a16="http://schemas.microsoft.com/office/drawing/2014/main" id="{89D1D2C4-FE3D-4F91-4CCE-504A75BD3151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5">
              <a:extLst>
                <a:ext uri="{FF2B5EF4-FFF2-40B4-BE49-F238E27FC236}">
                  <a16:creationId xmlns:a16="http://schemas.microsoft.com/office/drawing/2014/main" id="{2D753B40-7205-A970-7986-E6DC69986D0B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4" name="Google Shape;1924;p85">
            <a:extLst>
              <a:ext uri="{FF2B5EF4-FFF2-40B4-BE49-F238E27FC236}">
                <a16:creationId xmlns:a16="http://schemas.microsoft.com/office/drawing/2014/main" id="{72A992F2-0FAA-6D34-A526-61F8E2D2B510}"/>
              </a:ext>
            </a:extLst>
          </p:cNvPr>
          <p:cNvSpPr/>
          <p:nvPr/>
        </p:nvSpPr>
        <p:spPr>
          <a:xfrm rot="295452">
            <a:off x="6877937" y="3491889"/>
            <a:ext cx="469226" cy="394075"/>
          </a:xfrm>
          <a:custGeom>
            <a:avLst/>
            <a:gdLst/>
            <a:ahLst/>
            <a:cxnLst/>
            <a:rect l="l" t="t" r="r" b="b"/>
            <a:pathLst>
              <a:path w="17305" h="19490" extrusionOk="0">
                <a:moveTo>
                  <a:pt x="1822" y="0"/>
                </a:moveTo>
                <a:lnTo>
                  <a:pt x="16394" y="1822"/>
                </a:lnTo>
                <a:lnTo>
                  <a:pt x="17305" y="7286"/>
                </a:lnTo>
                <a:lnTo>
                  <a:pt x="6376" y="19490"/>
                </a:lnTo>
                <a:lnTo>
                  <a:pt x="0" y="455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D85F6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25" name="Google Shape;1925;p85">
            <a:extLst>
              <a:ext uri="{FF2B5EF4-FFF2-40B4-BE49-F238E27FC236}">
                <a16:creationId xmlns:a16="http://schemas.microsoft.com/office/drawing/2014/main" id="{B2F29F12-4694-20C9-14C4-9344A66F6048}"/>
              </a:ext>
            </a:extLst>
          </p:cNvPr>
          <p:cNvSpPr/>
          <p:nvPr/>
        </p:nvSpPr>
        <p:spPr>
          <a:xfrm>
            <a:off x="7082479" y="1991822"/>
            <a:ext cx="145300" cy="180575"/>
          </a:xfrm>
          <a:custGeom>
            <a:avLst/>
            <a:gdLst/>
            <a:ahLst/>
            <a:cxnLst/>
            <a:rect l="l" t="t" r="r" b="b"/>
            <a:pathLst>
              <a:path w="5812" h="7223" extrusionOk="0">
                <a:moveTo>
                  <a:pt x="1030" y="323"/>
                </a:moveTo>
                <a:cubicBezTo>
                  <a:pt x="237" y="1079"/>
                  <a:pt x="-235" y="4017"/>
                  <a:pt x="120" y="5166"/>
                </a:cubicBezTo>
                <a:cubicBezTo>
                  <a:pt x="475" y="6316"/>
                  <a:pt x="2215" y="7153"/>
                  <a:pt x="3159" y="7220"/>
                </a:cubicBezTo>
                <a:cubicBezTo>
                  <a:pt x="4103" y="7288"/>
                  <a:pt x="5556" y="6184"/>
                  <a:pt x="5785" y="5571"/>
                </a:cubicBezTo>
                <a:cubicBezTo>
                  <a:pt x="6014" y="4958"/>
                  <a:pt x="4748" y="3581"/>
                  <a:pt x="4534" y="3540"/>
                </a:cubicBezTo>
                <a:cubicBezTo>
                  <a:pt x="4320" y="3499"/>
                  <a:pt x="4806" y="4971"/>
                  <a:pt x="4502" y="5327"/>
                </a:cubicBezTo>
                <a:cubicBezTo>
                  <a:pt x="4198" y="5683"/>
                  <a:pt x="3185" y="5920"/>
                  <a:pt x="2708" y="5674"/>
                </a:cubicBezTo>
                <a:cubicBezTo>
                  <a:pt x="2232" y="5428"/>
                  <a:pt x="1610" y="4449"/>
                  <a:pt x="1643" y="3850"/>
                </a:cubicBezTo>
                <a:cubicBezTo>
                  <a:pt x="1676" y="3251"/>
                  <a:pt x="2366" y="2618"/>
                  <a:pt x="2906" y="2081"/>
                </a:cubicBezTo>
                <a:cubicBezTo>
                  <a:pt x="3446" y="1544"/>
                  <a:pt x="5194" y="922"/>
                  <a:pt x="4881" y="629"/>
                </a:cubicBezTo>
                <a:cubicBezTo>
                  <a:pt x="4568" y="336"/>
                  <a:pt x="1824" y="-433"/>
                  <a:pt x="1030" y="323"/>
                </a:cubicBezTo>
                <a:close/>
              </a:path>
            </a:pathLst>
          </a:custGeom>
          <a:solidFill>
            <a:srgbClr val="062647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Tic tac toe tutorial? - Questions - Bubble Forum">
            <a:extLst>
              <a:ext uri="{FF2B5EF4-FFF2-40B4-BE49-F238E27FC236}">
                <a16:creationId xmlns:a16="http://schemas.microsoft.com/office/drawing/2014/main" id="{81C0422B-13C7-822B-9CD1-535F41E29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93" y="437804"/>
            <a:ext cx="1313835" cy="11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871;p85">
            <a:extLst>
              <a:ext uri="{FF2B5EF4-FFF2-40B4-BE49-F238E27FC236}">
                <a16:creationId xmlns:a16="http://schemas.microsoft.com/office/drawing/2014/main" id="{F34B477C-E3C8-562A-699C-B651DAE153CE}"/>
              </a:ext>
            </a:extLst>
          </p:cNvPr>
          <p:cNvSpPr txBox="1">
            <a:spLocks/>
          </p:cNvSpPr>
          <p:nvPr/>
        </p:nvSpPr>
        <p:spPr>
          <a:xfrm>
            <a:off x="596092" y="3019851"/>
            <a:ext cx="5486301" cy="90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sz="24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4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8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>
          <a:extLst>
            <a:ext uri="{FF2B5EF4-FFF2-40B4-BE49-F238E27FC236}">
              <a16:creationId xmlns:a16="http://schemas.microsoft.com/office/drawing/2014/main" id="{272DDDCE-F17A-C053-CE65-7C04C9F38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8">
            <a:extLst>
              <a:ext uri="{FF2B5EF4-FFF2-40B4-BE49-F238E27FC236}">
                <a16:creationId xmlns:a16="http://schemas.microsoft.com/office/drawing/2014/main" id="{8D2A2BAA-9EF8-36EA-0E8F-0BB5D366E1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6849" y="2190835"/>
            <a:ext cx="2718233" cy="94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 loại trò chơi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18" name="Google Shape;2018;p88">
            <a:extLst>
              <a:ext uri="{FF2B5EF4-FFF2-40B4-BE49-F238E27FC236}">
                <a16:creationId xmlns:a16="http://schemas.microsoft.com/office/drawing/2014/main" id="{D5045C5F-0D0A-56C9-0DF3-F5032582819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6100" y="1878300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20" name="Google Shape;2020;p88">
            <a:extLst>
              <a:ext uri="{FF2B5EF4-FFF2-40B4-BE49-F238E27FC236}">
                <a16:creationId xmlns:a16="http://schemas.microsoft.com/office/drawing/2014/main" id="{DA8C518F-6E06-B349-A46D-179162BA424A}"/>
              </a:ext>
            </a:extLst>
          </p:cNvPr>
          <p:cNvSpPr/>
          <p:nvPr/>
        </p:nvSpPr>
        <p:spPr>
          <a:xfrm rot="899958">
            <a:off x="5809272" y="1290088"/>
            <a:ext cx="2805175" cy="280517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FFC8D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ilita One"/>
              </a:rPr>
              <a:t>Có bao nhiêu cách phân loại??</a:t>
            </a:r>
            <a:endParaRPr sz="3500" b="1" dirty="0">
              <a:solidFill>
                <a:srgbClr val="FFC8D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Lilita One"/>
            </a:endParaRPr>
          </a:p>
        </p:txBody>
      </p:sp>
      <p:grpSp>
        <p:nvGrpSpPr>
          <p:cNvPr id="2021" name="Google Shape;2021;p88">
            <a:extLst>
              <a:ext uri="{FF2B5EF4-FFF2-40B4-BE49-F238E27FC236}">
                <a16:creationId xmlns:a16="http://schemas.microsoft.com/office/drawing/2014/main" id="{AB988A4C-DD8E-755D-8E60-8F7205A68839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022" name="Google Shape;2022;p88">
              <a:extLst>
                <a:ext uri="{FF2B5EF4-FFF2-40B4-BE49-F238E27FC236}">
                  <a16:creationId xmlns:a16="http://schemas.microsoft.com/office/drawing/2014/main" id="{BCA3ED97-CDF3-F479-3E29-1D46998A598B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88">
              <a:extLst>
                <a:ext uri="{FF2B5EF4-FFF2-40B4-BE49-F238E27FC236}">
                  <a16:creationId xmlns:a16="http://schemas.microsoft.com/office/drawing/2014/main" id="{07624BEA-D61E-3870-FFB8-6FF03E682A06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84A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88">
              <a:extLst>
                <a:ext uri="{FF2B5EF4-FFF2-40B4-BE49-F238E27FC236}">
                  <a16:creationId xmlns:a16="http://schemas.microsoft.com/office/drawing/2014/main" id="{602826B2-ADD1-FE64-E4E4-2DEB035B1813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88">
              <a:extLst>
                <a:ext uri="{FF2B5EF4-FFF2-40B4-BE49-F238E27FC236}">
                  <a16:creationId xmlns:a16="http://schemas.microsoft.com/office/drawing/2014/main" id="{467455F2-8CC1-AFEC-6FF3-818A7D835035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88">
              <a:extLst>
                <a:ext uri="{FF2B5EF4-FFF2-40B4-BE49-F238E27FC236}">
                  <a16:creationId xmlns:a16="http://schemas.microsoft.com/office/drawing/2014/main" id="{9E563231-9512-836D-2784-248F89300472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88">
              <a:extLst>
                <a:ext uri="{FF2B5EF4-FFF2-40B4-BE49-F238E27FC236}">
                  <a16:creationId xmlns:a16="http://schemas.microsoft.com/office/drawing/2014/main" id="{3511D999-A952-6534-BA86-C47D083C1E9E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88">
              <a:extLst>
                <a:ext uri="{FF2B5EF4-FFF2-40B4-BE49-F238E27FC236}">
                  <a16:creationId xmlns:a16="http://schemas.microsoft.com/office/drawing/2014/main" id="{CC458FF2-E299-F93F-7615-65EDDE0771D2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88">
              <a:extLst>
                <a:ext uri="{FF2B5EF4-FFF2-40B4-BE49-F238E27FC236}">
                  <a16:creationId xmlns:a16="http://schemas.microsoft.com/office/drawing/2014/main" id="{3C9C3185-CCCC-239A-89DA-06CD4DD4C865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88">
              <a:extLst>
                <a:ext uri="{FF2B5EF4-FFF2-40B4-BE49-F238E27FC236}">
                  <a16:creationId xmlns:a16="http://schemas.microsoft.com/office/drawing/2014/main" id="{BABE2A38-B665-7723-057C-A270B310E747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88">
              <a:extLst>
                <a:ext uri="{FF2B5EF4-FFF2-40B4-BE49-F238E27FC236}">
                  <a16:creationId xmlns:a16="http://schemas.microsoft.com/office/drawing/2014/main" id="{E590183C-C3CE-74D5-5340-746FEADF7462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88">
              <a:extLst>
                <a:ext uri="{FF2B5EF4-FFF2-40B4-BE49-F238E27FC236}">
                  <a16:creationId xmlns:a16="http://schemas.microsoft.com/office/drawing/2014/main" id="{7E506A6F-37C2-9FEA-DFEE-D23643D33C56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8">
              <a:extLst>
                <a:ext uri="{FF2B5EF4-FFF2-40B4-BE49-F238E27FC236}">
                  <a16:creationId xmlns:a16="http://schemas.microsoft.com/office/drawing/2014/main" id="{F5FD288F-F6CC-C5A4-6B21-E8EDE214702E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88">
              <a:extLst>
                <a:ext uri="{FF2B5EF4-FFF2-40B4-BE49-F238E27FC236}">
                  <a16:creationId xmlns:a16="http://schemas.microsoft.com/office/drawing/2014/main" id="{02D6F8C3-3191-62B5-D86E-529F942C69FB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88">
              <a:extLst>
                <a:ext uri="{FF2B5EF4-FFF2-40B4-BE49-F238E27FC236}">
                  <a16:creationId xmlns:a16="http://schemas.microsoft.com/office/drawing/2014/main" id="{CBD420E2-70D1-02DD-0471-224842DD3F8B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88">
              <a:extLst>
                <a:ext uri="{FF2B5EF4-FFF2-40B4-BE49-F238E27FC236}">
                  <a16:creationId xmlns:a16="http://schemas.microsoft.com/office/drawing/2014/main" id="{98B1CFA4-D5C5-24BD-6094-CB453C86BE33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88">
              <a:extLst>
                <a:ext uri="{FF2B5EF4-FFF2-40B4-BE49-F238E27FC236}">
                  <a16:creationId xmlns:a16="http://schemas.microsoft.com/office/drawing/2014/main" id="{89097CF1-7F7A-5056-0384-740D9FBD14E7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88">
              <a:extLst>
                <a:ext uri="{FF2B5EF4-FFF2-40B4-BE49-F238E27FC236}">
                  <a16:creationId xmlns:a16="http://schemas.microsoft.com/office/drawing/2014/main" id="{D2740A1F-A9C2-70D6-A8E5-4807FC1C14BA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88">
              <a:extLst>
                <a:ext uri="{FF2B5EF4-FFF2-40B4-BE49-F238E27FC236}">
                  <a16:creationId xmlns:a16="http://schemas.microsoft.com/office/drawing/2014/main" id="{0F207529-1BAD-DD12-D4F4-63FD9BCB3915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88">
              <a:extLst>
                <a:ext uri="{FF2B5EF4-FFF2-40B4-BE49-F238E27FC236}">
                  <a16:creationId xmlns:a16="http://schemas.microsoft.com/office/drawing/2014/main" id="{3E5D0BB4-C3BB-DA23-1406-B60360D11328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88">
              <a:extLst>
                <a:ext uri="{FF2B5EF4-FFF2-40B4-BE49-F238E27FC236}">
                  <a16:creationId xmlns:a16="http://schemas.microsoft.com/office/drawing/2014/main" id="{62114969-D8D4-6A2E-4530-C6E44F27FC0C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88">
              <a:extLst>
                <a:ext uri="{FF2B5EF4-FFF2-40B4-BE49-F238E27FC236}">
                  <a16:creationId xmlns:a16="http://schemas.microsoft.com/office/drawing/2014/main" id="{48E13656-30B0-E140-C808-7C4123C5899E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88">
              <a:extLst>
                <a:ext uri="{FF2B5EF4-FFF2-40B4-BE49-F238E27FC236}">
                  <a16:creationId xmlns:a16="http://schemas.microsoft.com/office/drawing/2014/main" id="{41350239-6FDC-161D-043C-026D79AF4BB3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88">
              <a:extLst>
                <a:ext uri="{FF2B5EF4-FFF2-40B4-BE49-F238E27FC236}">
                  <a16:creationId xmlns:a16="http://schemas.microsoft.com/office/drawing/2014/main" id="{F3B59E11-25E9-1350-4EBF-7969A6084784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88">
              <a:extLst>
                <a:ext uri="{FF2B5EF4-FFF2-40B4-BE49-F238E27FC236}">
                  <a16:creationId xmlns:a16="http://schemas.microsoft.com/office/drawing/2014/main" id="{C25A603D-80DA-209E-0448-194330B7FBA1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8">
              <a:extLst>
                <a:ext uri="{FF2B5EF4-FFF2-40B4-BE49-F238E27FC236}">
                  <a16:creationId xmlns:a16="http://schemas.microsoft.com/office/drawing/2014/main" id="{801DB23E-1290-DFDE-1711-8744CFD33AC7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8">
              <a:extLst>
                <a:ext uri="{FF2B5EF4-FFF2-40B4-BE49-F238E27FC236}">
                  <a16:creationId xmlns:a16="http://schemas.microsoft.com/office/drawing/2014/main" id="{0D74C0BE-1C5D-9CF7-A9E8-4F1CC431529D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8">
              <a:extLst>
                <a:ext uri="{FF2B5EF4-FFF2-40B4-BE49-F238E27FC236}">
                  <a16:creationId xmlns:a16="http://schemas.microsoft.com/office/drawing/2014/main" id="{54BB6769-8815-8544-626C-09A234652ADA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8">
              <a:extLst>
                <a:ext uri="{FF2B5EF4-FFF2-40B4-BE49-F238E27FC236}">
                  <a16:creationId xmlns:a16="http://schemas.microsoft.com/office/drawing/2014/main" id="{0E397D3D-0483-36F7-E5F0-C72FE2426287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8">
              <a:extLst>
                <a:ext uri="{FF2B5EF4-FFF2-40B4-BE49-F238E27FC236}">
                  <a16:creationId xmlns:a16="http://schemas.microsoft.com/office/drawing/2014/main" id="{7D72E536-8B04-70C0-C599-1EBC3064EF58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8">
              <a:extLst>
                <a:ext uri="{FF2B5EF4-FFF2-40B4-BE49-F238E27FC236}">
                  <a16:creationId xmlns:a16="http://schemas.microsoft.com/office/drawing/2014/main" id="{8098694B-6CB6-6B78-3391-D575A1732C60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8">
              <a:extLst>
                <a:ext uri="{FF2B5EF4-FFF2-40B4-BE49-F238E27FC236}">
                  <a16:creationId xmlns:a16="http://schemas.microsoft.com/office/drawing/2014/main" id="{B63CC125-790E-2229-DC71-24EA57C5CA69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8">
              <a:extLst>
                <a:ext uri="{FF2B5EF4-FFF2-40B4-BE49-F238E27FC236}">
                  <a16:creationId xmlns:a16="http://schemas.microsoft.com/office/drawing/2014/main" id="{0DF95904-EB04-30F7-8C67-D551077A8A2B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8">
              <a:extLst>
                <a:ext uri="{FF2B5EF4-FFF2-40B4-BE49-F238E27FC236}">
                  <a16:creationId xmlns:a16="http://schemas.microsoft.com/office/drawing/2014/main" id="{18F1AC79-EEC4-AA6A-DC6E-A0D25008FC88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5" name="Google Shape;2055;p88">
            <a:extLst>
              <a:ext uri="{FF2B5EF4-FFF2-40B4-BE49-F238E27FC236}">
                <a16:creationId xmlns:a16="http://schemas.microsoft.com/office/drawing/2014/main" id="{D42A4CE6-8917-BFCA-E80D-AB257C55C97C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56" name="Google Shape;2056;p88">
            <a:hlinkClick r:id="" action="ppaction://noaction"/>
            <a:extLst>
              <a:ext uri="{FF2B5EF4-FFF2-40B4-BE49-F238E27FC236}">
                <a16:creationId xmlns:a16="http://schemas.microsoft.com/office/drawing/2014/main" id="{9369287F-3780-A630-5699-8861871B958C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2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9">
          <a:extLst>
            <a:ext uri="{FF2B5EF4-FFF2-40B4-BE49-F238E27FC236}">
              <a16:creationId xmlns:a16="http://schemas.microsoft.com/office/drawing/2014/main" id="{0DF85633-587B-22D1-F8D4-65AC8C14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91">
            <a:extLst>
              <a:ext uri="{FF2B5EF4-FFF2-40B4-BE49-F238E27FC236}">
                <a16:creationId xmlns:a16="http://schemas.microsoft.com/office/drawing/2014/main" id="{0D6D7027-0A81-CCF7-89C9-F22D21BE1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637" y="441311"/>
            <a:ext cx="6152589" cy="710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chơi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chơi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endParaRPr sz="3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161" name="Google Shape;2161;p91">
            <a:extLst>
              <a:ext uri="{FF2B5EF4-FFF2-40B4-BE49-F238E27FC236}">
                <a16:creationId xmlns:a16="http://schemas.microsoft.com/office/drawing/2014/main" id="{A2E5B118-C12F-824A-C787-D43F4861A616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162" name="Google Shape;2162;p91">
              <a:extLst>
                <a:ext uri="{FF2B5EF4-FFF2-40B4-BE49-F238E27FC236}">
                  <a16:creationId xmlns:a16="http://schemas.microsoft.com/office/drawing/2014/main" id="{ED668DAA-28A6-188A-01C5-38AD377BA2A0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91">
              <a:extLst>
                <a:ext uri="{FF2B5EF4-FFF2-40B4-BE49-F238E27FC236}">
                  <a16:creationId xmlns:a16="http://schemas.microsoft.com/office/drawing/2014/main" id="{B0955D24-296B-4F8F-97D9-C78E095157C8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91">
              <a:extLst>
                <a:ext uri="{FF2B5EF4-FFF2-40B4-BE49-F238E27FC236}">
                  <a16:creationId xmlns:a16="http://schemas.microsoft.com/office/drawing/2014/main" id="{D5C384FD-3855-E153-57FC-71A5EFB2DBB8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91">
              <a:extLst>
                <a:ext uri="{FF2B5EF4-FFF2-40B4-BE49-F238E27FC236}">
                  <a16:creationId xmlns:a16="http://schemas.microsoft.com/office/drawing/2014/main" id="{F5E1FAC2-0A90-F682-AD0C-06D76E249E3C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91">
              <a:extLst>
                <a:ext uri="{FF2B5EF4-FFF2-40B4-BE49-F238E27FC236}">
                  <a16:creationId xmlns:a16="http://schemas.microsoft.com/office/drawing/2014/main" id="{B638D452-156C-05E4-4C93-B147FAD08AE6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91">
              <a:extLst>
                <a:ext uri="{FF2B5EF4-FFF2-40B4-BE49-F238E27FC236}">
                  <a16:creationId xmlns:a16="http://schemas.microsoft.com/office/drawing/2014/main" id="{DF79C4DC-EAA1-5323-EEAB-025DCF67CA51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91">
              <a:extLst>
                <a:ext uri="{FF2B5EF4-FFF2-40B4-BE49-F238E27FC236}">
                  <a16:creationId xmlns:a16="http://schemas.microsoft.com/office/drawing/2014/main" id="{5D1F5E33-497B-1080-F17B-B56FBAAA0DE1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91">
              <a:extLst>
                <a:ext uri="{FF2B5EF4-FFF2-40B4-BE49-F238E27FC236}">
                  <a16:creationId xmlns:a16="http://schemas.microsoft.com/office/drawing/2014/main" id="{70F7716D-9BE7-0623-9BD8-3AEEFCBDE201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91">
              <a:extLst>
                <a:ext uri="{FF2B5EF4-FFF2-40B4-BE49-F238E27FC236}">
                  <a16:creationId xmlns:a16="http://schemas.microsoft.com/office/drawing/2014/main" id="{AC76F852-44A4-163C-7CE3-1BF5628AA56B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91">
              <a:extLst>
                <a:ext uri="{FF2B5EF4-FFF2-40B4-BE49-F238E27FC236}">
                  <a16:creationId xmlns:a16="http://schemas.microsoft.com/office/drawing/2014/main" id="{B29DAE28-742F-87F0-F40B-6E01612B4659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91">
              <a:extLst>
                <a:ext uri="{FF2B5EF4-FFF2-40B4-BE49-F238E27FC236}">
                  <a16:creationId xmlns:a16="http://schemas.microsoft.com/office/drawing/2014/main" id="{B2E69AB4-A16A-A307-23E7-61002B5FACC0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1">
              <a:extLst>
                <a:ext uri="{FF2B5EF4-FFF2-40B4-BE49-F238E27FC236}">
                  <a16:creationId xmlns:a16="http://schemas.microsoft.com/office/drawing/2014/main" id="{1E40A060-E02F-F572-1646-9BE4DAC6270C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91">
              <a:extLst>
                <a:ext uri="{FF2B5EF4-FFF2-40B4-BE49-F238E27FC236}">
                  <a16:creationId xmlns:a16="http://schemas.microsoft.com/office/drawing/2014/main" id="{2FD4F218-CA00-720D-29C6-4CC074093E22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91">
              <a:extLst>
                <a:ext uri="{FF2B5EF4-FFF2-40B4-BE49-F238E27FC236}">
                  <a16:creationId xmlns:a16="http://schemas.microsoft.com/office/drawing/2014/main" id="{E73F95F8-B7C9-E7B5-5AA6-895DF7B53EA1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91">
              <a:extLst>
                <a:ext uri="{FF2B5EF4-FFF2-40B4-BE49-F238E27FC236}">
                  <a16:creationId xmlns:a16="http://schemas.microsoft.com/office/drawing/2014/main" id="{24DE138C-9A2E-D544-EC28-1F7690763B5C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91">
              <a:extLst>
                <a:ext uri="{FF2B5EF4-FFF2-40B4-BE49-F238E27FC236}">
                  <a16:creationId xmlns:a16="http://schemas.microsoft.com/office/drawing/2014/main" id="{7B8BAD3A-ABE9-6173-1C8B-0D57A72EE08C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91">
              <a:extLst>
                <a:ext uri="{FF2B5EF4-FFF2-40B4-BE49-F238E27FC236}">
                  <a16:creationId xmlns:a16="http://schemas.microsoft.com/office/drawing/2014/main" id="{7B3B941F-E0A6-B8EB-FA7A-42C3C320ADD7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91">
              <a:extLst>
                <a:ext uri="{FF2B5EF4-FFF2-40B4-BE49-F238E27FC236}">
                  <a16:creationId xmlns:a16="http://schemas.microsoft.com/office/drawing/2014/main" id="{88956813-C7E2-186E-B167-8CFCAB2C6801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1">
              <a:extLst>
                <a:ext uri="{FF2B5EF4-FFF2-40B4-BE49-F238E27FC236}">
                  <a16:creationId xmlns:a16="http://schemas.microsoft.com/office/drawing/2014/main" id="{0B20B357-4F3F-F32E-EC91-76DC0F7521A2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91">
              <a:extLst>
                <a:ext uri="{FF2B5EF4-FFF2-40B4-BE49-F238E27FC236}">
                  <a16:creationId xmlns:a16="http://schemas.microsoft.com/office/drawing/2014/main" id="{F796A040-0FFC-19B1-5143-55C2E1A8ED6C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91">
              <a:extLst>
                <a:ext uri="{FF2B5EF4-FFF2-40B4-BE49-F238E27FC236}">
                  <a16:creationId xmlns:a16="http://schemas.microsoft.com/office/drawing/2014/main" id="{22F92648-75A1-8EC4-F238-5C2B4C977105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91">
              <a:extLst>
                <a:ext uri="{FF2B5EF4-FFF2-40B4-BE49-F238E27FC236}">
                  <a16:creationId xmlns:a16="http://schemas.microsoft.com/office/drawing/2014/main" id="{F34D3C3B-9AFE-2AC5-707A-7250D3403467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1">
              <a:extLst>
                <a:ext uri="{FF2B5EF4-FFF2-40B4-BE49-F238E27FC236}">
                  <a16:creationId xmlns:a16="http://schemas.microsoft.com/office/drawing/2014/main" id="{9ED869EB-3C8F-50E4-57DC-BB9E812A014A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91">
              <a:extLst>
                <a:ext uri="{FF2B5EF4-FFF2-40B4-BE49-F238E27FC236}">
                  <a16:creationId xmlns:a16="http://schemas.microsoft.com/office/drawing/2014/main" id="{F86D8DB2-6350-8BF6-AAE1-30DA97B71922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91">
              <a:extLst>
                <a:ext uri="{FF2B5EF4-FFF2-40B4-BE49-F238E27FC236}">
                  <a16:creationId xmlns:a16="http://schemas.microsoft.com/office/drawing/2014/main" id="{B2C376A0-7A68-AFF6-38F5-4B55337B6D89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91">
              <a:extLst>
                <a:ext uri="{FF2B5EF4-FFF2-40B4-BE49-F238E27FC236}">
                  <a16:creationId xmlns:a16="http://schemas.microsoft.com/office/drawing/2014/main" id="{7E1DABA2-C588-58B0-4149-F5F045B99EF4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91">
              <a:extLst>
                <a:ext uri="{FF2B5EF4-FFF2-40B4-BE49-F238E27FC236}">
                  <a16:creationId xmlns:a16="http://schemas.microsoft.com/office/drawing/2014/main" id="{89C7F3CA-CE22-0EED-2908-28CE3225DC95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91">
              <a:extLst>
                <a:ext uri="{FF2B5EF4-FFF2-40B4-BE49-F238E27FC236}">
                  <a16:creationId xmlns:a16="http://schemas.microsoft.com/office/drawing/2014/main" id="{90732120-5816-E578-F88E-EC106423242D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91">
              <a:extLst>
                <a:ext uri="{FF2B5EF4-FFF2-40B4-BE49-F238E27FC236}">
                  <a16:creationId xmlns:a16="http://schemas.microsoft.com/office/drawing/2014/main" id="{C8F50D6F-67DE-CD3B-65A8-3FE5FBB0E3C7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91">
              <a:extLst>
                <a:ext uri="{FF2B5EF4-FFF2-40B4-BE49-F238E27FC236}">
                  <a16:creationId xmlns:a16="http://schemas.microsoft.com/office/drawing/2014/main" id="{D0DCE78A-226F-8A03-218A-E61911249132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91">
              <a:extLst>
                <a:ext uri="{FF2B5EF4-FFF2-40B4-BE49-F238E27FC236}">
                  <a16:creationId xmlns:a16="http://schemas.microsoft.com/office/drawing/2014/main" id="{6E6EA837-31B7-EEC6-8076-AB9F55D75D25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91">
              <a:extLst>
                <a:ext uri="{FF2B5EF4-FFF2-40B4-BE49-F238E27FC236}">
                  <a16:creationId xmlns:a16="http://schemas.microsoft.com/office/drawing/2014/main" id="{D67F38BD-2F20-6209-A101-10E76F59047F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91">
              <a:extLst>
                <a:ext uri="{FF2B5EF4-FFF2-40B4-BE49-F238E27FC236}">
                  <a16:creationId xmlns:a16="http://schemas.microsoft.com/office/drawing/2014/main" id="{2D83E11C-40A6-00AE-83E9-D5F2FB5D1CF3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5" name="Google Shape;2195;p91">
            <a:extLst>
              <a:ext uri="{FF2B5EF4-FFF2-40B4-BE49-F238E27FC236}">
                <a16:creationId xmlns:a16="http://schemas.microsoft.com/office/drawing/2014/main" id="{78990FDE-719D-47DE-A1B1-3B3DFEC33002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2733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rgbClr val="802733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96" name="Google Shape;2196;p91">
            <a:hlinkClick r:id="" action="ppaction://noaction"/>
            <a:extLst>
              <a:ext uri="{FF2B5EF4-FFF2-40B4-BE49-F238E27FC236}">
                <a16:creationId xmlns:a16="http://schemas.microsoft.com/office/drawing/2014/main" id="{2504EA26-920C-5DFE-B747-C8A0F0853CE2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4B6E2-BC03-FB3E-1E3E-6E54044BEE3C}"/>
              </a:ext>
            </a:extLst>
          </p:cNvPr>
          <p:cNvSpPr txBox="1"/>
          <p:nvPr/>
        </p:nvSpPr>
        <p:spPr>
          <a:xfrm>
            <a:off x="241628" y="1394781"/>
            <a:ext cx="8813162" cy="345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0: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khái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niệm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thuyết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chơi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tả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tình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huống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kiện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kiếm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đương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kiện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mất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dẫn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thay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ích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bên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chơi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tổng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ít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chơi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thậm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triệu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tham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gia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. </a:t>
            </a:r>
            <a:endParaRPr lang="en-US" sz="1800" dirty="0">
              <a:solidFill>
                <a:schemeClr val="accent1"/>
              </a:solidFill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0: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Trong Nonzero-Sum Games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không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hoàn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toàn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mang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tính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cạnh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tranh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mà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ta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có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thể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cùng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phối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hợp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hợp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tác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để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mang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đến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kết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quả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tối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ưu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cho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đôi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bên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.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Việc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cần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thiết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là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tìm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được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điểm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cân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bằng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hoặc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tối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80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>
          <a:extLst>
            <a:ext uri="{FF2B5EF4-FFF2-40B4-BE49-F238E27FC236}">
              <a16:creationId xmlns:a16="http://schemas.microsoft.com/office/drawing/2014/main" id="{B5A38253-6FFD-EA12-31AF-3C19E1634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82">
            <a:extLst>
              <a:ext uri="{FF2B5EF4-FFF2-40B4-BE49-F238E27FC236}">
                <a16:creationId xmlns:a16="http://schemas.microsoft.com/office/drawing/2014/main" id="{7E190662-8A90-709A-AC59-755E9633F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068" y="637800"/>
            <a:ext cx="6073864" cy="2000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Song đề tù nhân thuộc loại trò chơi nào?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65" name="Google Shape;1365;p82">
            <a:extLst>
              <a:ext uri="{FF2B5EF4-FFF2-40B4-BE49-F238E27FC236}">
                <a16:creationId xmlns:a16="http://schemas.microsoft.com/office/drawing/2014/main" id="{E60B4992-96F3-301A-9EDB-5262C0D8B5A3}"/>
              </a:ext>
            </a:extLst>
          </p:cNvPr>
          <p:cNvSpPr/>
          <p:nvPr/>
        </p:nvSpPr>
        <p:spPr>
          <a:xfrm>
            <a:off x="5770786" y="3063600"/>
            <a:ext cx="772235" cy="240556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3" y="0"/>
                </a:moveTo>
                <a:cubicBezTo>
                  <a:pt x="7139" y="0"/>
                  <a:pt x="5804" y="934"/>
                  <a:pt x="5237" y="2235"/>
                </a:cubicBezTo>
                <a:cubicBezTo>
                  <a:pt x="4670" y="1735"/>
                  <a:pt x="3936" y="1435"/>
                  <a:pt x="3136" y="1435"/>
                </a:cubicBezTo>
                <a:cubicBezTo>
                  <a:pt x="1401" y="1435"/>
                  <a:pt x="0" y="2836"/>
                  <a:pt x="0" y="4570"/>
                </a:cubicBezTo>
                <a:cubicBezTo>
                  <a:pt x="0" y="4737"/>
                  <a:pt x="0" y="4904"/>
                  <a:pt x="34" y="5071"/>
                </a:cubicBezTo>
                <a:lnTo>
                  <a:pt x="16279" y="5071"/>
                </a:lnTo>
                <a:cubicBezTo>
                  <a:pt x="15978" y="3970"/>
                  <a:pt x="14978" y="3136"/>
                  <a:pt x="13810" y="3136"/>
                </a:cubicBezTo>
                <a:cubicBezTo>
                  <a:pt x="13310" y="3136"/>
                  <a:pt x="12843" y="3269"/>
                  <a:pt x="12443" y="3536"/>
                </a:cubicBezTo>
                <a:cubicBezTo>
                  <a:pt x="12309" y="1568"/>
                  <a:pt x="10675" y="0"/>
                  <a:pt x="8673" y="0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82">
            <a:extLst>
              <a:ext uri="{FF2B5EF4-FFF2-40B4-BE49-F238E27FC236}">
                <a16:creationId xmlns:a16="http://schemas.microsoft.com/office/drawing/2014/main" id="{D4CB5D25-F39C-8220-978A-E00714BF9218}"/>
              </a:ext>
            </a:extLst>
          </p:cNvPr>
          <p:cNvSpPr/>
          <p:nvPr/>
        </p:nvSpPr>
        <p:spPr>
          <a:xfrm>
            <a:off x="1647542" y="3228200"/>
            <a:ext cx="1402965" cy="437019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4" y="1"/>
                </a:moveTo>
                <a:cubicBezTo>
                  <a:pt x="7139" y="1"/>
                  <a:pt x="5805" y="935"/>
                  <a:pt x="5238" y="2236"/>
                </a:cubicBezTo>
                <a:cubicBezTo>
                  <a:pt x="4671" y="1735"/>
                  <a:pt x="3937" y="1435"/>
                  <a:pt x="3136" y="1435"/>
                </a:cubicBezTo>
                <a:cubicBezTo>
                  <a:pt x="1402" y="1435"/>
                  <a:pt x="1" y="2836"/>
                  <a:pt x="1" y="4571"/>
                </a:cubicBezTo>
                <a:cubicBezTo>
                  <a:pt x="1" y="4737"/>
                  <a:pt x="1" y="4904"/>
                  <a:pt x="34" y="5038"/>
                </a:cubicBezTo>
                <a:lnTo>
                  <a:pt x="34" y="5071"/>
                </a:lnTo>
                <a:lnTo>
                  <a:pt x="16279" y="5071"/>
                </a:lnTo>
                <a:cubicBezTo>
                  <a:pt x="15979" y="3970"/>
                  <a:pt x="14978" y="3136"/>
                  <a:pt x="13811" y="3136"/>
                </a:cubicBezTo>
                <a:cubicBezTo>
                  <a:pt x="13310" y="3136"/>
                  <a:pt x="12843" y="3270"/>
                  <a:pt x="12443" y="3536"/>
                </a:cubicBezTo>
                <a:cubicBezTo>
                  <a:pt x="12309" y="1568"/>
                  <a:pt x="10675" y="1"/>
                  <a:pt x="8674" y="1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82">
            <a:extLst>
              <a:ext uri="{FF2B5EF4-FFF2-40B4-BE49-F238E27FC236}">
                <a16:creationId xmlns:a16="http://schemas.microsoft.com/office/drawing/2014/main" id="{29A572CF-E117-AF35-0FF2-69C4883F867F}"/>
              </a:ext>
            </a:extLst>
          </p:cNvPr>
          <p:cNvSpPr/>
          <p:nvPr/>
        </p:nvSpPr>
        <p:spPr>
          <a:xfrm>
            <a:off x="6473777" y="2823050"/>
            <a:ext cx="621207" cy="193497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3" y="0"/>
                </a:moveTo>
                <a:cubicBezTo>
                  <a:pt x="7139" y="0"/>
                  <a:pt x="5804" y="934"/>
                  <a:pt x="5237" y="2235"/>
                </a:cubicBezTo>
                <a:cubicBezTo>
                  <a:pt x="4670" y="1735"/>
                  <a:pt x="3936" y="1435"/>
                  <a:pt x="3136" y="1435"/>
                </a:cubicBezTo>
                <a:cubicBezTo>
                  <a:pt x="1401" y="1435"/>
                  <a:pt x="0" y="2836"/>
                  <a:pt x="0" y="4570"/>
                </a:cubicBezTo>
                <a:cubicBezTo>
                  <a:pt x="0" y="4737"/>
                  <a:pt x="0" y="4904"/>
                  <a:pt x="34" y="5071"/>
                </a:cubicBezTo>
                <a:lnTo>
                  <a:pt x="16279" y="5071"/>
                </a:lnTo>
                <a:cubicBezTo>
                  <a:pt x="15978" y="3970"/>
                  <a:pt x="14978" y="3136"/>
                  <a:pt x="13810" y="3136"/>
                </a:cubicBezTo>
                <a:cubicBezTo>
                  <a:pt x="13310" y="3136"/>
                  <a:pt x="12843" y="3269"/>
                  <a:pt x="12443" y="3536"/>
                </a:cubicBezTo>
                <a:cubicBezTo>
                  <a:pt x="12309" y="1568"/>
                  <a:pt x="10675" y="0"/>
                  <a:pt x="8673" y="0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2" name="Google Shape;1752;p82">
            <a:extLst>
              <a:ext uri="{FF2B5EF4-FFF2-40B4-BE49-F238E27FC236}">
                <a16:creationId xmlns:a16="http://schemas.microsoft.com/office/drawing/2014/main" id="{DF12F513-1047-9622-6168-ED8AC92467EC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1753" name="Google Shape;1753;p82">
              <a:extLst>
                <a:ext uri="{FF2B5EF4-FFF2-40B4-BE49-F238E27FC236}">
                  <a16:creationId xmlns:a16="http://schemas.microsoft.com/office/drawing/2014/main" id="{D312C173-825C-E6A3-5607-BD40E13400C2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2">
              <a:extLst>
                <a:ext uri="{FF2B5EF4-FFF2-40B4-BE49-F238E27FC236}">
                  <a16:creationId xmlns:a16="http://schemas.microsoft.com/office/drawing/2014/main" id="{9FDB9EC3-9F63-B205-00E6-EFA38663547C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2">
              <a:extLst>
                <a:ext uri="{FF2B5EF4-FFF2-40B4-BE49-F238E27FC236}">
                  <a16:creationId xmlns:a16="http://schemas.microsoft.com/office/drawing/2014/main" id="{520CB924-F16F-1DBB-513C-07FC573A285A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2">
              <a:extLst>
                <a:ext uri="{FF2B5EF4-FFF2-40B4-BE49-F238E27FC236}">
                  <a16:creationId xmlns:a16="http://schemas.microsoft.com/office/drawing/2014/main" id="{28F84418-F49D-BDB4-F781-5A4327188343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2">
              <a:extLst>
                <a:ext uri="{FF2B5EF4-FFF2-40B4-BE49-F238E27FC236}">
                  <a16:creationId xmlns:a16="http://schemas.microsoft.com/office/drawing/2014/main" id="{E2AE4498-FE9C-D614-3CD0-92C0131C4383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2">
              <a:extLst>
                <a:ext uri="{FF2B5EF4-FFF2-40B4-BE49-F238E27FC236}">
                  <a16:creationId xmlns:a16="http://schemas.microsoft.com/office/drawing/2014/main" id="{F6FCDABD-FEAE-81FB-37BE-FA00B997CB84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2">
              <a:extLst>
                <a:ext uri="{FF2B5EF4-FFF2-40B4-BE49-F238E27FC236}">
                  <a16:creationId xmlns:a16="http://schemas.microsoft.com/office/drawing/2014/main" id="{06678FC3-61C2-6854-89F7-187EB4886231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2">
              <a:extLst>
                <a:ext uri="{FF2B5EF4-FFF2-40B4-BE49-F238E27FC236}">
                  <a16:creationId xmlns:a16="http://schemas.microsoft.com/office/drawing/2014/main" id="{2C7724CA-A33A-22B6-36F3-415601205EB9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2">
              <a:extLst>
                <a:ext uri="{FF2B5EF4-FFF2-40B4-BE49-F238E27FC236}">
                  <a16:creationId xmlns:a16="http://schemas.microsoft.com/office/drawing/2014/main" id="{DB121A5F-C86D-8A93-F52F-A596CB51E521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2">
              <a:extLst>
                <a:ext uri="{FF2B5EF4-FFF2-40B4-BE49-F238E27FC236}">
                  <a16:creationId xmlns:a16="http://schemas.microsoft.com/office/drawing/2014/main" id="{DD19E3DF-46BC-9063-6E88-D8186EAD6D38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>
              <a:extLst>
                <a:ext uri="{FF2B5EF4-FFF2-40B4-BE49-F238E27FC236}">
                  <a16:creationId xmlns:a16="http://schemas.microsoft.com/office/drawing/2014/main" id="{DE37026F-C62B-0D77-6487-F30030A9D5A8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2">
              <a:extLst>
                <a:ext uri="{FF2B5EF4-FFF2-40B4-BE49-F238E27FC236}">
                  <a16:creationId xmlns:a16="http://schemas.microsoft.com/office/drawing/2014/main" id="{C223158A-686F-EACE-7C5B-AE49757D1F7B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2">
              <a:extLst>
                <a:ext uri="{FF2B5EF4-FFF2-40B4-BE49-F238E27FC236}">
                  <a16:creationId xmlns:a16="http://schemas.microsoft.com/office/drawing/2014/main" id="{61BA3467-2B4D-D978-C79E-74EFE46D6D5C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2">
              <a:extLst>
                <a:ext uri="{FF2B5EF4-FFF2-40B4-BE49-F238E27FC236}">
                  <a16:creationId xmlns:a16="http://schemas.microsoft.com/office/drawing/2014/main" id="{72B055FC-E493-C4F1-89B6-3B2A5434BF87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2">
              <a:extLst>
                <a:ext uri="{FF2B5EF4-FFF2-40B4-BE49-F238E27FC236}">
                  <a16:creationId xmlns:a16="http://schemas.microsoft.com/office/drawing/2014/main" id="{26BF3A94-CE53-6123-39B2-48254CB9A64A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2">
              <a:extLst>
                <a:ext uri="{FF2B5EF4-FFF2-40B4-BE49-F238E27FC236}">
                  <a16:creationId xmlns:a16="http://schemas.microsoft.com/office/drawing/2014/main" id="{B3F5A3EB-9E9E-11A3-1AFE-37423ECF3D79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2">
              <a:extLst>
                <a:ext uri="{FF2B5EF4-FFF2-40B4-BE49-F238E27FC236}">
                  <a16:creationId xmlns:a16="http://schemas.microsoft.com/office/drawing/2014/main" id="{9622A65C-2467-A754-AE29-C8DF345DFE42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2">
              <a:extLst>
                <a:ext uri="{FF2B5EF4-FFF2-40B4-BE49-F238E27FC236}">
                  <a16:creationId xmlns:a16="http://schemas.microsoft.com/office/drawing/2014/main" id="{24A8D0E8-8D79-1809-0DB4-4D4FED9A2C65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2">
              <a:extLst>
                <a:ext uri="{FF2B5EF4-FFF2-40B4-BE49-F238E27FC236}">
                  <a16:creationId xmlns:a16="http://schemas.microsoft.com/office/drawing/2014/main" id="{582270DF-C6EA-AC69-1977-5435492DAB5E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2">
              <a:extLst>
                <a:ext uri="{FF2B5EF4-FFF2-40B4-BE49-F238E27FC236}">
                  <a16:creationId xmlns:a16="http://schemas.microsoft.com/office/drawing/2014/main" id="{3EE1FB9A-2D72-5A30-A094-0FC43CA41BB4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2">
              <a:extLst>
                <a:ext uri="{FF2B5EF4-FFF2-40B4-BE49-F238E27FC236}">
                  <a16:creationId xmlns:a16="http://schemas.microsoft.com/office/drawing/2014/main" id="{9E9E5769-3F64-178A-3B20-98AB985558BE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2">
              <a:extLst>
                <a:ext uri="{FF2B5EF4-FFF2-40B4-BE49-F238E27FC236}">
                  <a16:creationId xmlns:a16="http://schemas.microsoft.com/office/drawing/2014/main" id="{171EE9FE-5AB4-DC02-D8B4-E559838984C6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2">
              <a:extLst>
                <a:ext uri="{FF2B5EF4-FFF2-40B4-BE49-F238E27FC236}">
                  <a16:creationId xmlns:a16="http://schemas.microsoft.com/office/drawing/2014/main" id="{179E74A9-C3F5-F189-EBAF-3182EB950E99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2">
              <a:extLst>
                <a:ext uri="{FF2B5EF4-FFF2-40B4-BE49-F238E27FC236}">
                  <a16:creationId xmlns:a16="http://schemas.microsoft.com/office/drawing/2014/main" id="{CFB76964-863E-FCC0-2BDF-CD73BBCF5E22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2">
              <a:extLst>
                <a:ext uri="{FF2B5EF4-FFF2-40B4-BE49-F238E27FC236}">
                  <a16:creationId xmlns:a16="http://schemas.microsoft.com/office/drawing/2014/main" id="{1DC2892B-FB67-4BB7-67C8-5FABB2C9DA05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2">
              <a:extLst>
                <a:ext uri="{FF2B5EF4-FFF2-40B4-BE49-F238E27FC236}">
                  <a16:creationId xmlns:a16="http://schemas.microsoft.com/office/drawing/2014/main" id="{E819480C-1C0E-0C63-EA51-40F6A1F8C370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2">
              <a:extLst>
                <a:ext uri="{FF2B5EF4-FFF2-40B4-BE49-F238E27FC236}">
                  <a16:creationId xmlns:a16="http://schemas.microsoft.com/office/drawing/2014/main" id="{DC03958C-DF1C-C1F3-F452-F5BBE1E5BE29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2">
              <a:extLst>
                <a:ext uri="{FF2B5EF4-FFF2-40B4-BE49-F238E27FC236}">
                  <a16:creationId xmlns:a16="http://schemas.microsoft.com/office/drawing/2014/main" id="{86D50549-4159-9AFA-971A-1DF4E8B3C9BB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2">
              <a:extLst>
                <a:ext uri="{FF2B5EF4-FFF2-40B4-BE49-F238E27FC236}">
                  <a16:creationId xmlns:a16="http://schemas.microsoft.com/office/drawing/2014/main" id="{9D048C58-7AA5-A461-485C-F6D570C15C38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2">
              <a:extLst>
                <a:ext uri="{FF2B5EF4-FFF2-40B4-BE49-F238E27FC236}">
                  <a16:creationId xmlns:a16="http://schemas.microsoft.com/office/drawing/2014/main" id="{1B9A332D-4625-1D16-4CD7-869A1D8CCF79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2">
              <a:extLst>
                <a:ext uri="{FF2B5EF4-FFF2-40B4-BE49-F238E27FC236}">
                  <a16:creationId xmlns:a16="http://schemas.microsoft.com/office/drawing/2014/main" id="{E2F2855E-2E12-6520-E1C6-EF1D1BA2C7B8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2">
              <a:extLst>
                <a:ext uri="{FF2B5EF4-FFF2-40B4-BE49-F238E27FC236}">
                  <a16:creationId xmlns:a16="http://schemas.microsoft.com/office/drawing/2014/main" id="{3214C62B-4925-D6D5-B1F8-F5C70BF3C6AA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2">
              <a:extLst>
                <a:ext uri="{FF2B5EF4-FFF2-40B4-BE49-F238E27FC236}">
                  <a16:creationId xmlns:a16="http://schemas.microsoft.com/office/drawing/2014/main" id="{941F3A3B-E4CA-A5C6-E677-F143C4201E2A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82">
            <a:extLst>
              <a:ext uri="{FF2B5EF4-FFF2-40B4-BE49-F238E27FC236}">
                <a16:creationId xmlns:a16="http://schemas.microsoft.com/office/drawing/2014/main" id="{F7105171-AB4C-E959-31AE-B28F606E7F74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rgbClr val="FFFFF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87" name="Google Shape;1787;p82">
            <a:hlinkClick r:id="" action="ppaction://noaction"/>
            <a:extLst>
              <a:ext uri="{FF2B5EF4-FFF2-40B4-BE49-F238E27FC236}">
                <a16:creationId xmlns:a16="http://schemas.microsoft.com/office/drawing/2014/main" id="{3A04BFE2-93F1-4D20-D8EA-8900721F3A32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090;p112">
            <a:extLst>
              <a:ext uri="{FF2B5EF4-FFF2-40B4-BE49-F238E27FC236}">
                <a16:creationId xmlns:a16="http://schemas.microsoft.com/office/drawing/2014/main" id="{D8ADA446-96F7-4D77-4B47-80309F5FCB9D}"/>
              </a:ext>
            </a:extLst>
          </p:cNvPr>
          <p:cNvGrpSpPr/>
          <p:nvPr/>
        </p:nvGrpSpPr>
        <p:grpSpPr>
          <a:xfrm>
            <a:off x="2969829" y="2771201"/>
            <a:ext cx="2881636" cy="2105879"/>
            <a:chOff x="-2335425" y="793275"/>
            <a:chExt cx="2973825" cy="2173250"/>
          </a:xfrm>
        </p:grpSpPr>
        <p:sp>
          <p:nvSpPr>
            <p:cNvPr id="5" name="Google Shape;3091;p112">
              <a:extLst>
                <a:ext uri="{FF2B5EF4-FFF2-40B4-BE49-F238E27FC236}">
                  <a16:creationId xmlns:a16="http://schemas.microsoft.com/office/drawing/2014/main" id="{6CAA6961-BA95-CEB5-42AF-F8493335182E}"/>
                </a:ext>
              </a:extLst>
            </p:cNvPr>
            <p:cNvSpPr/>
            <p:nvPr/>
          </p:nvSpPr>
          <p:spPr>
            <a:xfrm>
              <a:off x="-2335425" y="2858925"/>
              <a:ext cx="2973825" cy="107600"/>
            </a:xfrm>
            <a:custGeom>
              <a:avLst/>
              <a:gdLst/>
              <a:ahLst/>
              <a:cxnLst/>
              <a:rect l="l" t="t" r="r" b="b"/>
              <a:pathLst>
                <a:path w="118953" h="4304" extrusionOk="0">
                  <a:moveTo>
                    <a:pt x="2169" y="1"/>
                  </a:moveTo>
                  <a:cubicBezTo>
                    <a:pt x="968" y="1"/>
                    <a:pt x="1" y="968"/>
                    <a:pt x="1" y="2136"/>
                  </a:cubicBezTo>
                  <a:cubicBezTo>
                    <a:pt x="1" y="3336"/>
                    <a:pt x="968" y="4304"/>
                    <a:pt x="2169" y="4304"/>
                  </a:cubicBezTo>
                  <a:lnTo>
                    <a:pt x="116818" y="4304"/>
                  </a:lnTo>
                  <a:cubicBezTo>
                    <a:pt x="117985" y="4304"/>
                    <a:pt x="118953" y="3336"/>
                    <a:pt x="118953" y="2136"/>
                  </a:cubicBezTo>
                  <a:cubicBezTo>
                    <a:pt x="118953" y="968"/>
                    <a:pt x="117985" y="1"/>
                    <a:pt x="116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92;p112">
              <a:extLst>
                <a:ext uri="{FF2B5EF4-FFF2-40B4-BE49-F238E27FC236}">
                  <a16:creationId xmlns:a16="http://schemas.microsoft.com/office/drawing/2014/main" id="{2814430F-3AAB-8DD5-DB2A-1BA8EF7442E8}"/>
                </a:ext>
              </a:extLst>
            </p:cNvPr>
            <p:cNvSpPr/>
            <p:nvPr/>
          </p:nvSpPr>
          <p:spPr>
            <a:xfrm>
              <a:off x="-2163625" y="793275"/>
              <a:ext cx="2631075" cy="343625"/>
            </a:xfrm>
            <a:custGeom>
              <a:avLst/>
              <a:gdLst/>
              <a:ahLst/>
              <a:cxnLst/>
              <a:rect l="l" t="t" r="r" b="b"/>
              <a:pathLst>
                <a:path w="105243" h="13745" extrusionOk="0">
                  <a:moveTo>
                    <a:pt x="9507" y="1"/>
                  </a:moveTo>
                  <a:lnTo>
                    <a:pt x="1" y="13744"/>
                  </a:lnTo>
                  <a:lnTo>
                    <a:pt x="105242" y="13744"/>
                  </a:lnTo>
                  <a:lnTo>
                    <a:pt x="95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93;p112">
              <a:extLst>
                <a:ext uri="{FF2B5EF4-FFF2-40B4-BE49-F238E27FC236}">
                  <a16:creationId xmlns:a16="http://schemas.microsoft.com/office/drawing/2014/main" id="{A9858E54-826C-FB6B-59A7-41AEAFDF5B07}"/>
                </a:ext>
              </a:extLst>
            </p:cNvPr>
            <p:cNvSpPr/>
            <p:nvPr/>
          </p:nvSpPr>
          <p:spPr>
            <a:xfrm>
              <a:off x="-2114425" y="1779825"/>
              <a:ext cx="2531825" cy="1046600"/>
            </a:xfrm>
            <a:custGeom>
              <a:avLst/>
              <a:gdLst/>
              <a:ahLst/>
              <a:cxnLst/>
              <a:rect l="l" t="t" r="r" b="b"/>
              <a:pathLst>
                <a:path w="101273" h="41864" extrusionOk="0">
                  <a:moveTo>
                    <a:pt x="1" y="0"/>
                  </a:moveTo>
                  <a:lnTo>
                    <a:pt x="1" y="41864"/>
                  </a:lnTo>
                  <a:lnTo>
                    <a:pt x="101273" y="41864"/>
                  </a:lnTo>
                  <a:lnTo>
                    <a:pt x="101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94;p112">
              <a:extLst>
                <a:ext uri="{FF2B5EF4-FFF2-40B4-BE49-F238E27FC236}">
                  <a16:creationId xmlns:a16="http://schemas.microsoft.com/office/drawing/2014/main" id="{1A1543D6-26D6-8C83-C3CD-8B77391387B9}"/>
                </a:ext>
              </a:extLst>
            </p:cNvPr>
            <p:cNvSpPr/>
            <p:nvPr/>
          </p:nvSpPr>
          <p:spPr>
            <a:xfrm>
              <a:off x="-2114425" y="1779825"/>
              <a:ext cx="2531825" cy="70075"/>
            </a:xfrm>
            <a:custGeom>
              <a:avLst/>
              <a:gdLst/>
              <a:ahLst/>
              <a:cxnLst/>
              <a:rect l="l" t="t" r="r" b="b"/>
              <a:pathLst>
                <a:path w="101273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101273" y="2802"/>
                  </a:lnTo>
                  <a:lnTo>
                    <a:pt x="101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95;p112">
              <a:extLst>
                <a:ext uri="{FF2B5EF4-FFF2-40B4-BE49-F238E27FC236}">
                  <a16:creationId xmlns:a16="http://schemas.microsoft.com/office/drawing/2014/main" id="{0C16FF66-4724-AB89-5862-5B7DD413D033}"/>
                </a:ext>
              </a:extLst>
            </p:cNvPr>
            <p:cNvSpPr/>
            <p:nvPr/>
          </p:nvSpPr>
          <p:spPr>
            <a:xfrm>
              <a:off x="-2114000" y="1862388"/>
              <a:ext cx="2531825" cy="21700"/>
            </a:xfrm>
            <a:custGeom>
              <a:avLst/>
              <a:gdLst/>
              <a:ahLst/>
              <a:cxnLst/>
              <a:rect l="l" t="t" r="r" b="b"/>
              <a:pathLst>
                <a:path w="101273" h="868" extrusionOk="0">
                  <a:moveTo>
                    <a:pt x="1" y="0"/>
                  </a:moveTo>
                  <a:lnTo>
                    <a:pt x="1" y="868"/>
                  </a:lnTo>
                  <a:lnTo>
                    <a:pt x="101273" y="868"/>
                  </a:lnTo>
                  <a:lnTo>
                    <a:pt x="1012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96;p112">
              <a:extLst>
                <a:ext uri="{FF2B5EF4-FFF2-40B4-BE49-F238E27FC236}">
                  <a16:creationId xmlns:a16="http://schemas.microsoft.com/office/drawing/2014/main" id="{041891F2-84CD-8D6A-5AFF-8B1482433340}"/>
                </a:ext>
              </a:extLst>
            </p:cNvPr>
            <p:cNvSpPr/>
            <p:nvPr/>
          </p:nvSpPr>
          <p:spPr>
            <a:xfrm>
              <a:off x="-2010175" y="1136875"/>
              <a:ext cx="2278300" cy="642975"/>
            </a:xfrm>
            <a:custGeom>
              <a:avLst/>
              <a:gdLst/>
              <a:ahLst/>
              <a:cxnLst/>
              <a:rect l="l" t="t" r="r" b="b"/>
              <a:pathLst>
                <a:path w="91132" h="25719" extrusionOk="0">
                  <a:moveTo>
                    <a:pt x="0" y="0"/>
                  </a:moveTo>
                  <a:lnTo>
                    <a:pt x="0" y="25718"/>
                  </a:lnTo>
                  <a:lnTo>
                    <a:pt x="91132" y="25718"/>
                  </a:lnTo>
                  <a:lnTo>
                    <a:pt x="91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97;p112">
              <a:extLst>
                <a:ext uri="{FF2B5EF4-FFF2-40B4-BE49-F238E27FC236}">
                  <a16:creationId xmlns:a16="http://schemas.microsoft.com/office/drawing/2014/main" id="{06D22004-9725-41E1-AFAD-9A6B675AAC73}"/>
                </a:ext>
              </a:extLst>
            </p:cNvPr>
            <p:cNvSpPr/>
            <p:nvPr/>
          </p:nvSpPr>
          <p:spPr>
            <a:xfrm>
              <a:off x="-2021025" y="1136875"/>
              <a:ext cx="2296717" cy="40875"/>
            </a:xfrm>
            <a:custGeom>
              <a:avLst/>
              <a:gdLst/>
              <a:ahLst/>
              <a:cxnLst/>
              <a:rect l="l" t="t" r="r" b="b"/>
              <a:pathLst>
                <a:path w="93801" h="1635" extrusionOk="0">
                  <a:moveTo>
                    <a:pt x="1" y="0"/>
                  </a:moveTo>
                  <a:lnTo>
                    <a:pt x="1" y="1635"/>
                  </a:lnTo>
                  <a:lnTo>
                    <a:pt x="93801" y="1635"/>
                  </a:lnTo>
                  <a:lnTo>
                    <a:pt x="93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98;p112">
              <a:extLst>
                <a:ext uri="{FF2B5EF4-FFF2-40B4-BE49-F238E27FC236}">
                  <a16:creationId xmlns:a16="http://schemas.microsoft.com/office/drawing/2014/main" id="{D67366E7-25E6-DDF4-5E35-E0A9ED0BA46B}"/>
                </a:ext>
              </a:extLst>
            </p:cNvPr>
            <p:cNvSpPr/>
            <p:nvPr/>
          </p:nvSpPr>
          <p:spPr>
            <a:xfrm>
              <a:off x="-2163625" y="2794725"/>
              <a:ext cx="2631075" cy="64225"/>
            </a:xfrm>
            <a:custGeom>
              <a:avLst/>
              <a:gdLst/>
              <a:ahLst/>
              <a:cxnLst/>
              <a:rect l="l" t="t" r="r" b="b"/>
              <a:pathLst>
                <a:path w="105243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268" y="2569"/>
                  </a:cubicBezTo>
                  <a:lnTo>
                    <a:pt x="103941" y="2569"/>
                  </a:lnTo>
                  <a:cubicBezTo>
                    <a:pt x="104675" y="2569"/>
                    <a:pt x="105242" y="2002"/>
                    <a:pt x="105242" y="1268"/>
                  </a:cubicBezTo>
                  <a:cubicBezTo>
                    <a:pt x="105242" y="567"/>
                    <a:pt x="104642" y="0"/>
                    <a:pt x="103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9;p112">
              <a:extLst>
                <a:ext uri="{FF2B5EF4-FFF2-40B4-BE49-F238E27FC236}">
                  <a16:creationId xmlns:a16="http://schemas.microsoft.com/office/drawing/2014/main" id="{9BC3EC15-F74D-7A44-9AA0-9214768C0F2C}"/>
                </a:ext>
              </a:extLst>
            </p:cNvPr>
            <p:cNvSpPr/>
            <p:nvPr/>
          </p:nvSpPr>
          <p:spPr>
            <a:xfrm>
              <a:off x="-1341375" y="1966625"/>
              <a:ext cx="986575" cy="226850"/>
            </a:xfrm>
            <a:custGeom>
              <a:avLst/>
              <a:gdLst/>
              <a:ahLst/>
              <a:cxnLst/>
              <a:rect l="l" t="t" r="r" b="b"/>
              <a:pathLst>
                <a:path w="39463" h="9074" extrusionOk="0">
                  <a:moveTo>
                    <a:pt x="5471" y="0"/>
                  </a:moveTo>
                  <a:lnTo>
                    <a:pt x="1" y="9074"/>
                  </a:lnTo>
                  <a:lnTo>
                    <a:pt x="39462" y="9074"/>
                  </a:lnTo>
                  <a:lnTo>
                    <a:pt x="33992" y="0"/>
                  </a:lnTo>
                  <a:close/>
                </a:path>
              </a:pathLst>
            </a:custGeom>
            <a:solidFill>
              <a:srgbClr val="025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0;p112">
              <a:extLst>
                <a:ext uri="{FF2B5EF4-FFF2-40B4-BE49-F238E27FC236}">
                  <a16:creationId xmlns:a16="http://schemas.microsoft.com/office/drawing/2014/main" id="{090D6D1D-6FE9-C1B9-9B6A-195E821A2972}"/>
                </a:ext>
              </a:extLst>
            </p:cNvPr>
            <p:cNvSpPr/>
            <p:nvPr/>
          </p:nvSpPr>
          <p:spPr>
            <a:xfrm>
              <a:off x="-1263825" y="2193450"/>
              <a:ext cx="831450" cy="601300"/>
            </a:xfrm>
            <a:custGeom>
              <a:avLst/>
              <a:gdLst/>
              <a:ahLst/>
              <a:cxnLst/>
              <a:rect l="l" t="t" r="r" b="b"/>
              <a:pathLst>
                <a:path w="33258" h="24052" extrusionOk="0">
                  <a:moveTo>
                    <a:pt x="1" y="1"/>
                  </a:moveTo>
                  <a:lnTo>
                    <a:pt x="1" y="24051"/>
                  </a:lnTo>
                  <a:lnTo>
                    <a:pt x="33258" y="24051"/>
                  </a:lnTo>
                  <a:lnTo>
                    <a:pt x="33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01;p112">
              <a:extLst>
                <a:ext uri="{FF2B5EF4-FFF2-40B4-BE49-F238E27FC236}">
                  <a16:creationId xmlns:a16="http://schemas.microsoft.com/office/drawing/2014/main" id="{18EDA234-20F8-5D72-7C70-09BBEDDA0341}"/>
                </a:ext>
              </a:extLst>
            </p:cNvPr>
            <p:cNvSpPr/>
            <p:nvPr/>
          </p:nvSpPr>
          <p:spPr>
            <a:xfrm>
              <a:off x="-1963475" y="2055850"/>
              <a:ext cx="160975" cy="177650"/>
            </a:xfrm>
            <a:custGeom>
              <a:avLst/>
              <a:gdLst/>
              <a:ahLst/>
              <a:cxnLst/>
              <a:rect l="l" t="t" r="r" b="b"/>
              <a:pathLst>
                <a:path w="6439" h="7106" extrusionOk="0">
                  <a:moveTo>
                    <a:pt x="1735" y="1"/>
                  </a:moveTo>
                  <a:cubicBezTo>
                    <a:pt x="767" y="1"/>
                    <a:pt x="0" y="801"/>
                    <a:pt x="0" y="1769"/>
                  </a:cubicBezTo>
                  <a:lnTo>
                    <a:pt x="0" y="7106"/>
                  </a:lnTo>
                  <a:lnTo>
                    <a:pt x="6438" y="7106"/>
                  </a:lnTo>
                  <a:lnTo>
                    <a:pt x="6438" y="1769"/>
                  </a:lnTo>
                  <a:cubicBezTo>
                    <a:pt x="6438" y="801"/>
                    <a:pt x="5671" y="1"/>
                    <a:pt x="4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02;p112">
              <a:extLst>
                <a:ext uri="{FF2B5EF4-FFF2-40B4-BE49-F238E27FC236}">
                  <a16:creationId xmlns:a16="http://schemas.microsoft.com/office/drawing/2014/main" id="{7B5BE48C-3C4B-D438-8986-5D7CA3C47900}"/>
                </a:ext>
              </a:extLst>
            </p:cNvPr>
            <p:cNvSpPr/>
            <p:nvPr/>
          </p:nvSpPr>
          <p:spPr>
            <a:xfrm>
              <a:off x="-1649925" y="2055850"/>
              <a:ext cx="161800" cy="177650"/>
            </a:xfrm>
            <a:custGeom>
              <a:avLst/>
              <a:gdLst/>
              <a:ahLst/>
              <a:cxnLst/>
              <a:rect l="l" t="t" r="r" b="b"/>
              <a:pathLst>
                <a:path w="6472" h="7106" extrusionOk="0">
                  <a:moveTo>
                    <a:pt x="1768" y="1"/>
                  </a:moveTo>
                  <a:cubicBezTo>
                    <a:pt x="801" y="1"/>
                    <a:pt x="1" y="801"/>
                    <a:pt x="1" y="1769"/>
                  </a:cubicBezTo>
                  <a:lnTo>
                    <a:pt x="1" y="7106"/>
                  </a:lnTo>
                  <a:lnTo>
                    <a:pt x="6472" y="7106"/>
                  </a:lnTo>
                  <a:lnTo>
                    <a:pt x="6472" y="1769"/>
                  </a:lnTo>
                  <a:cubicBezTo>
                    <a:pt x="6472" y="801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03;p112">
              <a:extLst>
                <a:ext uri="{FF2B5EF4-FFF2-40B4-BE49-F238E27FC236}">
                  <a16:creationId xmlns:a16="http://schemas.microsoft.com/office/drawing/2014/main" id="{635B7300-0577-36A1-ECAB-38930AEF8D02}"/>
                </a:ext>
              </a:extLst>
            </p:cNvPr>
            <p:cNvSpPr/>
            <p:nvPr/>
          </p:nvSpPr>
          <p:spPr>
            <a:xfrm>
              <a:off x="-1963475" y="2349400"/>
              <a:ext cx="160975" cy="177650"/>
            </a:xfrm>
            <a:custGeom>
              <a:avLst/>
              <a:gdLst/>
              <a:ahLst/>
              <a:cxnLst/>
              <a:rect l="l" t="t" r="r" b="b"/>
              <a:pathLst>
                <a:path w="6439" h="7106" extrusionOk="0">
                  <a:moveTo>
                    <a:pt x="1735" y="0"/>
                  </a:moveTo>
                  <a:cubicBezTo>
                    <a:pt x="767" y="0"/>
                    <a:pt x="0" y="801"/>
                    <a:pt x="0" y="1768"/>
                  </a:cubicBezTo>
                  <a:lnTo>
                    <a:pt x="0" y="7105"/>
                  </a:lnTo>
                  <a:lnTo>
                    <a:pt x="6438" y="7105"/>
                  </a:lnTo>
                  <a:lnTo>
                    <a:pt x="6438" y="1768"/>
                  </a:lnTo>
                  <a:cubicBezTo>
                    <a:pt x="6438" y="801"/>
                    <a:pt x="5671" y="0"/>
                    <a:pt x="4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04;p112">
              <a:extLst>
                <a:ext uri="{FF2B5EF4-FFF2-40B4-BE49-F238E27FC236}">
                  <a16:creationId xmlns:a16="http://schemas.microsoft.com/office/drawing/2014/main" id="{BB850607-27CF-55C1-A146-CB8D790189B6}"/>
                </a:ext>
              </a:extLst>
            </p:cNvPr>
            <p:cNvSpPr/>
            <p:nvPr/>
          </p:nvSpPr>
          <p:spPr>
            <a:xfrm>
              <a:off x="-1649925" y="2349400"/>
              <a:ext cx="161800" cy="177650"/>
            </a:xfrm>
            <a:custGeom>
              <a:avLst/>
              <a:gdLst/>
              <a:ahLst/>
              <a:cxnLst/>
              <a:rect l="l" t="t" r="r" b="b"/>
              <a:pathLst>
                <a:path w="6472" h="7106" extrusionOk="0">
                  <a:moveTo>
                    <a:pt x="1768" y="0"/>
                  </a:moveTo>
                  <a:cubicBezTo>
                    <a:pt x="801" y="0"/>
                    <a:pt x="1" y="801"/>
                    <a:pt x="1" y="1768"/>
                  </a:cubicBezTo>
                  <a:lnTo>
                    <a:pt x="1" y="7105"/>
                  </a:lnTo>
                  <a:lnTo>
                    <a:pt x="6472" y="7105"/>
                  </a:lnTo>
                  <a:lnTo>
                    <a:pt x="6472" y="1768"/>
                  </a:lnTo>
                  <a:cubicBezTo>
                    <a:pt x="6472" y="801"/>
                    <a:pt x="5671" y="0"/>
                    <a:pt x="4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05;p112">
              <a:extLst>
                <a:ext uri="{FF2B5EF4-FFF2-40B4-BE49-F238E27FC236}">
                  <a16:creationId xmlns:a16="http://schemas.microsoft.com/office/drawing/2014/main" id="{D22D263E-CBAE-79BA-04E0-8B402B56F73A}"/>
                </a:ext>
              </a:extLst>
            </p:cNvPr>
            <p:cNvSpPr/>
            <p:nvPr/>
          </p:nvSpPr>
          <p:spPr>
            <a:xfrm>
              <a:off x="-1971825" y="2233475"/>
              <a:ext cx="181000" cy="23375"/>
            </a:xfrm>
            <a:custGeom>
              <a:avLst/>
              <a:gdLst/>
              <a:ahLst/>
              <a:cxnLst/>
              <a:rect l="l" t="t" r="r" b="b"/>
              <a:pathLst>
                <a:path w="7240" h="935" extrusionOk="0">
                  <a:moveTo>
                    <a:pt x="1" y="1"/>
                  </a:moveTo>
                  <a:lnTo>
                    <a:pt x="1" y="935"/>
                  </a:lnTo>
                  <a:lnTo>
                    <a:pt x="7239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06;p112">
              <a:extLst>
                <a:ext uri="{FF2B5EF4-FFF2-40B4-BE49-F238E27FC236}">
                  <a16:creationId xmlns:a16="http://schemas.microsoft.com/office/drawing/2014/main" id="{F2DB249D-C836-E572-BBDB-2DCAB9C300B2}"/>
                </a:ext>
              </a:extLst>
            </p:cNvPr>
            <p:cNvSpPr/>
            <p:nvPr/>
          </p:nvSpPr>
          <p:spPr>
            <a:xfrm>
              <a:off x="-1971825" y="2527025"/>
              <a:ext cx="181000" cy="23375"/>
            </a:xfrm>
            <a:custGeom>
              <a:avLst/>
              <a:gdLst/>
              <a:ahLst/>
              <a:cxnLst/>
              <a:rect l="l" t="t" r="r" b="b"/>
              <a:pathLst>
                <a:path w="7240" h="935" extrusionOk="0">
                  <a:moveTo>
                    <a:pt x="1" y="0"/>
                  </a:moveTo>
                  <a:lnTo>
                    <a:pt x="1" y="934"/>
                  </a:lnTo>
                  <a:lnTo>
                    <a:pt x="7239" y="934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F26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07;p112">
              <a:extLst>
                <a:ext uri="{FF2B5EF4-FFF2-40B4-BE49-F238E27FC236}">
                  <a16:creationId xmlns:a16="http://schemas.microsoft.com/office/drawing/2014/main" id="{40BA02A9-94F9-0E4F-AD0E-94965406B38A}"/>
                </a:ext>
              </a:extLst>
            </p:cNvPr>
            <p:cNvSpPr/>
            <p:nvPr/>
          </p:nvSpPr>
          <p:spPr>
            <a:xfrm>
              <a:off x="-1971825" y="2233475"/>
              <a:ext cx="87600" cy="23375"/>
            </a:xfrm>
            <a:custGeom>
              <a:avLst/>
              <a:gdLst/>
              <a:ahLst/>
              <a:cxnLst/>
              <a:rect l="l" t="t" r="r" b="b"/>
              <a:pathLst>
                <a:path w="3504" h="935" extrusionOk="0">
                  <a:moveTo>
                    <a:pt x="1" y="1"/>
                  </a:moveTo>
                  <a:lnTo>
                    <a:pt x="1" y="935"/>
                  </a:lnTo>
                  <a:lnTo>
                    <a:pt x="3503" y="935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08;p112">
              <a:extLst>
                <a:ext uri="{FF2B5EF4-FFF2-40B4-BE49-F238E27FC236}">
                  <a16:creationId xmlns:a16="http://schemas.microsoft.com/office/drawing/2014/main" id="{9CBCE969-F01C-558A-32DE-60882C72D1FF}"/>
                </a:ext>
              </a:extLst>
            </p:cNvPr>
            <p:cNvSpPr/>
            <p:nvPr/>
          </p:nvSpPr>
          <p:spPr>
            <a:xfrm>
              <a:off x="-1971825" y="2527025"/>
              <a:ext cx="87600" cy="23375"/>
            </a:xfrm>
            <a:custGeom>
              <a:avLst/>
              <a:gdLst/>
              <a:ahLst/>
              <a:cxnLst/>
              <a:rect l="l" t="t" r="r" b="b"/>
              <a:pathLst>
                <a:path w="3504" h="935" extrusionOk="0">
                  <a:moveTo>
                    <a:pt x="1" y="0"/>
                  </a:moveTo>
                  <a:lnTo>
                    <a:pt x="1" y="934"/>
                  </a:lnTo>
                  <a:lnTo>
                    <a:pt x="3503" y="934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09;p112">
              <a:extLst>
                <a:ext uri="{FF2B5EF4-FFF2-40B4-BE49-F238E27FC236}">
                  <a16:creationId xmlns:a16="http://schemas.microsoft.com/office/drawing/2014/main" id="{5711778F-CC56-9342-3F98-FFDE2DE6F4A0}"/>
                </a:ext>
              </a:extLst>
            </p:cNvPr>
            <p:cNvSpPr/>
            <p:nvPr/>
          </p:nvSpPr>
          <p:spPr>
            <a:xfrm>
              <a:off x="-1659100" y="2233475"/>
              <a:ext cx="181000" cy="23375"/>
            </a:xfrm>
            <a:custGeom>
              <a:avLst/>
              <a:gdLst/>
              <a:ahLst/>
              <a:cxnLst/>
              <a:rect l="l" t="t" r="r" b="b"/>
              <a:pathLst>
                <a:path w="7240" h="935" extrusionOk="0">
                  <a:moveTo>
                    <a:pt x="1" y="1"/>
                  </a:moveTo>
                  <a:lnTo>
                    <a:pt x="1" y="935"/>
                  </a:lnTo>
                  <a:lnTo>
                    <a:pt x="7239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10;p112">
              <a:extLst>
                <a:ext uri="{FF2B5EF4-FFF2-40B4-BE49-F238E27FC236}">
                  <a16:creationId xmlns:a16="http://schemas.microsoft.com/office/drawing/2014/main" id="{A31931DA-E94B-BC9F-E2B9-E40799FD21A0}"/>
                </a:ext>
              </a:extLst>
            </p:cNvPr>
            <p:cNvSpPr/>
            <p:nvPr/>
          </p:nvSpPr>
          <p:spPr>
            <a:xfrm>
              <a:off x="-1659100" y="2527025"/>
              <a:ext cx="181000" cy="23375"/>
            </a:xfrm>
            <a:custGeom>
              <a:avLst/>
              <a:gdLst/>
              <a:ahLst/>
              <a:cxnLst/>
              <a:rect l="l" t="t" r="r" b="b"/>
              <a:pathLst>
                <a:path w="7240" h="935" extrusionOk="0">
                  <a:moveTo>
                    <a:pt x="1" y="0"/>
                  </a:moveTo>
                  <a:lnTo>
                    <a:pt x="1" y="934"/>
                  </a:lnTo>
                  <a:lnTo>
                    <a:pt x="7239" y="934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11;p112">
              <a:extLst>
                <a:ext uri="{FF2B5EF4-FFF2-40B4-BE49-F238E27FC236}">
                  <a16:creationId xmlns:a16="http://schemas.microsoft.com/office/drawing/2014/main" id="{F8468D17-30DE-9B49-82A1-3A093FD1C924}"/>
                </a:ext>
              </a:extLst>
            </p:cNvPr>
            <p:cNvSpPr/>
            <p:nvPr/>
          </p:nvSpPr>
          <p:spPr>
            <a:xfrm>
              <a:off x="-1659100" y="2233475"/>
              <a:ext cx="90100" cy="23375"/>
            </a:xfrm>
            <a:custGeom>
              <a:avLst/>
              <a:gdLst/>
              <a:ahLst/>
              <a:cxnLst/>
              <a:rect l="l" t="t" r="r" b="b"/>
              <a:pathLst>
                <a:path w="3604" h="935" extrusionOk="0">
                  <a:moveTo>
                    <a:pt x="1" y="1"/>
                  </a:moveTo>
                  <a:lnTo>
                    <a:pt x="1" y="935"/>
                  </a:lnTo>
                  <a:lnTo>
                    <a:pt x="3603" y="935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12;p112">
              <a:extLst>
                <a:ext uri="{FF2B5EF4-FFF2-40B4-BE49-F238E27FC236}">
                  <a16:creationId xmlns:a16="http://schemas.microsoft.com/office/drawing/2014/main" id="{AAC96844-C34E-11E3-D9E7-267181C9211B}"/>
                </a:ext>
              </a:extLst>
            </p:cNvPr>
            <p:cNvSpPr/>
            <p:nvPr/>
          </p:nvSpPr>
          <p:spPr>
            <a:xfrm>
              <a:off x="-1659100" y="2527025"/>
              <a:ext cx="90100" cy="23375"/>
            </a:xfrm>
            <a:custGeom>
              <a:avLst/>
              <a:gdLst/>
              <a:ahLst/>
              <a:cxnLst/>
              <a:rect l="l" t="t" r="r" b="b"/>
              <a:pathLst>
                <a:path w="3604" h="935" extrusionOk="0">
                  <a:moveTo>
                    <a:pt x="1" y="0"/>
                  </a:moveTo>
                  <a:lnTo>
                    <a:pt x="1" y="934"/>
                  </a:lnTo>
                  <a:lnTo>
                    <a:pt x="3603" y="9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13;p112">
              <a:extLst>
                <a:ext uri="{FF2B5EF4-FFF2-40B4-BE49-F238E27FC236}">
                  <a16:creationId xmlns:a16="http://schemas.microsoft.com/office/drawing/2014/main" id="{786F5D3C-BF95-8A04-7BE7-B8BCC1354471}"/>
                </a:ext>
              </a:extLst>
            </p:cNvPr>
            <p:cNvSpPr/>
            <p:nvPr/>
          </p:nvSpPr>
          <p:spPr>
            <a:xfrm>
              <a:off x="-1880100" y="1225250"/>
              <a:ext cx="161825" cy="177650"/>
            </a:xfrm>
            <a:custGeom>
              <a:avLst/>
              <a:gdLst/>
              <a:ahLst/>
              <a:cxnLst/>
              <a:rect l="l" t="t" r="r" b="b"/>
              <a:pathLst>
                <a:path w="6473" h="7106" extrusionOk="0">
                  <a:moveTo>
                    <a:pt x="1769" y="1"/>
                  </a:moveTo>
                  <a:cubicBezTo>
                    <a:pt x="802" y="1"/>
                    <a:pt x="1" y="768"/>
                    <a:pt x="1" y="1769"/>
                  </a:cubicBezTo>
                  <a:lnTo>
                    <a:pt x="1" y="7106"/>
                  </a:lnTo>
                  <a:lnTo>
                    <a:pt x="6472" y="7106"/>
                  </a:lnTo>
                  <a:lnTo>
                    <a:pt x="6472" y="1769"/>
                  </a:lnTo>
                  <a:cubicBezTo>
                    <a:pt x="6472" y="768"/>
                    <a:pt x="5672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14;p112">
              <a:extLst>
                <a:ext uri="{FF2B5EF4-FFF2-40B4-BE49-F238E27FC236}">
                  <a16:creationId xmlns:a16="http://schemas.microsoft.com/office/drawing/2014/main" id="{C6C206B3-67F9-0C62-9F42-2CE2BE632750}"/>
                </a:ext>
              </a:extLst>
            </p:cNvPr>
            <p:cNvSpPr/>
            <p:nvPr/>
          </p:nvSpPr>
          <p:spPr>
            <a:xfrm>
              <a:off x="-1565700" y="1225250"/>
              <a:ext cx="160975" cy="177650"/>
            </a:xfrm>
            <a:custGeom>
              <a:avLst/>
              <a:gdLst/>
              <a:ahLst/>
              <a:cxnLst/>
              <a:rect l="l" t="t" r="r" b="b"/>
              <a:pathLst>
                <a:path w="6439" h="7106" extrusionOk="0">
                  <a:moveTo>
                    <a:pt x="1769" y="1"/>
                  </a:moveTo>
                  <a:cubicBezTo>
                    <a:pt x="768" y="1"/>
                    <a:pt x="1" y="768"/>
                    <a:pt x="1" y="1769"/>
                  </a:cubicBezTo>
                  <a:lnTo>
                    <a:pt x="1" y="7106"/>
                  </a:lnTo>
                  <a:lnTo>
                    <a:pt x="6439" y="7106"/>
                  </a:lnTo>
                  <a:lnTo>
                    <a:pt x="6439" y="1769"/>
                  </a:lnTo>
                  <a:cubicBezTo>
                    <a:pt x="6439" y="768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5;p112">
              <a:extLst>
                <a:ext uri="{FF2B5EF4-FFF2-40B4-BE49-F238E27FC236}">
                  <a16:creationId xmlns:a16="http://schemas.microsoft.com/office/drawing/2014/main" id="{62315AC6-8177-53A9-6CA8-BEF07DDEBAB4}"/>
                </a:ext>
              </a:extLst>
            </p:cNvPr>
            <p:cNvSpPr/>
            <p:nvPr/>
          </p:nvSpPr>
          <p:spPr>
            <a:xfrm>
              <a:off x="-1880100" y="1518800"/>
              <a:ext cx="161825" cy="176825"/>
            </a:xfrm>
            <a:custGeom>
              <a:avLst/>
              <a:gdLst/>
              <a:ahLst/>
              <a:cxnLst/>
              <a:rect l="l" t="t" r="r" b="b"/>
              <a:pathLst>
                <a:path w="6473" h="7073" extrusionOk="0">
                  <a:moveTo>
                    <a:pt x="1769" y="1"/>
                  </a:moveTo>
                  <a:cubicBezTo>
                    <a:pt x="802" y="1"/>
                    <a:pt x="1" y="768"/>
                    <a:pt x="1" y="1735"/>
                  </a:cubicBezTo>
                  <a:lnTo>
                    <a:pt x="1" y="7072"/>
                  </a:lnTo>
                  <a:lnTo>
                    <a:pt x="6472" y="7072"/>
                  </a:lnTo>
                  <a:lnTo>
                    <a:pt x="6472" y="1735"/>
                  </a:lnTo>
                  <a:cubicBezTo>
                    <a:pt x="6472" y="768"/>
                    <a:pt x="5672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6;p112">
              <a:extLst>
                <a:ext uri="{FF2B5EF4-FFF2-40B4-BE49-F238E27FC236}">
                  <a16:creationId xmlns:a16="http://schemas.microsoft.com/office/drawing/2014/main" id="{42380F6D-A419-DAD0-071F-3D1661A3EBF8}"/>
                </a:ext>
              </a:extLst>
            </p:cNvPr>
            <p:cNvSpPr/>
            <p:nvPr/>
          </p:nvSpPr>
          <p:spPr>
            <a:xfrm>
              <a:off x="-1565700" y="1518800"/>
              <a:ext cx="160975" cy="176825"/>
            </a:xfrm>
            <a:custGeom>
              <a:avLst/>
              <a:gdLst/>
              <a:ahLst/>
              <a:cxnLst/>
              <a:rect l="l" t="t" r="r" b="b"/>
              <a:pathLst>
                <a:path w="6439" h="7073" extrusionOk="0">
                  <a:moveTo>
                    <a:pt x="1769" y="1"/>
                  </a:moveTo>
                  <a:cubicBezTo>
                    <a:pt x="768" y="1"/>
                    <a:pt x="1" y="768"/>
                    <a:pt x="1" y="1735"/>
                  </a:cubicBezTo>
                  <a:lnTo>
                    <a:pt x="1" y="7072"/>
                  </a:lnTo>
                  <a:lnTo>
                    <a:pt x="6439" y="7072"/>
                  </a:lnTo>
                  <a:lnTo>
                    <a:pt x="6439" y="1735"/>
                  </a:lnTo>
                  <a:cubicBezTo>
                    <a:pt x="6439" y="768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17;p112">
              <a:extLst>
                <a:ext uri="{FF2B5EF4-FFF2-40B4-BE49-F238E27FC236}">
                  <a16:creationId xmlns:a16="http://schemas.microsoft.com/office/drawing/2014/main" id="{51CA1AD7-0F1C-2885-6667-6822A0F22782}"/>
                </a:ext>
              </a:extLst>
            </p:cNvPr>
            <p:cNvSpPr/>
            <p:nvPr/>
          </p:nvSpPr>
          <p:spPr>
            <a:xfrm>
              <a:off x="-1887600" y="1402875"/>
              <a:ext cx="181000" cy="23375"/>
            </a:xfrm>
            <a:custGeom>
              <a:avLst/>
              <a:gdLst/>
              <a:ahLst/>
              <a:cxnLst/>
              <a:rect l="l" t="t" r="r" b="b"/>
              <a:pathLst>
                <a:path w="7240" h="935" extrusionOk="0">
                  <a:moveTo>
                    <a:pt x="1" y="1"/>
                  </a:moveTo>
                  <a:lnTo>
                    <a:pt x="1" y="935"/>
                  </a:lnTo>
                  <a:lnTo>
                    <a:pt x="7239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18;p112">
              <a:extLst>
                <a:ext uri="{FF2B5EF4-FFF2-40B4-BE49-F238E27FC236}">
                  <a16:creationId xmlns:a16="http://schemas.microsoft.com/office/drawing/2014/main" id="{E427CFC0-DD1A-AB6E-9126-D5997F95D869}"/>
                </a:ext>
              </a:extLst>
            </p:cNvPr>
            <p:cNvSpPr/>
            <p:nvPr/>
          </p:nvSpPr>
          <p:spPr>
            <a:xfrm>
              <a:off x="-1887600" y="1402875"/>
              <a:ext cx="90925" cy="23375"/>
            </a:xfrm>
            <a:custGeom>
              <a:avLst/>
              <a:gdLst/>
              <a:ahLst/>
              <a:cxnLst/>
              <a:rect l="l" t="t" r="r" b="b"/>
              <a:pathLst>
                <a:path w="3637" h="935" extrusionOk="0">
                  <a:moveTo>
                    <a:pt x="1" y="1"/>
                  </a:moveTo>
                  <a:lnTo>
                    <a:pt x="1" y="935"/>
                  </a:lnTo>
                  <a:lnTo>
                    <a:pt x="3637" y="935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19;p112">
              <a:extLst>
                <a:ext uri="{FF2B5EF4-FFF2-40B4-BE49-F238E27FC236}">
                  <a16:creationId xmlns:a16="http://schemas.microsoft.com/office/drawing/2014/main" id="{734FFB34-633C-3298-4085-4C298B3AB7F3}"/>
                </a:ext>
              </a:extLst>
            </p:cNvPr>
            <p:cNvSpPr/>
            <p:nvPr/>
          </p:nvSpPr>
          <p:spPr>
            <a:xfrm>
              <a:off x="-1887600" y="1695600"/>
              <a:ext cx="181000" cy="24200"/>
            </a:xfrm>
            <a:custGeom>
              <a:avLst/>
              <a:gdLst/>
              <a:ahLst/>
              <a:cxnLst/>
              <a:rect l="l" t="t" r="r" b="b"/>
              <a:pathLst>
                <a:path w="7240" h="968" extrusionOk="0">
                  <a:moveTo>
                    <a:pt x="1" y="0"/>
                  </a:moveTo>
                  <a:lnTo>
                    <a:pt x="1" y="968"/>
                  </a:lnTo>
                  <a:lnTo>
                    <a:pt x="7239" y="968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20;p112">
              <a:extLst>
                <a:ext uri="{FF2B5EF4-FFF2-40B4-BE49-F238E27FC236}">
                  <a16:creationId xmlns:a16="http://schemas.microsoft.com/office/drawing/2014/main" id="{BABFB62B-F726-36A1-EFEC-768543B55A24}"/>
                </a:ext>
              </a:extLst>
            </p:cNvPr>
            <p:cNvSpPr/>
            <p:nvPr/>
          </p:nvSpPr>
          <p:spPr>
            <a:xfrm>
              <a:off x="-1887600" y="1695600"/>
              <a:ext cx="90925" cy="24200"/>
            </a:xfrm>
            <a:custGeom>
              <a:avLst/>
              <a:gdLst/>
              <a:ahLst/>
              <a:cxnLst/>
              <a:rect l="l" t="t" r="r" b="b"/>
              <a:pathLst>
                <a:path w="3637" h="968" extrusionOk="0">
                  <a:moveTo>
                    <a:pt x="1" y="0"/>
                  </a:moveTo>
                  <a:lnTo>
                    <a:pt x="1" y="968"/>
                  </a:lnTo>
                  <a:lnTo>
                    <a:pt x="3637" y="968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21;p112">
              <a:extLst>
                <a:ext uri="{FF2B5EF4-FFF2-40B4-BE49-F238E27FC236}">
                  <a16:creationId xmlns:a16="http://schemas.microsoft.com/office/drawing/2014/main" id="{BB3DC4D5-B702-8E0B-8D5B-9A55E1D26637}"/>
                </a:ext>
              </a:extLst>
            </p:cNvPr>
            <p:cNvSpPr/>
            <p:nvPr/>
          </p:nvSpPr>
          <p:spPr>
            <a:xfrm>
              <a:off x="-1575700" y="1402875"/>
              <a:ext cx="180975" cy="23375"/>
            </a:xfrm>
            <a:custGeom>
              <a:avLst/>
              <a:gdLst/>
              <a:ahLst/>
              <a:cxnLst/>
              <a:rect l="l" t="t" r="r" b="b"/>
              <a:pathLst>
                <a:path w="7239" h="935" extrusionOk="0">
                  <a:moveTo>
                    <a:pt x="0" y="1"/>
                  </a:moveTo>
                  <a:lnTo>
                    <a:pt x="0" y="935"/>
                  </a:lnTo>
                  <a:lnTo>
                    <a:pt x="7239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22;p112">
              <a:extLst>
                <a:ext uri="{FF2B5EF4-FFF2-40B4-BE49-F238E27FC236}">
                  <a16:creationId xmlns:a16="http://schemas.microsoft.com/office/drawing/2014/main" id="{335C3321-909F-52F4-DA3F-63109AD7EC57}"/>
                </a:ext>
              </a:extLst>
            </p:cNvPr>
            <p:cNvSpPr/>
            <p:nvPr/>
          </p:nvSpPr>
          <p:spPr>
            <a:xfrm>
              <a:off x="-1575700" y="1402875"/>
              <a:ext cx="90925" cy="23375"/>
            </a:xfrm>
            <a:custGeom>
              <a:avLst/>
              <a:gdLst/>
              <a:ahLst/>
              <a:cxnLst/>
              <a:rect l="l" t="t" r="r" b="b"/>
              <a:pathLst>
                <a:path w="3637" h="935" extrusionOk="0">
                  <a:moveTo>
                    <a:pt x="0" y="1"/>
                  </a:moveTo>
                  <a:lnTo>
                    <a:pt x="0" y="935"/>
                  </a:lnTo>
                  <a:lnTo>
                    <a:pt x="3636" y="935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23;p112">
              <a:extLst>
                <a:ext uri="{FF2B5EF4-FFF2-40B4-BE49-F238E27FC236}">
                  <a16:creationId xmlns:a16="http://schemas.microsoft.com/office/drawing/2014/main" id="{61EA39AD-88BB-2648-E344-AC01A140B8EC}"/>
                </a:ext>
              </a:extLst>
            </p:cNvPr>
            <p:cNvSpPr/>
            <p:nvPr/>
          </p:nvSpPr>
          <p:spPr>
            <a:xfrm>
              <a:off x="-1575700" y="1695600"/>
              <a:ext cx="180975" cy="24200"/>
            </a:xfrm>
            <a:custGeom>
              <a:avLst/>
              <a:gdLst/>
              <a:ahLst/>
              <a:cxnLst/>
              <a:rect l="l" t="t" r="r" b="b"/>
              <a:pathLst>
                <a:path w="7239" h="968" extrusionOk="0">
                  <a:moveTo>
                    <a:pt x="0" y="0"/>
                  </a:moveTo>
                  <a:lnTo>
                    <a:pt x="0" y="968"/>
                  </a:lnTo>
                  <a:lnTo>
                    <a:pt x="7239" y="968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24;p112">
              <a:extLst>
                <a:ext uri="{FF2B5EF4-FFF2-40B4-BE49-F238E27FC236}">
                  <a16:creationId xmlns:a16="http://schemas.microsoft.com/office/drawing/2014/main" id="{FD6C2033-67E6-574B-DA4F-A347C9723307}"/>
                </a:ext>
              </a:extLst>
            </p:cNvPr>
            <p:cNvSpPr/>
            <p:nvPr/>
          </p:nvSpPr>
          <p:spPr>
            <a:xfrm>
              <a:off x="-1575700" y="1695600"/>
              <a:ext cx="90925" cy="24200"/>
            </a:xfrm>
            <a:custGeom>
              <a:avLst/>
              <a:gdLst/>
              <a:ahLst/>
              <a:cxnLst/>
              <a:rect l="l" t="t" r="r" b="b"/>
              <a:pathLst>
                <a:path w="3637" h="968" extrusionOk="0">
                  <a:moveTo>
                    <a:pt x="0" y="0"/>
                  </a:moveTo>
                  <a:lnTo>
                    <a:pt x="0" y="968"/>
                  </a:lnTo>
                  <a:lnTo>
                    <a:pt x="3636" y="968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25;p112">
              <a:extLst>
                <a:ext uri="{FF2B5EF4-FFF2-40B4-BE49-F238E27FC236}">
                  <a16:creationId xmlns:a16="http://schemas.microsoft.com/office/drawing/2014/main" id="{95B490FF-1B51-6874-798A-9AFE7F029E47}"/>
                </a:ext>
              </a:extLst>
            </p:cNvPr>
            <p:cNvSpPr/>
            <p:nvPr/>
          </p:nvSpPr>
          <p:spPr>
            <a:xfrm>
              <a:off x="-1109550" y="1225250"/>
              <a:ext cx="160975" cy="177650"/>
            </a:xfrm>
            <a:custGeom>
              <a:avLst/>
              <a:gdLst/>
              <a:ahLst/>
              <a:cxnLst/>
              <a:rect l="l" t="t" r="r" b="b"/>
              <a:pathLst>
                <a:path w="6439" h="7106" extrusionOk="0">
                  <a:moveTo>
                    <a:pt x="1769" y="1"/>
                  </a:moveTo>
                  <a:cubicBezTo>
                    <a:pt x="768" y="1"/>
                    <a:pt x="1" y="768"/>
                    <a:pt x="1" y="1769"/>
                  </a:cubicBezTo>
                  <a:lnTo>
                    <a:pt x="1" y="7106"/>
                  </a:lnTo>
                  <a:lnTo>
                    <a:pt x="6439" y="7106"/>
                  </a:lnTo>
                  <a:lnTo>
                    <a:pt x="6439" y="1769"/>
                  </a:lnTo>
                  <a:cubicBezTo>
                    <a:pt x="6439" y="768"/>
                    <a:pt x="5672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26;p112">
              <a:extLst>
                <a:ext uri="{FF2B5EF4-FFF2-40B4-BE49-F238E27FC236}">
                  <a16:creationId xmlns:a16="http://schemas.microsoft.com/office/drawing/2014/main" id="{4536D9FB-807D-312E-5593-1353B9D8A8F3}"/>
                </a:ext>
              </a:extLst>
            </p:cNvPr>
            <p:cNvSpPr/>
            <p:nvPr/>
          </p:nvSpPr>
          <p:spPr>
            <a:xfrm>
              <a:off x="-795975" y="1225250"/>
              <a:ext cx="161800" cy="177650"/>
            </a:xfrm>
            <a:custGeom>
              <a:avLst/>
              <a:gdLst/>
              <a:ahLst/>
              <a:cxnLst/>
              <a:rect l="l" t="t" r="r" b="b"/>
              <a:pathLst>
                <a:path w="6472" h="7106" extrusionOk="0">
                  <a:moveTo>
                    <a:pt x="1768" y="1"/>
                  </a:moveTo>
                  <a:cubicBezTo>
                    <a:pt x="801" y="1"/>
                    <a:pt x="0" y="768"/>
                    <a:pt x="0" y="1769"/>
                  </a:cubicBezTo>
                  <a:lnTo>
                    <a:pt x="0" y="7106"/>
                  </a:lnTo>
                  <a:lnTo>
                    <a:pt x="6472" y="7106"/>
                  </a:lnTo>
                  <a:lnTo>
                    <a:pt x="6472" y="1769"/>
                  </a:lnTo>
                  <a:cubicBezTo>
                    <a:pt x="6472" y="768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27;p112">
              <a:extLst>
                <a:ext uri="{FF2B5EF4-FFF2-40B4-BE49-F238E27FC236}">
                  <a16:creationId xmlns:a16="http://schemas.microsoft.com/office/drawing/2014/main" id="{C66033C6-236B-2E92-F98B-3E923B8D92EC}"/>
                </a:ext>
              </a:extLst>
            </p:cNvPr>
            <p:cNvSpPr/>
            <p:nvPr/>
          </p:nvSpPr>
          <p:spPr>
            <a:xfrm>
              <a:off x="-1109550" y="1518800"/>
              <a:ext cx="160975" cy="176825"/>
            </a:xfrm>
            <a:custGeom>
              <a:avLst/>
              <a:gdLst/>
              <a:ahLst/>
              <a:cxnLst/>
              <a:rect l="l" t="t" r="r" b="b"/>
              <a:pathLst>
                <a:path w="6439" h="7073" extrusionOk="0">
                  <a:moveTo>
                    <a:pt x="1769" y="1"/>
                  </a:moveTo>
                  <a:cubicBezTo>
                    <a:pt x="768" y="1"/>
                    <a:pt x="1" y="768"/>
                    <a:pt x="1" y="1735"/>
                  </a:cubicBezTo>
                  <a:lnTo>
                    <a:pt x="1" y="7072"/>
                  </a:lnTo>
                  <a:lnTo>
                    <a:pt x="6439" y="7072"/>
                  </a:lnTo>
                  <a:lnTo>
                    <a:pt x="6439" y="1735"/>
                  </a:lnTo>
                  <a:cubicBezTo>
                    <a:pt x="6439" y="768"/>
                    <a:pt x="5672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28;p112">
              <a:extLst>
                <a:ext uri="{FF2B5EF4-FFF2-40B4-BE49-F238E27FC236}">
                  <a16:creationId xmlns:a16="http://schemas.microsoft.com/office/drawing/2014/main" id="{C8AC70F8-7370-05EB-65EC-D3B3374DBB79}"/>
                </a:ext>
              </a:extLst>
            </p:cNvPr>
            <p:cNvSpPr/>
            <p:nvPr/>
          </p:nvSpPr>
          <p:spPr>
            <a:xfrm>
              <a:off x="-795975" y="1518800"/>
              <a:ext cx="161800" cy="176825"/>
            </a:xfrm>
            <a:custGeom>
              <a:avLst/>
              <a:gdLst/>
              <a:ahLst/>
              <a:cxnLst/>
              <a:rect l="l" t="t" r="r" b="b"/>
              <a:pathLst>
                <a:path w="6472" h="7073" extrusionOk="0">
                  <a:moveTo>
                    <a:pt x="1768" y="1"/>
                  </a:moveTo>
                  <a:cubicBezTo>
                    <a:pt x="801" y="1"/>
                    <a:pt x="0" y="768"/>
                    <a:pt x="0" y="1735"/>
                  </a:cubicBezTo>
                  <a:lnTo>
                    <a:pt x="0" y="7072"/>
                  </a:lnTo>
                  <a:lnTo>
                    <a:pt x="6472" y="7072"/>
                  </a:lnTo>
                  <a:lnTo>
                    <a:pt x="6472" y="1735"/>
                  </a:lnTo>
                  <a:cubicBezTo>
                    <a:pt x="6472" y="768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29;p112">
              <a:extLst>
                <a:ext uri="{FF2B5EF4-FFF2-40B4-BE49-F238E27FC236}">
                  <a16:creationId xmlns:a16="http://schemas.microsoft.com/office/drawing/2014/main" id="{BE5DB8BE-3F12-2AE3-7835-48693B003B8B}"/>
                </a:ext>
              </a:extLst>
            </p:cNvPr>
            <p:cNvSpPr/>
            <p:nvPr/>
          </p:nvSpPr>
          <p:spPr>
            <a:xfrm>
              <a:off x="-1117875" y="1402875"/>
              <a:ext cx="181825" cy="23375"/>
            </a:xfrm>
            <a:custGeom>
              <a:avLst/>
              <a:gdLst/>
              <a:ahLst/>
              <a:cxnLst/>
              <a:rect l="l" t="t" r="r" b="b"/>
              <a:pathLst>
                <a:path w="7273" h="935" extrusionOk="0">
                  <a:moveTo>
                    <a:pt x="0" y="1"/>
                  </a:moveTo>
                  <a:lnTo>
                    <a:pt x="0" y="935"/>
                  </a:lnTo>
                  <a:lnTo>
                    <a:pt x="7272" y="935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30;p112">
              <a:extLst>
                <a:ext uri="{FF2B5EF4-FFF2-40B4-BE49-F238E27FC236}">
                  <a16:creationId xmlns:a16="http://schemas.microsoft.com/office/drawing/2014/main" id="{C6ED2F18-EFE7-D101-94A9-CA6ED9B93096}"/>
                </a:ext>
              </a:extLst>
            </p:cNvPr>
            <p:cNvSpPr/>
            <p:nvPr/>
          </p:nvSpPr>
          <p:spPr>
            <a:xfrm>
              <a:off x="-1117875" y="1695600"/>
              <a:ext cx="181825" cy="24200"/>
            </a:xfrm>
            <a:custGeom>
              <a:avLst/>
              <a:gdLst/>
              <a:ahLst/>
              <a:cxnLst/>
              <a:rect l="l" t="t" r="r" b="b"/>
              <a:pathLst>
                <a:path w="7273" h="968" extrusionOk="0">
                  <a:moveTo>
                    <a:pt x="0" y="0"/>
                  </a:moveTo>
                  <a:lnTo>
                    <a:pt x="0" y="968"/>
                  </a:lnTo>
                  <a:lnTo>
                    <a:pt x="7272" y="968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31;p112">
              <a:extLst>
                <a:ext uri="{FF2B5EF4-FFF2-40B4-BE49-F238E27FC236}">
                  <a16:creationId xmlns:a16="http://schemas.microsoft.com/office/drawing/2014/main" id="{FBB5D33B-4576-0786-E72D-038FD667A065}"/>
                </a:ext>
              </a:extLst>
            </p:cNvPr>
            <p:cNvSpPr/>
            <p:nvPr/>
          </p:nvSpPr>
          <p:spPr>
            <a:xfrm>
              <a:off x="-806000" y="1402875"/>
              <a:ext cx="181825" cy="23375"/>
            </a:xfrm>
            <a:custGeom>
              <a:avLst/>
              <a:gdLst/>
              <a:ahLst/>
              <a:cxnLst/>
              <a:rect l="l" t="t" r="r" b="b"/>
              <a:pathLst>
                <a:path w="7273" h="935" extrusionOk="0">
                  <a:moveTo>
                    <a:pt x="1" y="1"/>
                  </a:moveTo>
                  <a:lnTo>
                    <a:pt x="1" y="935"/>
                  </a:lnTo>
                  <a:lnTo>
                    <a:pt x="7273" y="935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32;p112">
              <a:extLst>
                <a:ext uri="{FF2B5EF4-FFF2-40B4-BE49-F238E27FC236}">
                  <a16:creationId xmlns:a16="http://schemas.microsoft.com/office/drawing/2014/main" id="{1DD2D972-97CA-D9F6-1A70-0A6892BF35C2}"/>
                </a:ext>
              </a:extLst>
            </p:cNvPr>
            <p:cNvSpPr/>
            <p:nvPr/>
          </p:nvSpPr>
          <p:spPr>
            <a:xfrm>
              <a:off x="-806000" y="1695600"/>
              <a:ext cx="181825" cy="24200"/>
            </a:xfrm>
            <a:custGeom>
              <a:avLst/>
              <a:gdLst/>
              <a:ahLst/>
              <a:cxnLst/>
              <a:rect l="l" t="t" r="r" b="b"/>
              <a:pathLst>
                <a:path w="7273" h="968" extrusionOk="0">
                  <a:moveTo>
                    <a:pt x="1" y="0"/>
                  </a:moveTo>
                  <a:lnTo>
                    <a:pt x="1" y="968"/>
                  </a:lnTo>
                  <a:lnTo>
                    <a:pt x="7273" y="968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33;p112">
              <a:extLst>
                <a:ext uri="{FF2B5EF4-FFF2-40B4-BE49-F238E27FC236}">
                  <a16:creationId xmlns:a16="http://schemas.microsoft.com/office/drawing/2014/main" id="{35D87103-4A75-248B-4470-558BBAAA6F9D}"/>
                </a:ext>
              </a:extLst>
            </p:cNvPr>
            <p:cNvSpPr/>
            <p:nvPr/>
          </p:nvSpPr>
          <p:spPr>
            <a:xfrm>
              <a:off x="-806000" y="1402875"/>
              <a:ext cx="90925" cy="23375"/>
            </a:xfrm>
            <a:custGeom>
              <a:avLst/>
              <a:gdLst/>
              <a:ahLst/>
              <a:cxnLst/>
              <a:rect l="l" t="t" r="r" b="b"/>
              <a:pathLst>
                <a:path w="3637" h="935" extrusionOk="0">
                  <a:moveTo>
                    <a:pt x="1" y="1"/>
                  </a:moveTo>
                  <a:lnTo>
                    <a:pt x="1" y="935"/>
                  </a:lnTo>
                  <a:lnTo>
                    <a:pt x="3637" y="935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34;p112">
              <a:extLst>
                <a:ext uri="{FF2B5EF4-FFF2-40B4-BE49-F238E27FC236}">
                  <a16:creationId xmlns:a16="http://schemas.microsoft.com/office/drawing/2014/main" id="{2E0A43DB-BE05-0CC0-F508-F55E55E01057}"/>
                </a:ext>
              </a:extLst>
            </p:cNvPr>
            <p:cNvSpPr/>
            <p:nvPr/>
          </p:nvSpPr>
          <p:spPr>
            <a:xfrm>
              <a:off x="-1117875" y="1402875"/>
              <a:ext cx="90925" cy="23375"/>
            </a:xfrm>
            <a:custGeom>
              <a:avLst/>
              <a:gdLst/>
              <a:ahLst/>
              <a:cxnLst/>
              <a:rect l="l" t="t" r="r" b="b"/>
              <a:pathLst>
                <a:path w="3637" h="935" extrusionOk="0">
                  <a:moveTo>
                    <a:pt x="0" y="1"/>
                  </a:moveTo>
                  <a:lnTo>
                    <a:pt x="0" y="935"/>
                  </a:lnTo>
                  <a:lnTo>
                    <a:pt x="3636" y="935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35;p112">
              <a:extLst>
                <a:ext uri="{FF2B5EF4-FFF2-40B4-BE49-F238E27FC236}">
                  <a16:creationId xmlns:a16="http://schemas.microsoft.com/office/drawing/2014/main" id="{AF500E93-9114-718D-8457-6741E455201F}"/>
                </a:ext>
              </a:extLst>
            </p:cNvPr>
            <p:cNvSpPr/>
            <p:nvPr/>
          </p:nvSpPr>
          <p:spPr>
            <a:xfrm>
              <a:off x="-1117875" y="1695600"/>
              <a:ext cx="90925" cy="24200"/>
            </a:xfrm>
            <a:custGeom>
              <a:avLst/>
              <a:gdLst/>
              <a:ahLst/>
              <a:cxnLst/>
              <a:rect l="l" t="t" r="r" b="b"/>
              <a:pathLst>
                <a:path w="3637" h="968" extrusionOk="0">
                  <a:moveTo>
                    <a:pt x="0" y="0"/>
                  </a:moveTo>
                  <a:lnTo>
                    <a:pt x="0" y="968"/>
                  </a:lnTo>
                  <a:lnTo>
                    <a:pt x="3636" y="968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36;p112">
              <a:extLst>
                <a:ext uri="{FF2B5EF4-FFF2-40B4-BE49-F238E27FC236}">
                  <a16:creationId xmlns:a16="http://schemas.microsoft.com/office/drawing/2014/main" id="{EB5DBDAB-C123-C2F4-2E56-B72124CB80CF}"/>
                </a:ext>
              </a:extLst>
            </p:cNvPr>
            <p:cNvSpPr/>
            <p:nvPr/>
          </p:nvSpPr>
          <p:spPr>
            <a:xfrm>
              <a:off x="-806000" y="1695600"/>
              <a:ext cx="90925" cy="24200"/>
            </a:xfrm>
            <a:custGeom>
              <a:avLst/>
              <a:gdLst/>
              <a:ahLst/>
              <a:cxnLst/>
              <a:rect l="l" t="t" r="r" b="b"/>
              <a:pathLst>
                <a:path w="3637" h="968" extrusionOk="0">
                  <a:moveTo>
                    <a:pt x="1" y="0"/>
                  </a:moveTo>
                  <a:lnTo>
                    <a:pt x="1" y="968"/>
                  </a:lnTo>
                  <a:lnTo>
                    <a:pt x="3637" y="968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37;p112">
              <a:extLst>
                <a:ext uri="{FF2B5EF4-FFF2-40B4-BE49-F238E27FC236}">
                  <a16:creationId xmlns:a16="http://schemas.microsoft.com/office/drawing/2014/main" id="{0DC564A0-8948-1336-C680-09858BC21E91}"/>
                </a:ext>
              </a:extLst>
            </p:cNvPr>
            <p:cNvSpPr/>
            <p:nvPr/>
          </p:nvSpPr>
          <p:spPr>
            <a:xfrm>
              <a:off x="-339825" y="1225250"/>
              <a:ext cx="161800" cy="177650"/>
            </a:xfrm>
            <a:custGeom>
              <a:avLst/>
              <a:gdLst/>
              <a:ahLst/>
              <a:cxnLst/>
              <a:rect l="l" t="t" r="r" b="b"/>
              <a:pathLst>
                <a:path w="6472" h="7106" extrusionOk="0">
                  <a:moveTo>
                    <a:pt x="1769" y="1"/>
                  </a:moveTo>
                  <a:cubicBezTo>
                    <a:pt x="801" y="1"/>
                    <a:pt x="1" y="768"/>
                    <a:pt x="1" y="1769"/>
                  </a:cubicBezTo>
                  <a:lnTo>
                    <a:pt x="1" y="7106"/>
                  </a:lnTo>
                  <a:lnTo>
                    <a:pt x="6472" y="7106"/>
                  </a:lnTo>
                  <a:lnTo>
                    <a:pt x="6472" y="1769"/>
                  </a:lnTo>
                  <a:cubicBezTo>
                    <a:pt x="6472" y="768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38;p112">
              <a:extLst>
                <a:ext uri="{FF2B5EF4-FFF2-40B4-BE49-F238E27FC236}">
                  <a16:creationId xmlns:a16="http://schemas.microsoft.com/office/drawing/2014/main" id="{BE193DA7-FC46-65A3-E956-101326B98C60}"/>
                </a:ext>
              </a:extLst>
            </p:cNvPr>
            <p:cNvSpPr/>
            <p:nvPr/>
          </p:nvSpPr>
          <p:spPr>
            <a:xfrm>
              <a:off x="-25425" y="1225250"/>
              <a:ext cx="160975" cy="177650"/>
            </a:xfrm>
            <a:custGeom>
              <a:avLst/>
              <a:gdLst/>
              <a:ahLst/>
              <a:cxnLst/>
              <a:rect l="l" t="t" r="r" b="b"/>
              <a:pathLst>
                <a:path w="6439" h="7106" extrusionOk="0">
                  <a:moveTo>
                    <a:pt x="1768" y="1"/>
                  </a:moveTo>
                  <a:cubicBezTo>
                    <a:pt x="767" y="1"/>
                    <a:pt x="0" y="768"/>
                    <a:pt x="0" y="1769"/>
                  </a:cubicBezTo>
                  <a:lnTo>
                    <a:pt x="0" y="7106"/>
                  </a:lnTo>
                  <a:lnTo>
                    <a:pt x="6438" y="7106"/>
                  </a:lnTo>
                  <a:lnTo>
                    <a:pt x="6438" y="1769"/>
                  </a:lnTo>
                  <a:cubicBezTo>
                    <a:pt x="6438" y="768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39;p112">
              <a:extLst>
                <a:ext uri="{FF2B5EF4-FFF2-40B4-BE49-F238E27FC236}">
                  <a16:creationId xmlns:a16="http://schemas.microsoft.com/office/drawing/2014/main" id="{89C779A2-AE81-F225-48D5-2168060E843D}"/>
                </a:ext>
              </a:extLst>
            </p:cNvPr>
            <p:cNvSpPr/>
            <p:nvPr/>
          </p:nvSpPr>
          <p:spPr>
            <a:xfrm>
              <a:off x="-339825" y="1518800"/>
              <a:ext cx="161800" cy="176825"/>
            </a:xfrm>
            <a:custGeom>
              <a:avLst/>
              <a:gdLst/>
              <a:ahLst/>
              <a:cxnLst/>
              <a:rect l="l" t="t" r="r" b="b"/>
              <a:pathLst>
                <a:path w="6472" h="7073" extrusionOk="0">
                  <a:moveTo>
                    <a:pt x="1769" y="1"/>
                  </a:moveTo>
                  <a:cubicBezTo>
                    <a:pt x="801" y="1"/>
                    <a:pt x="1" y="768"/>
                    <a:pt x="1" y="1735"/>
                  </a:cubicBezTo>
                  <a:lnTo>
                    <a:pt x="1" y="7072"/>
                  </a:lnTo>
                  <a:lnTo>
                    <a:pt x="6472" y="7072"/>
                  </a:lnTo>
                  <a:lnTo>
                    <a:pt x="6472" y="1735"/>
                  </a:lnTo>
                  <a:cubicBezTo>
                    <a:pt x="6472" y="768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40;p112">
              <a:extLst>
                <a:ext uri="{FF2B5EF4-FFF2-40B4-BE49-F238E27FC236}">
                  <a16:creationId xmlns:a16="http://schemas.microsoft.com/office/drawing/2014/main" id="{D8588F67-16B0-0AE2-1EBE-49A68BBA4C27}"/>
                </a:ext>
              </a:extLst>
            </p:cNvPr>
            <p:cNvSpPr/>
            <p:nvPr/>
          </p:nvSpPr>
          <p:spPr>
            <a:xfrm>
              <a:off x="-25425" y="1518800"/>
              <a:ext cx="160975" cy="176825"/>
            </a:xfrm>
            <a:custGeom>
              <a:avLst/>
              <a:gdLst/>
              <a:ahLst/>
              <a:cxnLst/>
              <a:rect l="l" t="t" r="r" b="b"/>
              <a:pathLst>
                <a:path w="6439" h="7073" extrusionOk="0">
                  <a:moveTo>
                    <a:pt x="1768" y="1"/>
                  </a:moveTo>
                  <a:cubicBezTo>
                    <a:pt x="767" y="1"/>
                    <a:pt x="0" y="768"/>
                    <a:pt x="0" y="1735"/>
                  </a:cubicBezTo>
                  <a:lnTo>
                    <a:pt x="0" y="7072"/>
                  </a:lnTo>
                  <a:lnTo>
                    <a:pt x="6438" y="7072"/>
                  </a:lnTo>
                  <a:lnTo>
                    <a:pt x="6438" y="1735"/>
                  </a:lnTo>
                  <a:cubicBezTo>
                    <a:pt x="6438" y="768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41;p112">
              <a:extLst>
                <a:ext uri="{FF2B5EF4-FFF2-40B4-BE49-F238E27FC236}">
                  <a16:creationId xmlns:a16="http://schemas.microsoft.com/office/drawing/2014/main" id="{8D41FD54-9BDB-3F6A-259C-4CF12A767E60}"/>
                </a:ext>
              </a:extLst>
            </p:cNvPr>
            <p:cNvSpPr/>
            <p:nvPr/>
          </p:nvSpPr>
          <p:spPr>
            <a:xfrm>
              <a:off x="-347325" y="1402875"/>
              <a:ext cx="180975" cy="23375"/>
            </a:xfrm>
            <a:custGeom>
              <a:avLst/>
              <a:gdLst/>
              <a:ahLst/>
              <a:cxnLst/>
              <a:rect l="l" t="t" r="r" b="b"/>
              <a:pathLst>
                <a:path w="7239" h="935" extrusionOk="0">
                  <a:moveTo>
                    <a:pt x="0" y="1"/>
                  </a:moveTo>
                  <a:lnTo>
                    <a:pt x="0" y="935"/>
                  </a:lnTo>
                  <a:lnTo>
                    <a:pt x="7239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42;p112">
              <a:extLst>
                <a:ext uri="{FF2B5EF4-FFF2-40B4-BE49-F238E27FC236}">
                  <a16:creationId xmlns:a16="http://schemas.microsoft.com/office/drawing/2014/main" id="{FE0118E8-8AEA-A19D-D5CB-72C4A5CF277E}"/>
                </a:ext>
              </a:extLst>
            </p:cNvPr>
            <p:cNvSpPr/>
            <p:nvPr/>
          </p:nvSpPr>
          <p:spPr>
            <a:xfrm>
              <a:off x="-347325" y="1695600"/>
              <a:ext cx="180975" cy="24200"/>
            </a:xfrm>
            <a:custGeom>
              <a:avLst/>
              <a:gdLst/>
              <a:ahLst/>
              <a:cxnLst/>
              <a:rect l="l" t="t" r="r" b="b"/>
              <a:pathLst>
                <a:path w="7239" h="968" extrusionOk="0">
                  <a:moveTo>
                    <a:pt x="0" y="0"/>
                  </a:moveTo>
                  <a:lnTo>
                    <a:pt x="0" y="968"/>
                  </a:lnTo>
                  <a:lnTo>
                    <a:pt x="7239" y="968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43;p112">
              <a:extLst>
                <a:ext uri="{FF2B5EF4-FFF2-40B4-BE49-F238E27FC236}">
                  <a16:creationId xmlns:a16="http://schemas.microsoft.com/office/drawing/2014/main" id="{DFB328B7-F5C5-B840-9CA8-8C6118C8976F}"/>
                </a:ext>
              </a:extLst>
            </p:cNvPr>
            <p:cNvSpPr/>
            <p:nvPr/>
          </p:nvSpPr>
          <p:spPr>
            <a:xfrm>
              <a:off x="-347325" y="1402875"/>
              <a:ext cx="98425" cy="23375"/>
            </a:xfrm>
            <a:custGeom>
              <a:avLst/>
              <a:gdLst/>
              <a:ahLst/>
              <a:cxnLst/>
              <a:rect l="l" t="t" r="r" b="b"/>
              <a:pathLst>
                <a:path w="3937" h="935" extrusionOk="0">
                  <a:moveTo>
                    <a:pt x="0" y="1"/>
                  </a:moveTo>
                  <a:lnTo>
                    <a:pt x="0" y="935"/>
                  </a:lnTo>
                  <a:lnTo>
                    <a:pt x="3937" y="935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44;p112">
              <a:extLst>
                <a:ext uri="{FF2B5EF4-FFF2-40B4-BE49-F238E27FC236}">
                  <a16:creationId xmlns:a16="http://schemas.microsoft.com/office/drawing/2014/main" id="{23C40797-6429-69A0-F506-69DD698BC40F}"/>
                </a:ext>
              </a:extLst>
            </p:cNvPr>
            <p:cNvSpPr/>
            <p:nvPr/>
          </p:nvSpPr>
          <p:spPr>
            <a:xfrm>
              <a:off x="-347325" y="1695600"/>
              <a:ext cx="98425" cy="24200"/>
            </a:xfrm>
            <a:custGeom>
              <a:avLst/>
              <a:gdLst/>
              <a:ahLst/>
              <a:cxnLst/>
              <a:rect l="l" t="t" r="r" b="b"/>
              <a:pathLst>
                <a:path w="3937" h="968" extrusionOk="0">
                  <a:moveTo>
                    <a:pt x="0" y="0"/>
                  </a:moveTo>
                  <a:lnTo>
                    <a:pt x="0" y="968"/>
                  </a:lnTo>
                  <a:lnTo>
                    <a:pt x="3937" y="968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45;p112">
              <a:extLst>
                <a:ext uri="{FF2B5EF4-FFF2-40B4-BE49-F238E27FC236}">
                  <a16:creationId xmlns:a16="http://schemas.microsoft.com/office/drawing/2014/main" id="{72316BED-D899-9879-B48F-92BAB3831EAB}"/>
                </a:ext>
              </a:extLst>
            </p:cNvPr>
            <p:cNvSpPr/>
            <p:nvPr/>
          </p:nvSpPr>
          <p:spPr>
            <a:xfrm>
              <a:off x="-35450" y="1402875"/>
              <a:ext cx="181000" cy="23375"/>
            </a:xfrm>
            <a:custGeom>
              <a:avLst/>
              <a:gdLst/>
              <a:ahLst/>
              <a:cxnLst/>
              <a:rect l="l" t="t" r="r" b="b"/>
              <a:pathLst>
                <a:path w="7240" h="935" extrusionOk="0">
                  <a:moveTo>
                    <a:pt x="1" y="1"/>
                  </a:moveTo>
                  <a:lnTo>
                    <a:pt x="1" y="935"/>
                  </a:lnTo>
                  <a:lnTo>
                    <a:pt x="7239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46;p112">
              <a:extLst>
                <a:ext uri="{FF2B5EF4-FFF2-40B4-BE49-F238E27FC236}">
                  <a16:creationId xmlns:a16="http://schemas.microsoft.com/office/drawing/2014/main" id="{9928316F-8927-B390-358F-90908FA72860}"/>
                </a:ext>
              </a:extLst>
            </p:cNvPr>
            <p:cNvSpPr/>
            <p:nvPr/>
          </p:nvSpPr>
          <p:spPr>
            <a:xfrm>
              <a:off x="-35450" y="1695600"/>
              <a:ext cx="181000" cy="24200"/>
            </a:xfrm>
            <a:custGeom>
              <a:avLst/>
              <a:gdLst/>
              <a:ahLst/>
              <a:cxnLst/>
              <a:rect l="l" t="t" r="r" b="b"/>
              <a:pathLst>
                <a:path w="7240" h="968" extrusionOk="0">
                  <a:moveTo>
                    <a:pt x="1" y="0"/>
                  </a:moveTo>
                  <a:lnTo>
                    <a:pt x="1" y="968"/>
                  </a:lnTo>
                  <a:lnTo>
                    <a:pt x="7239" y="968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47;p112">
              <a:extLst>
                <a:ext uri="{FF2B5EF4-FFF2-40B4-BE49-F238E27FC236}">
                  <a16:creationId xmlns:a16="http://schemas.microsoft.com/office/drawing/2014/main" id="{44BD3B20-C92F-F392-106C-8199409F235A}"/>
                </a:ext>
              </a:extLst>
            </p:cNvPr>
            <p:cNvSpPr/>
            <p:nvPr/>
          </p:nvSpPr>
          <p:spPr>
            <a:xfrm>
              <a:off x="-35450" y="1402875"/>
              <a:ext cx="90100" cy="23375"/>
            </a:xfrm>
            <a:custGeom>
              <a:avLst/>
              <a:gdLst/>
              <a:ahLst/>
              <a:cxnLst/>
              <a:rect l="l" t="t" r="r" b="b"/>
              <a:pathLst>
                <a:path w="3604" h="935" extrusionOk="0">
                  <a:moveTo>
                    <a:pt x="1" y="1"/>
                  </a:moveTo>
                  <a:lnTo>
                    <a:pt x="1" y="935"/>
                  </a:lnTo>
                  <a:lnTo>
                    <a:pt x="3604" y="935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48;p112">
              <a:extLst>
                <a:ext uri="{FF2B5EF4-FFF2-40B4-BE49-F238E27FC236}">
                  <a16:creationId xmlns:a16="http://schemas.microsoft.com/office/drawing/2014/main" id="{941FDA3E-CA7F-FBC1-D69F-C3A64E3A84F5}"/>
                </a:ext>
              </a:extLst>
            </p:cNvPr>
            <p:cNvSpPr/>
            <p:nvPr/>
          </p:nvSpPr>
          <p:spPr>
            <a:xfrm>
              <a:off x="-35450" y="1695600"/>
              <a:ext cx="90100" cy="24200"/>
            </a:xfrm>
            <a:custGeom>
              <a:avLst/>
              <a:gdLst/>
              <a:ahLst/>
              <a:cxnLst/>
              <a:rect l="l" t="t" r="r" b="b"/>
              <a:pathLst>
                <a:path w="3604" h="968" extrusionOk="0">
                  <a:moveTo>
                    <a:pt x="1" y="0"/>
                  </a:moveTo>
                  <a:lnTo>
                    <a:pt x="1" y="968"/>
                  </a:lnTo>
                  <a:lnTo>
                    <a:pt x="3604" y="968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49;p112">
              <a:extLst>
                <a:ext uri="{FF2B5EF4-FFF2-40B4-BE49-F238E27FC236}">
                  <a16:creationId xmlns:a16="http://schemas.microsoft.com/office/drawing/2014/main" id="{947699DF-7609-BEF7-BB45-E37AFAEC4874}"/>
                </a:ext>
              </a:extLst>
            </p:cNvPr>
            <p:cNvSpPr/>
            <p:nvPr/>
          </p:nvSpPr>
          <p:spPr>
            <a:xfrm>
              <a:off x="-209725" y="2055850"/>
              <a:ext cx="161800" cy="177650"/>
            </a:xfrm>
            <a:custGeom>
              <a:avLst/>
              <a:gdLst/>
              <a:ahLst/>
              <a:cxnLst/>
              <a:rect l="l" t="t" r="r" b="b"/>
              <a:pathLst>
                <a:path w="6472" h="7106" extrusionOk="0">
                  <a:moveTo>
                    <a:pt x="1768" y="1"/>
                  </a:moveTo>
                  <a:cubicBezTo>
                    <a:pt x="801" y="1"/>
                    <a:pt x="0" y="801"/>
                    <a:pt x="0" y="1769"/>
                  </a:cubicBezTo>
                  <a:lnTo>
                    <a:pt x="0" y="7106"/>
                  </a:lnTo>
                  <a:lnTo>
                    <a:pt x="6472" y="7106"/>
                  </a:lnTo>
                  <a:lnTo>
                    <a:pt x="6472" y="1769"/>
                  </a:lnTo>
                  <a:cubicBezTo>
                    <a:pt x="6472" y="801"/>
                    <a:pt x="5671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50;p112">
              <a:extLst>
                <a:ext uri="{FF2B5EF4-FFF2-40B4-BE49-F238E27FC236}">
                  <a16:creationId xmlns:a16="http://schemas.microsoft.com/office/drawing/2014/main" id="{758A9784-6AF4-6E58-E9CF-7F47DD9F5EE4}"/>
                </a:ext>
              </a:extLst>
            </p:cNvPr>
            <p:cNvSpPr/>
            <p:nvPr/>
          </p:nvSpPr>
          <p:spPr>
            <a:xfrm>
              <a:off x="104650" y="2055850"/>
              <a:ext cx="160975" cy="177650"/>
            </a:xfrm>
            <a:custGeom>
              <a:avLst/>
              <a:gdLst/>
              <a:ahLst/>
              <a:cxnLst/>
              <a:rect l="l" t="t" r="r" b="b"/>
              <a:pathLst>
                <a:path w="6439" h="7106" extrusionOk="0">
                  <a:moveTo>
                    <a:pt x="1769" y="1"/>
                  </a:moveTo>
                  <a:cubicBezTo>
                    <a:pt x="768" y="1"/>
                    <a:pt x="1" y="801"/>
                    <a:pt x="1" y="1769"/>
                  </a:cubicBezTo>
                  <a:lnTo>
                    <a:pt x="1" y="7106"/>
                  </a:lnTo>
                  <a:lnTo>
                    <a:pt x="6439" y="7106"/>
                  </a:lnTo>
                  <a:lnTo>
                    <a:pt x="6439" y="1769"/>
                  </a:lnTo>
                  <a:cubicBezTo>
                    <a:pt x="6439" y="801"/>
                    <a:pt x="5672" y="1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51;p112">
              <a:extLst>
                <a:ext uri="{FF2B5EF4-FFF2-40B4-BE49-F238E27FC236}">
                  <a16:creationId xmlns:a16="http://schemas.microsoft.com/office/drawing/2014/main" id="{FCC29C78-D554-AC6C-7F3A-5B338E353AE6}"/>
                </a:ext>
              </a:extLst>
            </p:cNvPr>
            <p:cNvSpPr/>
            <p:nvPr/>
          </p:nvSpPr>
          <p:spPr>
            <a:xfrm>
              <a:off x="-209725" y="2349400"/>
              <a:ext cx="161800" cy="177650"/>
            </a:xfrm>
            <a:custGeom>
              <a:avLst/>
              <a:gdLst/>
              <a:ahLst/>
              <a:cxnLst/>
              <a:rect l="l" t="t" r="r" b="b"/>
              <a:pathLst>
                <a:path w="6472" h="7106" extrusionOk="0">
                  <a:moveTo>
                    <a:pt x="1768" y="0"/>
                  </a:moveTo>
                  <a:cubicBezTo>
                    <a:pt x="801" y="0"/>
                    <a:pt x="0" y="801"/>
                    <a:pt x="0" y="1768"/>
                  </a:cubicBezTo>
                  <a:lnTo>
                    <a:pt x="0" y="7105"/>
                  </a:lnTo>
                  <a:lnTo>
                    <a:pt x="6472" y="7105"/>
                  </a:lnTo>
                  <a:lnTo>
                    <a:pt x="6472" y="1768"/>
                  </a:lnTo>
                  <a:cubicBezTo>
                    <a:pt x="6472" y="801"/>
                    <a:pt x="5671" y="0"/>
                    <a:pt x="4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152;p112">
              <a:extLst>
                <a:ext uri="{FF2B5EF4-FFF2-40B4-BE49-F238E27FC236}">
                  <a16:creationId xmlns:a16="http://schemas.microsoft.com/office/drawing/2014/main" id="{9E5338AE-C98F-ACA0-97A5-B8425FC85FC4}"/>
                </a:ext>
              </a:extLst>
            </p:cNvPr>
            <p:cNvSpPr/>
            <p:nvPr/>
          </p:nvSpPr>
          <p:spPr>
            <a:xfrm>
              <a:off x="104650" y="2349400"/>
              <a:ext cx="160975" cy="177650"/>
            </a:xfrm>
            <a:custGeom>
              <a:avLst/>
              <a:gdLst/>
              <a:ahLst/>
              <a:cxnLst/>
              <a:rect l="l" t="t" r="r" b="b"/>
              <a:pathLst>
                <a:path w="6439" h="7106" extrusionOk="0">
                  <a:moveTo>
                    <a:pt x="1769" y="0"/>
                  </a:moveTo>
                  <a:cubicBezTo>
                    <a:pt x="768" y="0"/>
                    <a:pt x="1" y="801"/>
                    <a:pt x="1" y="1768"/>
                  </a:cubicBezTo>
                  <a:lnTo>
                    <a:pt x="1" y="7105"/>
                  </a:lnTo>
                  <a:lnTo>
                    <a:pt x="6439" y="7105"/>
                  </a:lnTo>
                  <a:lnTo>
                    <a:pt x="6439" y="1768"/>
                  </a:lnTo>
                  <a:cubicBezTo>
                    <a:pt x="6439" y="801"/>
                    <a:pt x="5672" y="0"/>
                    <a:pt x="4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153;p112">
              <a:extLst>
                <a:ext uri="{FF2B5EF4-FFF2-40B4-BE49-F238E27FC236}">
                  <a16:creationId xmlns:a16="http://schemas.microsoft.com/office/drawing/2014/main" id="{43A62A08-129A-5A2A-B2A6-0263136F563A}"/>
                </a:ext>
              </a:extLst>
            </p:cNvPr>
            <p:cNvSpPr/>
            <p:nvPr/>
          </p:nvSpPr>
          <p:spPr>
            <a:xfrm>
              <a:off x="-217225" y="2233475"/>
              <a:ext cx="180975" cy="23375"/>
            </a:xfrm>
            <a:custGeom>
              <a:avLst/>
              <a:gdLst/>
              <a:ahLst/>
              <a:cxnLst/>
              <a:rect l="l" t="t" r="r" b="b"/>
              <a:pathLst>
                <a:path w="7239" h="935" extrusionOk="0">
                  <a:moveTo>
                    <a:pt x="0" y="1"/>
                  </a:moveTo>
                  <a:lnTo>
                    <a:pt x="0" y="935"/>
                  </a:lnTo>
                  <a:lnTo>
                    <a:pt x="7239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154;p112">
              <a:extLst>
                <a:ext uri="{FF2B5EF4-FFF2-40B4-BE49-F238E27FC236}">
                  <a16:creationId xmlns:a16="http://schemas.microsoft.com/office/drawing/2014/main" id="{5E29A9D7-5A39-740C-27B7-DF000774FFA3}"/>
                </a:ext>
              </a:extLst>
            </p:cNvPr>
            <p:cNvSpPr/>
            <p:nvPr/>
          </p:nvSpPr>
          <p:spPr>
            <a:xfrm>
              <a:off x="-217225" y="2527025"/>
              <a:ext cx="180975" cy="23375"/>
            </a:xfrm>
            <a:custGeom>
              <a:avLst/>
              <a:gdLst/>
              <a:ahLst/>
              <a:cxnLst/>
              <a:rect l="l" t="t" r="r" b="b"/>
              <a:pathLst>
                <a:path w="7239" h="935" extrusionOk="0">
                  <a:moveTo>
                    <a:pt x="0" y="0"/>
                  </a:moveTo>
                  <a:lnTo>
                    <a:pt x="0" y="934"/>
                  </a:lnTo>
                  <a:lnTo>
                    <a:pt x="7239" y="934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F26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155;p112">
              <a:extLst>
                <a:ext uri="{FF2B5EF4-FFF2-40B4-BE49-F238E27FC236}">
                  <a16:creationId xmlns:a16="http://schemas.microsoft.com/office/drawing/2014/main" id="{9472379C-B094-F885-35CE-EC1676FD2227}"/>
                </a:ext>
              </a:extLst>
            </p:cNvPr>
            <p:cNvSpPr/>
            <p:nvPr/>
          </p:nvSpPr>
          <p:spPr>
            <a:xfrm>
              <a:off x="-217225" y="2233475"/>
              <a:ext cx="94250" cy="23375"/>
            </a:xfrm>
            <a:custGeom>
              <a:avLst/>
              <a:gdLst/>
              <a:ahLst/>
              <a:cxnLst/>
              <a:rect l="l" t="t" r="r" b="b"/>
              <a:pathLst>
                <a:path w="3770" h="935" extrusionOk="0">
                  <a:moveTo>
                    <a:pt x="0" y="1"/>
                  </a:moveTo>
                  <a:lnTo>
                    <a:pt x="0" y="935"/>
                  </a:lnTo>
                  <a:lnTo>
                    <a:pt x="3769" y="935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156;p112">
              <a:extLst>
                <a:ext uri="{FF2B5EF4-FFF2-40B4-BE49-F238E27FC236}">
                  <a16:creationId xmlns:a16="http://schemas.microsoft.com/office/drawing/2014/main" id="{F1FBFAE1-D28F-3272-6ED1-FE98C7E8A467}"/>
                </a:ext>
              </a:extLst>
            </p:cNvPr>
            <p:cNvSpPr/>
            <p:nvPr/>
          </p:nvSpPr>
          <p:spPr>
            <a:xfrm>
              <a:off x="-217225" y="2527025"/>
              <a:ext cx="94250" cy="23375"/>
            </a:xfrm>
            <a:custGeom>
              <a:avLst/>
              <a:gdLst/>
              <a:ahLst/>
              <a:cxnLst/>
              <a:rect l="l" t="t" r="r" b="b"/>
              <a:pathLst>
                <a:path w="3770" h="935" extrusionOk="0">
                  <a:moveTo>
                    <a:pt x="0" y="0"/>
                  </a:moveTo>
                  <a:lnTo>
                    <a:pt x="0" y="934"/>
                  </a:lnTo>
                  <a:lnTo>
                    <a:pt x="3769" y="934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157;p112">
              <a:extLst>
                <a:ext uri="{FF2B5EF4-FFF2-40B4-BE49-F238E27FC236}">
                  <a16:creationId xmlns:a16="http://schemas.microsoft.com/office/drawing/2014/main" id="{7ABF10E7-9ADB-421F-FD5B-660768670F20}"/>
                </a:ext>
              </a:extLst>
            </p:cNvPr>
            <p:cNvSpPr/>
            <p:nvPr/>
          </p:nvSpPr>
          <p:spPr>
            <a:xfrm>
              <a:off x="94650" y="2233475"/>
              <a:ext cx="181000" cy="23375"/>
            </a:xfrm>
            <a:custGeom>
              <a:avLst/>
              <a:gdLst/>
              <a:ahLst/>
              <a:cxnLst/>
              <a:rect l="l" t="t" r="r" b="b"/>
              <a:pathLst>
                <a:path w="7240" h="935" extrusionOk="0">
                  <a:moveTo>
                    <a:pt x="1" y="1"/>
                  </a:moveTo>
                  <a:lnTo>
                    <a:pt x="1" y="935"/>
                  </a:lnTo>
                  <a:lnTo>
                    <a:pt x="7239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158;p112">
              <a:extLst>
                <a:ext uri="{FF2B5EF4-FFF2-40B4-BE49-F238E27FC236}">
                  <a16:creationId xmlns:a16="http://schemas.microsoft.com/office/drawing/2014/main" id="{AAE032D3-A40C-B535-A4C8-C64255A104C0}"/>
                </a:ext>
              </a:extLst>
            </p:cNvPr>
            <p:cNvSpPr/>
            <p:nvPr/>
          </p:nvSpPr>
          <p:spPr>
            <a:xfrm>
              <a:off x="94650" y="2527025"/>
              <a:ext cx="181000" cy="23375"/>
            </a:xfrm>
            <a:custGeom>
              <a:avLst/>
              <a:gdLst/>
              <a:ahLst/>
              <a:cxnLst/>
              <a:rect l="l" t="t" r="r" b="b"/>
              <a:pathLst>
                <a:path w="7240" h="935" extrusionOk="0">
                  <a:moveTo>
                    <a:pt x="1" y="0"/>
                  </a:moveTo>
                  <a:lnTo>
                    <a:pt x="1" y="934"/>
                  </a:lnTo>
                  <a:lnTo>
                    <a:pt x="7239" y="934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159;p112">
              <a:extLst>
                <a:ext uri="{FF2B5EF4-FFF2-40B4-BE49-F238E27FC236}">
                  <a16:creationId xmlns:a16="http://schemas.microsoft.com/office/drawing/2014/main" id="{B57FA7BA-4554-FF75-1E5C-532EF26448CA}"/>
                </a:ext>
              </a:extLst>
            </p:cNvPr>
            <p:cNvSpPr/>
            <p:nvPr/>
          </p:nvSpPr>
          <p:spPr>
            <a:xfrm>
              <a:off x="94650" y="2233475"/>
              <a:ext cx="90925" cy="23375"/>
            </a:xfrm>
            <a:custGeom>
              <a:avLst/>
              <a:gdLst/>
              <a:ahLst/>
              <a:cxnLst/>
              <a:rect l="l" t="t" r="r" b="b"/>
              <a:pathLst>
                <a:path w="3637" h="935" extrusionOk="0">
                  <a:moveTo>
                    <a:pt x="1" y="1"/>
                  </a:moveTo>
                  <a:lnTo>
                    <a:pt x="1" y="935"/>
                  </a:lnTo>
                  <a:lnTo>
                    <a:pt x="3637" y="935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160;p112">
              <a:extLst>
                <a:ext uri="{FF2B5EF4-FFF2-40B4-BE49-F238E27FC236}">
                  <a16:creationId xmlns:a16="http://schemas.microsoft.com/office/drawing/2014/main" id="{7C493A67-C3D3-906B-176F-F945CEE03ED4}"/>
                </a:ext>
              </a:extLst>
            </p:cNvPr>
            <p:cNvSpPr/>
            <p:nvPr/>
          </p:nvSpPr>
          <p:spPr>
            <a:xfrm>
              <a:off x="94650" y="2527025"/>
              <a:ext cx="90925" cy="23375"/>
            </a:xfrm>
            <a:custGeom>
              <a:avLst/>
              <a:gdLst/>
              <a:ahLst/>
              <a:cxnLst/>
              <a:rect l="l" t="t" r="r" b="b"/>
              <a:pathLst>
                <a:path w="3637" h="935" extrusionOk="0">
                  <a:moveTo>
                    <a:pt x="1" y="0"/>
                  </a:moveTo>
                  <a:lnTo>
                    <a:pt x="1" y="934"/>
                  </a:lnTo>
                  <a:lnTo>
                    <a:pt x="3637" y="934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161;p112">
              <a:extLst>
                <a:ext uri="{FF2B5EF4-FFF2-40B4-BE49-F238E27FC236}">
                  <a16:creationId xmlns:a16="http://schemas.microsoft.com/office/drawing/2014/main" id="{40294B73-C417-0D35-2E1D-185B741B7DD7}"/>
                </a:ext>
              </a:extLst>
            </p:cNvPr>
            <p:cNvSpPr/>
            <p:nvPr/>
          </p:nvSpPr>
          <p:spPr>
            <a:xfrm>
              <a:off x="-1011125" y="2376075"/>
              <a:ext cx="325250" cy="418675"/>
            </a:xfrm>
            <a:custGeom>
              <a:avLst/>
              <a:gdLst/>
              <a:ahLst/>
              <a:cxnLst/>
              <a:rect l="l" t="t" r="r" b="b"/>
              <a:pathLst>
                <a:path w="13010" h="16747" extrusionOk="0">
                  <a:moveTo>
                    <a:pt x="0" y="1"/>
                  </a:moveTo>
                  <a:lnTo>
                    <a:pt x="0" y="16746"/>
                  </a:lnTo>
                  <a:lnTo>
                    <a:pt x="13009" y="16746"/>
                  </a:lnTo>
                  <a:lnTo>
                    <a:pt x="13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162;p112">
              <a:extLst>
                <a:ext uri="{FF2B5EF4-FFF2-40B4-BE49-F238E27FC236}">
                  <a16:creationId xmlns:a16="http://schemas.microsoft.com/office/drawing/2014/main" id="{8D650B25-254D-FE6E-D5FB-BE294717A13F}"/>
                </a:ext>
              </a:extLst>
            </p:cNvPr>
            <p:cNvSpPr/>
            <p:nvPr/>
          </p:nvSpPr>
          <p:spPr>
            <a:xfrm>
              <a:off x="-856850" y="2376075"/>
              <a:ext cx="16700" cy="418675"/>
            </a:xfrm>
            <a:custGeom>
              <a:avLst/>
              <a:gdLst/>
              <a:ahLst/>
              <a:cxnLst/>
              <a:rect l="l" t="t" r="r" b="b"/>
              <a:pathLst>
                <a:path w="668" h="16747" extrusionOk="0">
                  <a:moveTo>
                    <a:pt x="0" y="1"/>
                  </a:moveTo>
                  <a:lnTo>
                    <a:pt x="0" y="16746"/>
                  </a:lnTo>
                  <a:lnTo>
                    <a:pt x="667" y="1674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163;p112">
              <a:extLst>
                <a:ext uri="{FF2B5EF4-FFF2-40B4-BE49-F238E27FC236}">
                  <a16:creationId xmlns:a16="http://schemas.microsoft.com/office/drawing/2014/main" id="{7B6A31D2-7BBC-9E5C-98AC-AA07D4179F0A}"/>
                </a:ext>
              </a:extLst>
            </p:cNvPr>
            <p:cNvSpPr/>
            <p:nvPr/>
          </p:nvSpPr>
          <p:spPr>
            <a:xfrm>
              <a:off x="-976950" y="2531200"/>
              <a:ext cx="43400" cy="80075"/>
            </a:xfrm>
            <a:custGeom>
              <a:avLst/>
              <a:gdLst/>
              <a:ahLst/>
              <a:cxnLst/>
              <a:rect l="l" t="t" r="r" b="b"/>
              <a:pathLst>
                <a:path w="1736" h="3203" extrusionOk="0">
                  <a:moveTo>
                    <a:pt x="1202" y="0"/>
                  </a:moveTo>
                  <a:lnTo>
                    <a:pt x="1" y="3203"/>
                  </a:lnTo>
                  <a:lnTo>
                    <a:pt x="534" y="3203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164;p112">
              <a:extLst>
                <a:ext uri="{FF2B5EF4-FFF2-40B4-BE49-F238E27FC236}">
                  <a16:creationId xmlns:a16="http://schemas.microsoft.com/office/drawing/2014/main" id="{C4D8B1FB-0C11-AAD4-1B30-2CCBC110DAAF}"/>
                </a:ext>
              </a:extLst>
            </p:cNvPr>
            <p:cNvSpPr/>
            <p:nvPr/>
          </p:nvSpPr>
          <p:spPr>
            <a:xfrm>
              <a:off x="-943575" y="2531200"/>
              <a:ext cx="44200" cy="80075"/>
            </a:xfrm>
            <a:custGeom>
              <a:avLst/>
              <a:gdLst/>
              <a:ahLst/>
              <a:cxnLst/>
              <a:rect l="l" t="t" r="r" b="b"/>
              <a:pathLst>
                <a:path w="1768" h="3203" extrusionOk="0">
                  <a:moveTo>
                    <a:pt x="1234" y="0"/>
                  </a:moveTo>
                  <a:lnTo>
                    <a:pt x="0" y="3203"/>
                  </a:lnTo>
                  <a:lnTo>
                    <a:pt x="534" y="32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165;p112">
              <a:extLst>
                <a:ext uri="{FF2B5EF4-FFF2-40B4-BE49-F238E27FC236}">
                  <a16:creationId xmlns:a16="http://schemas.microsoft.com/office/drawing/2014/main" id="{510AB276-64AF-F446-4055-51F97BF3497B}"/>
                </a:ext>
              </a:extLst>
            </p:cNvPr>
            <p:cNvSpPr/>
            <p:nvPr/>
          </p:nvSpPr>
          <p:spPr>
            <a:xfrm>
              <a:off x="-809325" y="2531200"/>
              <a:ext cx="43400" cy="80075"/>
            </a:xfrm>
            <a:custGeom>
              <a:avLst/>
              <a:gdLst/>
              <a:ahLst/>
              <a:cxnLst/>
              <a:rect l="l" t="t" r="r" b="b"/>
              <a:pathLst>
                <a:path w="1736" h="3203" extrusionOk="0">
                  <a:moveTo>
                    <a:pt x="1201" y="0"/>
                  </a:moveTo>
                  <a:lnTo>
                    <a:pt x="1" y="3203"/>
                  </a:lnTo>
                  <a:lnTo>
                    <a:pt x="534" y="3203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166;p112">
              <a:extLst>
                <a:ext uri="{FF2B5EF4-FFF2-40B4-BE49-F238E27FC236}">
                  <a16:creationId xmlns:a16="http://schemas.microsoft.com/office/drawing/2014/main" id="{BD5BB794-21C3-DF7A-57DD-C801F7B5576D}"/>
                </a:ext>
              </a:extLst>
            </p:cNvPr>
            <p:cNvSpPr/>
            <p:nvPr/>
          </p:nvSpPr>
          <p:spPr>
            <a:xfrm>
              <a:off x="-775975" y="2531200"/>
              <a:ext cx="44225" cy="80075"/>
            </a:xfrm>
            <a:custGeom>
              <a:avLst/>
              <a:gdLst/>
              <a:ahLst/>
              <a:cxnLst/>
              <a:rect l="l" t="t" r="r" b="b"/>
              <a:pathLst>
                <a:path w="1769" h="3203" extrusionOk="0">
                  <a:moveTo>
                    <a:pt x="1235" y="0"/>
                  </a:moveTo>
                  <a:lnTo>
                    <a:pt x="1" y="3203"/>
                  </a:lnTo>
                  <a:lnTo>
                    <a:pt x="568" y="32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167;p112">
              <a:extLst>
                <a:ext uri="{FF2B5EF4-FFF2-40B4-BE49-F238E27FC236}">
                  <a16:creationId xmlns:a16="http://schemas.microsoft.com/office/drawing/2014/main" id="{95DE32DC-7467-C065-C748-6B85D4F157CF}"/>
                </a:ext>
              </a:extLst>
            </p:cNvPr>
            <p:cNvSpPr/>
            <p:nvPr/>
          </p:nvSpPr>
          <p:spPr>
            <a:xfrm>
              <a:off x="-1263825" y="2193450"/>
              <a:ext cx="75100" cy="601300"/>
            </a:xfrm>
            <a:custGeom>
              <a:avLst/>
              <a:gdLst/>
              <a:ahLst/>
              <a:cxnLst/>
              <a:rect l="l" t="t" r="r" b="b"/>
              <a:pathLst>
                <a:path w="3004" h="24052" extrusionOk="0">
                  <a:moveTo>
                    <a:pt x="1" y="1"/>
                  </a:moveTo>
                  <a:lnTo>
                    <a:pt x="1" y="24051"/>
                  </a:lnTo>
                  <a:lnTo>
                    <a:pt x="3003" y="24051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168;p112">
              <a:extLst>
                <a:ext uri="{FF2B5EF4-FFF2-40B4-BE49-F238E27FC236}">
                  <a16:creationId xmlns:a16="http://schemas.microsoft.com/office/drawing/2014/main" id="{10708D80-E02A-0C39-1097-8A4DEEEA83BA}"/>
                </a:ext>
              </a:extLst>
            </p:cNvPr>
            <p:cNvSpPr/>
            <p:nvPr/>
          </p:nvSpPr>
          <p:spPr>
            <a:xfrm>
              <a:off x="-507450" y="2193450"/>
              <a:ext cx="75075" cy="601300"/>
            </a:xfrm>
            <a:custGeom>
              <a:avLst/>
              <a:gdLst/>
              <a:ahLst/>
              <a:cxnLst/>
              <a:rect l="l" t="t" r="r" b="b"/>
              <a:pathLst>
                <a:path w="3003" h="24052" extrusionOk="0">
                  <a:moveTo>
                    <a:pt x="1" y="1"/>
                  </a:moveTo>
                  <a:lnTo>
                    <a:pt x="1" y="24051"/>
                  </a:lnTo>
                  <a:lnTo>
                    <a:pt x="3003" y="24051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169;p112">
              <a:extLst>
                <a:ext uri="{FF2B5EF4-FFF2-40B4-BE49-F238E27FC236}">
                  <a16:creationId xmlns:a16="http://schemas.microsoft.com/office/drawing/2014/main" id="{B0F7FF45-40EC-7773-8D6B-570889D81F53}"/>
                </a:ext>
              </a:extLst>
            </p:cNvPr>
            <p:cNvSpPr/>
            <p:nvPr/>
          </p:nvSpPr>
          <p:spPr>
            <a:xfrm>
              <a:off x="-1303000" y="2720500"/>
              <a:ext cx="113425" cy="74250"/>
            </a:xfrm>
            <a:custGeom>
              <a:avLst/>
              <a:gdLst/>
              <a:ahLst/>
              <a:cxnLst/>
              <a:rect l="l" t="t" r="r" b="b"/>
              <a:pathLst>
                <a:path w="4537" h="2970" extrusionOk="0">
                  <a:moveTo>
                    <a:pt x="0" y="0"/>
                  </a:moveTo>
                  <a:lnTo>
                    <a:pt x="0" y="2969"/>
                  </a:lnTo>
                  <a:lnTo>
                    <a:pt x="4537" y="2969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3170;p112">
              <a:extLst>
                <a:ext uri="{FF2B5EF4-FFF2-40B4-BE49-F238E27FC236}">
                  <a16:creationId xmlns:a16="http://schemas.microsoft.com/office/drawing/2014/main" id="{40F088DD-3691-A69D-C9C6-B9FA754E76F9}"/>
                </a:ext>
              </a:extLst>
            </p:cNvPr>
            <p:cNvSpPr/>
            <p:nvPr/>
          </p:nvSpPr>
          <p:spPr>
            <a:xfrm>
              <a:off x="-507450" y="2720500"/>
              <a:ext cx="113450" cy="74250"/>
            </a:xfrm>
            <a:custGeom>
              <a:avLst/>
              <a:gdLst/>
              <a:ahLst/>
              <a:cxnLst/>
              <a:rect l="l" t="t" r="r" b="b"/>
              <a:pathLst>
                <a:path w="4538" h="2970" extrusionOk="0">
                  <a:moveTo>
                    <a:pt x="1" y="0"/>
                  </a:moveTo>
                  <a:lnTo>
                    <a:pt x="1" y="2969"/>
                  </a:lnTo>
                  <a:lnTo>
                    <a:pt x="4537" y="2969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3171;p112">
              <a:extLst>
                <a:ext uri="{FF2B5EF4-FFF2-40B4-BE49-F238E27FC236}">
                  <a16:creationId xmlns:a16="http://schemas.microsoft.com/office/drawing/2014/main" id="{227E0286-1156-B043-A959-2DC992DE9153}"/>
                </a:ext>
              </a:extLst>
            </p:cNvPr>
            <p:cNvSpPr/>
            <p:nvPr/>
          </p:nvSpPr>
          <p:spPr>
            <a:xfrm>
              <a:off x="-1283000" y="2193450"/>
              <a:ext cx="112600" cy="30875"/>
            </a:xfrm>
            <a:custGeom>
              <a:avLst/>
              <a:gdLst/>
              <a:ahLst/>
              <a:cxnLst/>
              <a:rect l="l" t="t" r="r" b="b"/>
              <a:pathLst>
                <a:path w="4504" h="1235" extrusionOk="0">
                  <a:moveTo>
                    <a:pt x="1" y="1"/>
                  </a:moveTo>
                  <a:lnTo>
                    <a:pt x="1" y="1235"/>
                  </a:lnTo>
                  <a:lnTo>
                    <a:pt x="4504" y="1235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3172;p112">
              <a:extLst>
                <a:ext uri="{FF2B5EF4-FFF2-40B4-BE49-F238E27FC236}">
                  <a16:creationId xmlns:a16="http://schemas.microsoft.com/office/drawing/2014/main" id="{3BB8A445-DF78-54E8-13DD-68A52536945E}"/>
                </a:ext>
              </a:extLst>
            </p:cNvPr>
            <p:cNvSpPr/>
            <p:nvPr/>
          </p:nvSpPr>
          <p:spPr>
            <a:xfrm>
              <a:off x="-525800" y="2193450"/>
              <a:ext cx="111775" cy="30875"/>
            </a:xfrm>
            <a:custGeom>
              <a:avLst/>
              <a:gdLst/>
              <a:ahLst/>
              <a:cxnLst/>
              <a:rect l="l" t="t" r="r" b="b"/>
              <a:pathLst>
                <a:path w="4471" h="1235" extrusionOk="0">
                  <a:moveTo>
                    <a:pt x="1" y="1"/>
                  </a:moveTo>
                  <a:lnTo>
                    <a:pt x="1" y="1235"/>
                  </a:lnTo>
                  <a:lnTo>
                    <a:pt x="4471" y="1235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3173;p112">
              <a:extLst>
                <a:ext uri="{FF2B5EF4-FFF2-40B4-BE49-F238E27FC236}">
                  <a16:creationId xmlns:a16="http://schemas.microsoft.com/office/drawing/2014/main" id="{02B7BB40-D4B9-7EEE-CE68-49D956B19247}"/>
                </a:ext>
              </a:extLst>
            </p:cNvPr>
            <p:cNvSpPr/>
            <p:nvPr/>
          </p:nvSpPr>
          <p:spPr>
            <a:xfrm>
              <a:off x="-1866750" y="125945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3174;p112">
              <a:extLst>
                <a:ext uri="{FF2B5EF4-FFF2-40B4-BE49-F238E27FC236}">
                  <a16:creationId xmlns:a16="http://schemas.microsoft.com/office/drawing/2014/main" id="{C6702B01-CA68-FFF8-3D02-154644D60EB9}"/>
                </a:ext>
              </a:extLst>
            </p:cNvPr>
            <p:cNvSpPr/>
            <p:nvPr/>
          </p:nvSpPr>
          <p:spPr>
            <a:xfrm>
              <a:off x="-1838400" y="1259450"/>
              <a:ext cx="54250" cy="94250"/>
            </a:xfrm>
            <a:custGeom>
              <a:avLst/>
              <a:gdLst/>
              <a:ahLst/>
              <a:cxnLst/>
              <a:rect l="l" t="t" r="r" b="b"/>
              <a:pathLst>
                <a:path w="2170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34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3175;p112">
              <a:extLst>
                <a:ext uri="{FF2B5EF4-FFF2-40B4-BE49-F238E27FC236}">
                  <a16:creationId xmlns:a16="http://schemas.microsoft.com/office/drawing/2014/main" id="{711B34B3-875B-9BEA-AE18-EFF20E89152D}"/>
                </a:ext>
              </a:extLst>
            </p:cNvPr>
            <p:cNvSpPr/>
            <p:nvPr/>
          </p:nvSpPr>
          <p:spPr>
            <a:xfrm>
              <a:off x="-1526500" y="1259450"/>
              <a:ext cx="54225" cy="94250"/>
            </a:xfrm>
            <a:custGeom>
              <a:avLst/>
              <a:gdLst/>
              <a:ahLst/>
              <a:cxnLst/>
              <a:rect l="l" t="t" r="r" b="b"/>
              <a:pathLst>
                <a:path w="2169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176;p112">
              <a:extLst>
                <a:ext uri="{FF2B5EF4-FFF2-40B4-BE49-F238E27FC236}">
                  <a16:creationId xmlns:a16="http://schemas.microsoft.com/office/drawing/2014/main" id="{6773D3FC-5E99-30AC-E485-749800BA9768}"/>
                </a:ext>
              </a:extLst>
            </p:cNvPr>
            <p:cNvSpPr/>
            <p:nvPr/>
          </p:nvSpPr>
          <p:spPr>
            <a:xfrm>
              <a:off x="-1498975" y="125945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177;p112">
              <a:extLst>
                <a:ext uri="{FF2B5EF4-FFF2-40B4-BE49-F238E27FC236}">
                  <a16:creationId xmlns:a16="http://schemas.microsoft.com/office/drawing/2014/main" id="{7668730B-5133-03A0-8744-51F77C8A0914}"/>
                </a:ext>
              </a:extLst>
            </p:cNvPr>
            <p:cNvSpPr/>
            <p:nvPr/>
          </p:nvSpPr>
          <p:spPr>
            <a:xfrm>
              <a:off x="-1866750" y="156550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178;p112">
              <a:extLst>
                <a:ext uri="{FF2B5EF4-FFF2-40B4-BE49-F238E27FC236}">
                  <a16:creationId xmlns:a16="http://schemas.microsoft.com/office/drawing/2014/main" id="{14598CEF-EAD3-CEC0-3862-E3FAD3196642}"/>
                </a:ext>
              </a:extLst>
            </p:cNvPr>
            <p:cNvSpPr/>
            <p:nvPr/>
          </p:nvSpPr>
          <p:spPr>
            <a:xfrm>
              <a:off x="-1838400" y="1565500"/>
              <a:ext cx="54250" cy="94250"/>
            </a:xfrm>
            <a:custGeom>
              <a:avLst/>
              <a:gdLst/>
              <a:ahLst/>
              <a:cxnLst/>
              <a:rect l="l" t="t" r="r" b="b"/>
              <a:pathLst>
                <a:path w="2170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34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179;p112">
              <a:extLst>
                <a:ext uri="{FF2B5EF4-FFF2-40B4-BE49-F238E27FC236}">
                  <a16:creationId xmlns:a16="http://schemas.microsoft.com/office/drawing/2014/main" id="{80925775-0819-036E-48C8-159F4FF37490}"/>
                </a:ext>
              </a:extLst>
            </p:cNvPr>
            <p:cNvSpPr/>
            <p:nvPr/>
          </p:nvSpPr>
          <p:spPr>
            <a:xfrm>
              <a:off x="-1526500" y="1565500"/>
              <a:ext cx="54225" cy="94250"/>
            </a:xfrm>
            <a:custGeom>
              <a:avLst/>
              <a:gdLst/>
              <a:ahLst/>
              <a:cxnLst/>
              <a:rect l="l" t="t" r="r" b="b"/>
              <a:pathLst>
                <a:path w="2169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180;p112">
              <a:extLst>
                <a:ext uri="{FF2B5EF4-FFF2-40B4-BE49-F238E27FC236}">
                  <a16:creationId xmlns:a16="http://schemas.microsoft.com/office/drawing/2014/main" id="{5DF829C9-10F0-06B4-A8E4-D6774DEA0E11}"/>
                </a:ext>
              </a:extLst>
            </p:cNvPr>
            <p:cNvSpPr/>
            <p:nvPr/>
          </p:nvSpPr>
          <p:spPr>
            <a:xfrm>
              <a:off x="-1498975" y="156550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181;p112">
              <a:extLst>
                <a:ext uri="{FF2B5EF4-FFF2-40B4-BE49-F238E27FC236}">
                  <a16:creationId xmlns:a16="http://schemas.microsoft.com/office/drawing/2014/main" id="{FD078928-35B3-DB1B-7370-9C80602CE59A}"/>
                </a:ext>
              </a:extLst>
            </p:cNvPr>
            <p:cNvSpPr/>
            <p:nvPr/>
          </p:nvSpPr>
          <p:spPr>
            <a:xfrm>
              <a:off x="-1942625" y="2102550"/>
              <a:ext cx="55050" cy="94275"/>
            </a:xfrm>
            <a:custGeom>
              <a:avLst/>
              <a:gdLst/>
              <a:ahLst/>
              <a:cxnLst/>
              <a:rect l="l" t="t" r="r" b="b"/>
              <a:pathLst>
                <a:path w="2202" h="3771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3182;p112">
              <a:extLst>
                <a:ext uri="{FF2B5EF4-FFF2-40B4-BE49-F238E27FC236}">
                  <a16:creationId xmlns:a16="http://schemas.microsoft.com/office/drawing/2014/main" id="{1F1EF24B-4004-8A3E-39C1-F40C9B68528D}"/>
                </a:ext>
              </a:extLst>
            </p:cNvPr>
            <p:cNvSpPr/>
            <p:nvPr/>
          </p:nvSpPr>
          <p:spPr>
            <a:xfrm>
              <a:off x="-1915125" y="2102550"/>
              <a:ext cx="55075" cy="94275"/>
            </a:xfrm>
            <a:custGeom>
              <a:avLst/>
              <a:gdLst/>
              <a:ahLst/>
              <a:cxnLst/>
              <a:rect l="l" t="t" r="r" b="b"/>
              <a:pathLst>
                <a:path w="2203" h="3771" extrusionOk="0">
                  <a:moveTo>
                    <a:pt x="1836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3183;p112">
              <a:extLst>
                <a:ext uri="{FF2B5EF4-FFF2-40B4-BE49-F238E27FC236}">
                  <a16:creationId xmlns:a16="http://schemas.microsoft.com/office/drawing/2014/main" id="{A4E19EDA-FB36-4092-DAF6-BB7AFF2E2DAD}"/>
                </a:ext>
              </a:extLst>
            </p:cNvPr>
            <p:cNvSpPr/>
            <p:nvPr/>
          </p:nvSpPr>
          <p:spPr>
            <a:xfrm>
              <a:off x="-1603225" y="2102550"/>
              <a:ext cx="55075" cy="94275"/>
            </a:xfrm>
            <a:custGeom>
              <a:avLst/>
              <a:gdLst/>
              <a:ahLst/>
              <a:cxnLst/>
              <a:rect l="l" t="t" r="r" b="b"/>
              <a:pathLst>
                <a:path w="2203" h="3771" extrusionOk="0">
                  <a:moveTo>
                    <a:pt x="1835" y="1"/>
                  </a:moveTo>
                  <a:lnTo>
                    <a:pt x="1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3184;p112">
              <a:extLst>
                <a:ext uri="{FF2B5EF4-FFF2-40B4-BE49-F238E27FC236}">
                  <a16:creationId xmlns:a16="http://schemas.microsoft.com/office/drawing/2014/main" id="{18563D25-9002-D973-0AD5-6C3D7A11AAEE}"/>
                </a:ext>
              </a:extLst>
            </p:cNvPr>
            <p:cNvSpPr/>
            <p:nvPr/>
          </p:nvSpPr>
          <p:spPr>
            <a:xfrm>
              <a:off x="-1574875" y="2102550"/>
              <a:ext cx="55075" cy="94275"/>
            </a:xfrm>
            <a:custGeom>
              <a:avLst/>
              <a:gdLst/>
              <a:ahLst/>
              <a:cxnLst/>
              <a:rect l="l" t="t" r="r" b="b"/>
              <a:pathLst>
                <a:path w="2203" h="3771" extrusionOk="0">
                  <a:moveTo>
                    <a:pt x="1835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3185;p112">
              <a:extLst>
                <a:ext uri="{FF2B5EF4-FFF2-40B4-BE49-F238E27FC236}">
                  <a16:creationId xmlns:a16="http://schemas.microsoft.com/office/drawing/2014/main" id="{8EF3B07D-8198-601C-4E67-0690CA8EC785}"/>
                </a:ext>
              </a:extLst>
            </p:cNvPr>
            <p:cNvSpPr/>
            <p:nvPr/>
          </p:nvSpPr>
          <p:spPr>
            <a:xfrm>
              <a:off x="-1942625" y="2408600"/>
              <a:ext cx="55050" cy="94275"/>
            </a:xfrm>
            <a:custGeom>
              <a:avLst/>
              <a:gdLst/>
              <a:ahLst/>
              <a:cxnLst/>
              <a:rect l="l" t="t" r="r" b="b"/>
              <a:pathLst>
                <a:path w="2202" h="3771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3186;p112">
              <a:extLst>
                <a:ext uri="{FF2B5EF4-FFF2-40B4-BE49-F238E27FC236}">
                  <a16:creationId xmlns:a16="http://schemas.microsoft.com/office/drawing/2014/main" id="{ECA717F0-87CA-2EA5-E62A-B4D0EE49A267}"/>
                </a:ext>
              </a:extLst>
            </p:cNvPr>
            <p:cNvSpPr/>
            <p:nvPr/>
          </p:nvSpPr>
          <p:spPr>
            <a:xfrm>
              <a:off x="-1915125" y="2408600"/>
              <a:ext cx="55075" cy="94275"/>
            </a:xfrm>
            <a:custGeom>
              <a:avLst/>
              <a:gdLst/>
              <a:ahLst/>
              <a:cxnLst/>
              <a:rect l="l" t="t" r="r" b="b"/>
              <a:pathLst>
                <a:path w="2203" h="3771" extrusionOk="0">
                  <a:moveTo>
                    <a:pt x="1836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3187;p112">
              <a:extLst>
                <a:ext uri="{FF2B5EF4-FFF2-40B4-BE49-F238E27FC236}">
                  <a16:creationId xmlns:a16="http://schemas.microsoft.com/office/drawing/2014/main" id="{BF842EB9-F94C-28E6-0CAF-DEE299B4BE7A}"/>
                </a:ext>
              </a:extLst>
            </p:cNvPr>
            <p:cNvSpPr/>
            <p:nvPr/>
          </p:nvSpPr>
          <p:spPr>
            <a:xfrm>
              <a:off x="-1603225" y="2408600"/>
              <a:ext cx="55075" cy="94275"/>
            </a:xfrm>
            <a:custGeom>
              <a:avLst/>
              <a:gdLst/>
              <a:ahLst/>
              <a:cxnLst/>
              <a:rect l="l" t="t" r="r" b="b"/>
              <a:pathLst>
                <a:path w="2203" h="3771" extrusionOk="0">
                  <a:moveTo>
                    <a:pt x="1835" y="1"/>
                  </a:moveTo>
                  <a:lnTo>
                    <a:pt x="1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3188;p112">
              <a:extLst>
                <a:ext uri="{FF2B5EF4-FFF2-40B4-BE49-F238E27FC236}">
                  <a16:creationId xmlns:a16="http://schemas.microsoft.com/office/drawing/2014/main" id="{6A7371D6-5D4D-73ED-421F-1BE24476EF97}"/>
                </a:ext>
              </a:extLst>
            </p:cNvPr>
            <p:cNvSpPr/>
            <p:nvPr/>
          </p:nvSpPr>
          <p:spPr>
            <a:xfrm>
              <a:off x="-1574875" y="2408600"/>
              <a:ext cx="55075" cy="94275"/>
            </a:xfrm>
            <a:custGeom>
              <a:avLst/>
              <a:gdLst/>
              <a:ahLst/>
              <a:cxnLst/>
              <a:rect l="l" t="t" r="r" b="b"/>
              <a:pathLst>
                <a:path w="2203" h="3771" extrusionOk="0">
                  <a:moveTo>
                    <a:pt x="1835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3189;p112">
              <a:extLst>
                <a:ext uri="{FF2B5EF4-FFF2-40B4-BE49-F238E27FC236}">
                  <a16:creationId xmlns:a16="http://schemas.microsoft.com/office/drawing/2014/main" id="{BFD7CAE8-78D1-A9FA-8F1D-3AB1AFFBF2EA}"/>
                </a:ext>
              </a:extLst>
            </p:cNvPr>
            <p:cNvSpPr/>
            <p:nvPr/>
          </p:nvSpPr>
          <p:spPr>
            <a:xfrm>
              <a:off x="-186375" y="209755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3190;p112">
              <a:extLst>
                <a:ext uri="{FF2B5EF4-FFF2-40B4-BE49-F238E27FC236}">
                  <a16:creationId xmlns:a16="http://schemas.microsoft.com/office/drawing/2014/main" id="{D9C56D5A-DC53-8E5F-20B4-A713381DC07A}"/>
                </a:ext>
              </a:extLst>
            </p:cNvPr>
            <p:cNvSpPr/>
            <p:nvPr/>
          </p:nvSpPr>
          <p:spPr>
            <a:xfrm>
              <a:off x="-158025" y="2097550"/>
              <a:ext cx="54225" cy="94250"/>
            </a:xfrm>
            <a:custGeom>
              <a:avLst/>
              <a:gdLst/>
              <a:ahLst/>
              <a:cxnLst/>
              <a:rect l="l" t="t" r="r" b="b"/>
              <a:pathLst>
                <a:path w="2169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3191;p112">
              <a:extLst>
                <a:ext uri="{FF2B5EF4-FFF2-40B4-BE49-F238E27FC236}">
                  <a16:creationId xmlns:a16="http://schemas.microsoft.com/office/drawing/2014/main" id="{5605FC8A-02D2-4BB1-D324-52E57497083A}"/>
                </a:ext>
              </a:extLst>
            </p:cNvPr>
            <p:cNvSpPr/>
            <p:nvPr/>
          </p:nvSpPr>
          <p:spPr>
            <a:xfrm>
              <a:off x="153875" y="209755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3192;p112">
              <a:extLst>
                <a:ext uri="{FF2B5EF4-FFF2-40B4-BE49-F238E27FC236}">
                  <a16:creationId xmlns:a16="http://schemas.microsoft.com/office/drawing/2014/main" id="{3DBE1DFC-5F17-8CE6-DCD6-ED7D6F642D0A}"/>
                </a:ext>
              </a:extLst>
            </p:cNvPr>
            <p:cNvSpPr/>
            <p:nvPr/>
          </p:nvSpPr>
          <p:spPr>
            <a:xfrm>
              <a:off x="181375" y="209755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3193;p112">
              <a:extLst>
                <a:ext uri="{FF2B5EF4-FFF2-40B4-BE49-F238E27FC236}">
                  <a16:creationId xmlns:a16="http://schemas.microsoft.com/office/drawing/2014/main" id="{6B7DC225-8445-0459-CE19-B78CD8449A04}"/>
                </a:ext>
              </a:extLst>
            </p:cNvPr>
            <p:cNvSpPr/>
            <p:nvPr/>
          </p:nvSpPr>
          <p:spPr>
            <a:xfrm>
              <a:off x="-186375" y="240360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3194;p112">
              <a:extLst>
                <a:ext uri="{FF2B5EF4-FFF2-40B4-BE49-F238E27FC236}">
                  <a16:creationId xmlns:a16="http://schemas.microsoft.com/office/drawing/2014/main" id="{5FFBFFF2-E929-0C5B-1967-479AF507FCAF}"/>
                </a:ext>
              </a:extLst>
            </p:cNvPr>
            <p:cNvSpPr/>
            <p:nvPr/>
          </p:nvSpPr>
          <p:spPr>
            <a:xfrm>
              <a:off x="-158025" y="2403600"/>
              <a:ext cx="54225" cy="94250"/>
            </a:xfrm>
            <a:custGeom>
              <a:avLst/>
              <a:gdLst/>
              <a:ahLst/>
              <a:cxnLst/>
              <a:rect l="l" t="t" r="r" b="b"/>
              <a:pathLst>
                <a:path w="2169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3195;p112">
              <a:extLst>
                <a:ext uri="{FF2B5EF4-FFF2-40B4-BE49-F238E27FC236}">
                  <a16:creationId xmlns:a16="http://schemas.microsoft.com/office/drawing/2014/main" id="{EAD56A4B-7FAE-B983-2879-F69B82263A4C}"/>
                </a:ext>
              </a:extLst>
            </p:cNvPr>
            <p:cNvSpPr/>
            <p:nvPr/>
          </p:nvSpPr>
          <p:spPr>
            <a:xfrm>
              <a:off x="153875" y="240360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3196;p112">
              <a:extLst>
                <a:ext uri="{FF2B5EF4-FFF2-40B4-BE49-F238E27FC236}">
                  <a16:creationId xmlns:a16="http://schemas.microsoft.com/office/drawing/2014/main" id="{87272B51-4273-4176-9BF2-1A7BE160B620}"/>
                </a:ext>
              </a:extLst>
            </p:cNvPr>
            <p:cNvSpPr/>
            <p:nvPr/>
          </p:nvSpPr>
          <p:spPr>
            <a:xfrm>
              <a:off x="181375" y="240360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3197;p112">
              <a:extLst>
                <a:ext uri="{FF2B5EF4-FFF2-40B4-BE49-F238E27FC236}">
                  <a16:creationId xmlns:a16="http://schemas.microsoft.com/office/drawing/2014/main" id="{F94D0981-6DAB-F4A7-30B8-15263DF994EB}"/>
                </a:ext>
              </a:extLst>
            </p:cNvPr>
            <p:cNvSpPr/>
            <p:nvPr/>
          </p:nvSpPr>
          <p:spPr>
            <a:xfrm>
              <a:off x="-1078675" y="125945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3198;p112">
              <a:extLst>
                <a:ext uri="{FF2B5EF4-FFF2-40B4-BE49-F238E27FC236}">
                  <a16:creationId xmlns:a16="http://schemas.microsoft.com/office/drawing/2014/main" id="{C4A5E855-84DE-1BA5-11BE-E28C738800C7}"/>
                </a:ext>
              </a:extLst>
            </p:cNvPr>
            <p:cNvSpPr/>
            <p:nvPr/>
          </p:nvSpPr>
          <p:spPr>
            <a:xfrm>
              <a:off x="-1051175" y="125945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6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3199;p112">
              <a:extLst>
                <a:ext uri="{FF2B5EF4-FFF2-40B4-BE49-F238E27FC236}">
                  <a16:creationId xmlns:a16="http://schemas.microsoft.com/office/drawing/2014/main" id="{6A91C7E1-813A-026B-935F-4F2107278F8F}"/>
                </a:ext>
              </a:extLst>
            </p:cNvPr>
            <p:cNvSpPr/>
            <p:nvPr/>
          </p:nvSpPr>
          <p:spPr>
            <a:xfrm>
              <a:off x="-739275" y="125945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3200;p112">
              <a:extLst>
                <a:ext uri="{FF2B5EF4-FFF2-40B4-BE49-F238E27FC236}">
                  <a16:creationId xmlns:a16="http://schemas.microsoft.com/office/drawing/2014/main" id="{8AB70244-CD34-11D5-46F9-AEC06F77BDDE}"/>
                </a:ext>
              </a:extLst>
            </p:cNvPr>
            <p:cNvSpPr/>
            <p:nvPr/>
          </p:nvSpPr>
          <p:spPr>
            <a:xfrm>
              <a:off x="-710925" y="1259450"/>
              <a:ext cx="54225" cy="94250"/>
            </a:xfrm>
            <a:custGeom>
              <a:avLst/>
              <a:gdLst/>
              <a:ahLst/>
              <a:cxnLst/>
              <a:rect l="l" t="t" r="r" b="b"/>
              <a:pathLst>
                <a:path w="2169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3201;p112">
              <a:extLst>
                <a:ext uri="{FF2B5EF4-FFF2-40B4-BE49-F238E27FC236}">
                  <a16:creationId xmlns:a16="http://schemas.microsoft.com/office/drawing/2014/main" id="{5B5CF943-6662-6E5A-E35F-3CBAB2BCEE38}"/>
                </a:ext>
              </a:extLst>
            </p:cNvPr>
            <p:cNvSpPr/>
            <p:nvPr/>
          </p:nvSpPr>
          <p:spPr>
            <a:xfrm>
              <a:off x="-1078675" y="156550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3202;p112">
              <a:extLst>
                <a:ext uri="{FF2B5EF4-FFF2-40B4-BE49-F238E27FC236}">
                  <a16:creationId xmlns:a16="http://schemas.microsoft.com/office/drawing/2014/main" id="{9639191B-E7FB-425F-2DAB-2D861639D009}"/>
                </a:ext>
              </a:extLst>
            </p:cNvPr>
            <p:cNvSpPr/>
            <p:nvPr/>
          </p:nvSpPr>
          <p:spPr>
            <a:xfrm>
              <a:off x="-1051175" y="156550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6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3203;p112">
              <a:extLst>
                <a:ext uri="{FF2B5EF4-FFF2-40B4-BE49-F238E27FC236}">
                  <a16:creationId xmlns:a16="http://schemas.microsoft.com/office/drawing/2014/main" id="{BCDA0994-B3A0-5305-29CA-147AEA57DE21}"/>
                </a:ext>
              </a:extLst>
            </p:cNvPr>
            <p:cNvSpPr/>
            <p:nvPr/>
          </p:nvSpPr>
          <p:spPr>
            <a:xfrm>
              <a:off x="-739275" y="156550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3204;p112">
              <a:extLst>
                <a:ext uri="{FF2B5EF4-FFF2-40B4-BE49-F238E27FC236}">
                  <a16:creationId xmlns:a16="http://schemas.microsoft.com/office/drawing/2014/main" id="{99C6801E-7863-CF83-0B50-57B677B9A43D}"/>
                </a:ext>
              </a:extLst>
            </p:cNvPr>
            <p:cNvSpPr/>
            <p:nvPr/>
          </p:nvSpPr>
          <p:spPr>
            <a:xfrm>
              <a:off x="-710925" y="1565500"/>
              <a:ext cx="54225" cy="94250"/>
            </a:xfrm>
            <a:custGeom>
              <a:avLst/>
              <a:gdLst/>
              <a:ahLst/>
              <a:cxnLst/>
              <a:rect l="l" t="t" r="r" b="b"/>
              <a:pathLst>
                <a:path w="2169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3205;p112">
              <a:extLst>
                <a:ext uri="{FF2B5EF4-FFF2-40B4-BE49-F238E27FC236}">
                  <a16:creationId xmlns:a16="http://schemas.microsoft.com/office/drawing/2014/main" id="{52CD6FBC-2A78-E6F2-17EE-9A11350BDFCE}"/>
                </a:ext>
              </a:extLst>
            </p:cNvPr>
            <p:cNvSpPr/>
            <p:nvPr/>
          </p:nvSpPr>
          <p:spPr>
            <a:xfrm>
              <a:off x="-310625" y="125945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3206;p112">
              <a:extLst>
                <a:ext uri="{FF2B5EF4-FFF2-40B4-BE49-F238E27FC236}">
                  <a16:creationId xmlns:a16="http://schemas.microsoft.com/office/drawing/2014/main" id="{4C053987-C77E-83B8-220A-1E301022CD3C}"/>
                </a:ext>
              </a:extLst>
            </p:cNvPr>
            <p:cNvSpPr/>
            <p:nvPr/>
          </p:nvSpPr>
          <p:spPr>
            <a:xfrm>
              <a:off x="-283125" y="125945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6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3207;p112">
              <a:extLst>
                <a:ext uri="{FF2B5EF4-FFF2-40B4-BE49-F238E27FC236}">
                  <a16:creationId xmlns:a16="http://schemas.microsoft.com/office/drawing/2014/main" id="{2308ACB8-AC1F-C2C7-C0A0-9D428106A6D0}"/>
                </a:ext>
              </a:extLst>
            </p:cNvPr>
            <p:cNvSpPr/>
            <p:nvPr/>
          </p:nvSpPr>
          <p:spPr>
            <a:xfrm>
              <a:off x="28775" y="125945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3208;p112">
              <a:extLst>
                <a:ext uri="{FF2B5EF4-FFF2-40B4-BE49-F238E27FC236}">
                  <a16:creationId xmlns:a16="http://schemas.microsoft.com/office/drawing/2014/main" id="{AFEEC6A2-DC9D-8F32-AD09-8B73EB1A81B9}"/>
                </a:ext>
              </a:extLst>
            </p:cNvPr>
            <p:cNvSpPr/>
            <p:nvPr/>
          </p:nvSpPr>
          <p:spPr>
            <a:xfrm>
              <a:off x="57125" y="1259450"/>
              <a:ext cx="54225" cy="94250"/>
            </a:xfrm>
            <a:custGeom>
              <a:avLst/>
              <a:gdLst/>
              <a:ahLst/>
              <a:cxnLst/>
              <a:rect l="l" t="t" r="r" b="b"/>
              <a:pathLst>
                <a:path w="2169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34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3209;p112">
              <a:extLst>
                <a:ext uri="{FF2B5EF4-FFF2-40B4-BE49-F238E27FC236}">
                  <a16:creationId xmlns:a16="http://schemas.microsoft.com/office/drawing/2014/main" id="{F0B992AA-6148-A48D-65F3-1F918E7C3324}"/>
                </a:ext>
              </a:extLst>
            </p:cNvPr>
            <p:cNvSpPr/>
            <p:nvPr/>
          </p:nvSpPr>
          <p:spPr>
            <a:xfrm>
              <a:off x="-310625" y="1565500"/>
              <a:ext cx="55050" cy="94250"/>
            </a:xfrm>
            <a:custGeom>
              <a:avLst/>
              <a:gdLst/>
              <a:ahLst/>
              <a:cxnLst/>
              <a:rect l="l" t="t" r="r" b="b"/>
              <a:pathLst>
                <a:path w="2202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3210;p112">
              <a:extLst>
                <a:ext uri="{FF2B5EF4-FFF2-40B4-BE49-F238E27FC236}">
                  <a16:creationId xmlns:a16="http://schemas.microsoft.com/office/drawing/2014/main" id="{3C41124D-18E9-CD7A-EBCA-439F12D49632}"/>
                </a:ext>
              </a:extLst>
            </p:cNvPr>
            <p:cNvSpPr/>
            <p:nvPr/>
          </p:nvSpPr>
          <p:spPr>
            <a:xfrm>
              <a:off x="-283125" y="156550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6" y="1"/>
                  </a:moveTo>
                  <a:lnTo>
                    <a:pt x="1" y="3770"/>
                  </a:lnTo>
                  <a:lnTo>
                    <a:pt x="368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3211;p112">
              <a:extLst>
                <a:ext uri="{FF2B5EF4-FFF2-40B4-BE49-F238E27FC236}">
                  <a16:creationId xmlns:a16="http://schemas.microsoft.com/office/drawing/2014/main" id="{245F2E81-FB23-D2B9-965E-6EFFED17E8AA}"/>
                </a:ext>
              </a:extLst>
            </p:cNvPr>
            <p:cNvSpPr/>
            <p:nvPr/>
          </p:nvSpPr>
          <p:spPr>
            <a:xfrm>
              <a:off x="28775" y="1565500"/>
              <a:ext cx="55075" cy="94250"/>
            </a:xfrm>
            <a:custGeom>
              <a:avLst/>
              <a:gdLst/>
              <a:ahLst/>
              <a:cxnLst/>
              <a:rect l="l" t="t" r="r" b="b"/>
              <a:pathLst>
                <a:path w="2203" h="3770" extrusionOk="0">
                  <a:moveTo>
                    <a:pt x="1835" y="1"/>
                  </a:moveTo>
                  <a:lnTo>
                    <a:pt x="0" y="3770"/>
                  </a:lnTo>
                  <a:lnTo>
                    <a:pt x="367" y="377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3212;p112">
              <a:extLst>
                <a:ext uri="{FF2B5EF4-FFF2-40B4-BE49-F238E27FC236}">
                  <a16:creationId xmlns:a16="http://schemas.microsoft.com/office/drawing/2014/main" id="{E2401760-5757-CECC-CA69-25C0F9EB8F8A}"/>
                </a:ext>
              </a:extLst>
            </p:cNvPr>
            <p:cNvSpPr/>
            <p:nvPr/>
          </p:nvSpPr>
          <p:spPr>
            <a:xfrm>
              <a:off x="57125" y="1565500"/>
              <a:ext cx="54225" cy="94250"/>
            </a:xfrm>
            <a:custGeom>
              <a:avLst/>
              <a:gdLst/>
              <a:ahLst/>
              <a:cxnLst/>
              <a:rect l="l" t="t" r="r" b="b"/>
              <a:pathLst>
                <a:path w="2169" h="3770" extrusionOk="0">
                  <a:moveTo>
                    <a:pt x="1835" y="1"/>
                  </a:moveTo>
                  <a:lnTo>
                    <a:pt x="1" y="3770"/>
                  </a:lnTo>
                  <a:lnTo>
                    <a:pt x="334" y="377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3213;p112">
              <a:extLst>
                <a:ext uri="{FF2B5EF4-FFF2-40B4-BE49-F238E27FC236}">
                  <a16:creationId xmlns:a16="http://schemas.microsoft.com/office/drawing/2014/main" id="{EE76D01A-0411-9535-0D31-D92CDDB3BA08}"/>
                </a:ext>
              </a:extLst>
            </p:cNvPr>
            <p:cNvSpPr/>
            <p:nvPr/>
          </p:nvSpPr>
          <p:spPr>
            <a:xfrm>
              <a:off x="-56275" y="2666300"/>
              <a:ext cx="30875" cy="204325"/>
            </a:xfrm>
            <a:custGeom>
              <a:avLst/>
              <a:gdLst/>
              <a:ahLst/>
              <a:cxnLst/>
              <a:rect l="l" t="t" r="r" b="b"/>
              <a:pathLst>
                <a:path w="1235" h="8173" extrusionOk="0">
                  <a:moveTo>
                    <a:pt x="0" y="0"/>
                  </a:moveTo>
                  <a:lnTo>
                    <a:pt x="0" y="7539"/>
                  </a:lnTo>
                  <a:cubicBezTo>
                    <a:pt x="0" y="7872"/>
                    <a:pt x="300" y="8173"/>
                    <a:pt x="634" y="8173"/>
                  </a:cubicBezTo>
                  <a:cubicBezTo>
                    <a:pt x="967" y="8173"/>
                    <a:pt x="1234" y="7872"/>
                    <a:pt x="1234" y="7539"/>
                  </a:cubicBezTo>
                  <a:lnTo>
                    <a:pt x="1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3214;p112">
              <a:extLst>
                <a:ext uri="{FF2B5EF4-FFF2-40B4-BE49-F238E27FC236}">
                  <a16:creationId xmlns:a16="http://schemas.microsoft.com/office/drawing/2014/main" id="{28C8A735-6B35-6DCF-590B-C5AC16707CC6}"/>
                </a:ext>
              </a:extLst>
            </p:cNvPr>
            <p:cNvSpPr/>
            <p:nvPr/>
          </p:nvSpPr>
          <p:spPr>
            <a:xfrm>
              <a:off x="-228900" y="2421075"/>
              <a:ext cx="373625" cy="302800"/>
            </a:xfrm>
            <a:custGeom>
              <a:avLst/>
              <a:gdLst/>
              <a:ahLst/>
              <a:cxnLst/>
              <a:rect l="l" t="t" r="r" b="b"/>
              <a:pathLst>
                <a:path w="14945" h="12112" extrusionOk="0">
                  <a:moveTo>
                    <a:pt x="7241" y="1"/>
                  </a:moveTo>
                  <a:cubicBezTo>
                    <a:pt x="4790" y="1"/>
                    <a:pt x="4270" y="2471"/>
                    <a:pt x="4270" y="2471"/>
                  </a:cubicBezTo>
                  <a:cubicBezTo>
                    <a:pt x="4270" y="2471"/>
                    <a:pt x="3875" y="2316"/>
                    <a:pt x="3323" y="2316"/>
                  </a:cubicBezTo>
                  <a:cubicBezTo>
                    <a:pt x="2731" y="2316"/>
                    <a:pt x="1958" y="2495"/>
                    <a:pt x="1301" y="3238"/>
                  </a:cubicBezTo>
                  <a:cubicBezTo>
                    <a:pt x="67" y="4639"/>
                    <a:pt x="1234" y="6674"/>
                    <a:pt x="1234" y="6674"/>
                  </a:cubicBezTo>
                  <a:cubicBezTo>
                    <a:pt x="0" y="7507"/>
                    <a:pt x="100" y="9542"/>
                    <a:pt x="1601" y="10510"/>
                  </a:cubicBezTo>
                  <a:cubicBezTo>
                    <a:pt x="2017" y="10784"/>
                    <a:pt x="2451" y="10884"/>
                    <a:pt x="2865" y="10884"/>
                  </a:cubicBezTo>
                  <a:cubicBezTo>
                    <a:pt x="4012" y="10884"/>
                    <a:pt x="5004" y="10109"/>
                    <a:pt x="5004" y="10109"/>
                  </a:cubicBezTo>
                  <a:cubicBezTo>
                    <a:pt x="5331" y="11255"/>
                    <a:pt x="6140" y="12112"/>
                    <a:pt x="7526" y="12112"/>
                  </a:cubicBezTo>
                  <a:cubicBezTo>
                    <a:pt x="7552" y="12112"/>
                    <a:pt x="7579" y="12111"/>
                    <a:pt x="7606" y="12111"/>
                  </a:cubicBezTo>
                  <a:cubicBezTo>
                    <a:pt x="9540" y="12111"/>
                    <a:pt x="10174" y="10643"/>
                    <a:pt x="10174" y="10643"/>
                  </a:cubicBezTo>
                  <a:cubicBezTo>
                    <a:pt x="10174" y="10643"/>
                    <a:pt x="10908" y="10974"/>
                    <a:pt x="11742" y="10974"/>
                  </a:cubicBezTo>
                  <a:cubicBezTo>
                    <a:pt x="12407" y="10974"/>
                    <a:pt x="13136" y="10764"/>
                    <a:pt x="13610" y="10009"/>
                  </a:cubicBezTo>
                  <a:cubicBezTo>
                    <a:pt x="14944" y="7908"/>
                    <a:pt x="12976" y="6573"/>
                    <a:pt x="12976" y="6573"/>
                  </a:cubicBezTo>
                  <a:cubicBezTo>
                    <a:pt x="12976" y="6573"/>
                    <a:pt x="13810" y="5106"/>
                    <a:pt x="13009" y="3605"/>
                  </a:cubicBezTo>
                  <a:cubicBezTo>
                    <a:pt x="12398" y="2477"/>
                    <a:pt x="11469" y="2237"/>
                    <a:pt x="10787" y="2237"/>
                  </a:cubicBezTo>
                  <a:cubicBezTo>
                    <a:pt x="10279" y="2237"/>
                    <a:pt x="9907" y="2370"/>
                    <a:pt x="9907" y="2370"/>
                  </a:cubicBezTo>
                  <a:cubicBezTo>
                    <a:pt x="9907" y="2370"/>
                    <a:pt x="9840" y="102"/>
                    <a:pt x="7339" y="2"/>
                  </a:cubicBezTo>
                  <a:cubicBezTo>
                    <a:pt x="7306" y="1"/>
                    <a:pt x="7273" y="1"/>
                    <a:pt x="7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3215;p112">
              <a:extLst>
                <a:ext uri="{FF2B5EF4-FFF2-40B4-BE49-F238E27FC236}">
                  <a16:creationId xmlns:a16="http://schemas.microsoft.com/office/drawing/2014/main" id="{FEBFB449-B6E1-56F3-6A7A-59354C0EB809}"/>
                </a:ext>
              </a:extLst>
            </p:cNvPr>
            <p:cNvSpPr/>
            <p:nvPr/>
          </p:nvSpPr>
          <p:spPr>
            <a:xfrm>
              <a:off x="-1734975" y="2635425"/>
              <a:ext cx="36700" cy="243550"/>
            </a:xfrm>
            <a:custGeom>
              <a:avLst/>
              <a:gdLst/>
              <a:ahLst/>
              <a:cxnLst/>
              <a:rect l="l" t="t" r="r" b="b"/>
              <a:pathLst>
                <a:path w="1468" h="9742" extrusionOk="0">
                  <a:moveTo>
                    <a:pt x="0" y="1"/>
                  </a:moveTo>
                  <a:lnTo>
                    <a:pt x="0" y="9007"/>
                  </a:lnTo>
                  <a:cubicBezTo>
                    <a:pt x="0" y="9408"/>
                    <a:pt x="334" y="9741"/>
                    <a:pt x="734" y="9741"/>
                  </a:cubicBezTo>
                  <a:cubicBezTo>
                    <a:pt x="1134" y="9741"/>
                    <a:pt x="1468" y="9408"/>
                    <a:pt x="1468" y="900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3216;p112">
              <a:extLst>
                <a:ext uri="{FF2B5EF4-FFF2-40B4-BE49-F238E27FC236}">
                  <a16:creationId xmlns:a16="http://schemas.microsoft.com/office/drawing/2014/main" id="{386ADDAA-AACF-0CED-183C-C6E96DFCEE30}"/>
                </a:ext>
              </a:extLst>
            </p:cNvPr>
            <p:cNvSpPr/>
            <p:nvPr/>
          </p:nvSpPr>
          <p:spPr>
            <a:xfrm>
              <a:off x="-1938475" y="2343500"/>
              <a:ext cx="446200" cy="361175"/>
            </a:xfrm>
            <a:custGeom>
              <a:avLst/>
              <a:gdLst/>
              <a:ahLst/>
              <a:cxnLst/>
              <a:rect l="l" t="t" r="r" b="b"/>
              <a:pathLst>
                <a:path w="17848" h="14447" extrusionOk="0">
                  <a:moveTo>
                    <a:pt x="9253" y="0"/>
                  </a:moveTo>
                  <a:cubicBezTo>
                    <a:pt x="9205" y="0"/>
                    <a:pt x="9157" y="1"/>
                    <a:pt x="9107" y="3"/>
                  </a:cubicBezTo>
                  <a:cubicBezTo>
                    <a:pt x="6105" y="103"/>
                    <a:pt x="6039" y="2838"/>
                    <a:pt x="6039" y="2838"/>
                  </a:cubicBezTo>
                  <a:cubicBezTo>
                    <a:pt x="6039" y="2838"/>
                    <a:pt x="5589" y="2678"/>
                    <a:pt x="4975" y="2678"/>
                  </a:cubicBezTo>
                  <a:cubicBezTo>
                    <a:pt x="4161" y="2678"/>
                    <a:pt x="3059" y="2960"/>
                    <a:pt x="2336" y="4273"/>
                  </a:cubicBezTo>
                  <a:cubicBezTo>
                    <a:pt x="1369" y="6074"/>
                    <a:pt x="2369" y="7842"/>
                    <a:pt x="2369" y="7842"/>
                  </a:cubicBezTo>
                  <a:cubicBezTo>
                    <a:pt x="2369" y="7842"/>
                    <a:pt x="1" y="9410"/>
                    <a:pt x="1602" y="11945"/>
                  </a:cubicBezTo>
                  <a:cubicBezTo>
                    <a:pt x="2161" y="12828"/>
                    <a:pt x="3026" y="13074"/>
                    <a:pt x="3817" y="13074"/>
                  </a:cubicBezTo>
                  <a:cubicBezTo>
                    <a:pt x="4820" y="13074"/>
                    <a:pt x="5705" y="12679"/>
                    <a:pt x="5705" y="12679"/>
                  </a:cubicBezTo>
                  <a:cubicBezTo>
                    <a:pt x="5705" y="12679"/>
                    <a:pt x="6472" y="14447"/>
                    <a:pt x="8774" y="14447"/>
                  </a:cubicBezTo>
                  <a:cubicBezTo>
                    <a:pt x="10508" y="14447"/>
                    <a:pt x="11509" y="13446"/>
                    <a:pt x="11909" y="12011"/>
                  </a:cubicBezTo>
                  <a:cubicBezTo>
                    <a:pt x="11909" y="12011"/>
                    <a:pt x="13106" y="12969"/>
                    <a:pt x="14487" y="12969"/>
                  </a:cubicBezTo>
                  <a:cubicBezTo>
                    <a:pt x="14965" y="12969"/>
                    <a:pt x="15465" y="12854"/>
                    <a:pt x="15946" y="12545"/>
                  </a:cubicBezTo>
                  <a:cubicBezTo>
                    <a:pt x="17747" y="11378"/>
                    <a:pt x="17847" y="8909"/>
                    <a:pt x="16346" y="7942"/>
                  </a:cubicBezTo>
                  <a:cubicBezTo>
                    <a:pt x="16346" y="7942"/>
                    <a:pt x="17747" y="5507"/>
                    <a:pt x="16279" y="3839"/>
                  </a:cubicBezTo>
                  <a:cubicBezTo>
                    <a:pt x="15490" y="2945"/>
                    <a:pt x="14553" y="2732"/>
                    <a:pt x="13842" y="2732"/>
                  </a:cubicBezTo>
                  <a:cubicBezTo>
                    <a:pt x="13201" y="2732"/>
                    <a:pt x="12743" y="2905"/>
                    <a:pt x="12743" y="2905"/>
                  </a:cubicBezTo>
                  <a:cubicBezTo>
                    <a:pt x="12743" y="2905"/>
                    <a:pt x="12130" y="0"/>
                    <a:pt x="9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248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9">
          <a:extLst>
            <a:ext uri="{FF2B5EF4-FFF2-40B4-BE49-F238E27FC236}">
              <a16:creationId xmlns:a16="http://schemas.microsoft.com/office/drawing/2014/main" id="{A5406B6A-D10D-258C-7EC3-7A597B7F1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91">
            <a:extLst>
              <a:ext uri="{FF2B5EF4-FFF2-40B4-BE49-F238E27FC236}">
                <a16:creationId xmlns:a16="http://schemas.microsoft.com/office/drawing/2014/main" id="{B6EB5561-C219-021B-1A12-72E3C483E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637" y="441311"/>
            <a:ext cx="6152589" cy="710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chơi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35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rò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chơi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tuần</a:t>
            </a:r>
            <a:r>
              <a:rPr lang="en-US" sz="35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5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tự</a:t>
            </a:r>
            <a:endParaRPr sz="3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161" name="Google Shape;2161;p91">
            <a:extLst>
              <a:ext uri="{FF2B5EF4-FFF2-40B4-BE49-F238E27FC236}">
                <a16:creationId xmlns:a16="http://schemas.microsoft.com/office/drawing/2014/main" id="{A133CAA9-B169-05FC-ABFF-9B4B1336C34B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162" name="Google Shape;2162;p91">
              <a:extLst>
                <a:ext uri="{FF2B5EF4-FFF2-40B4-BE49-F238E27FC236}">
                  <a16:creationId xmlns:a16="http://schemas.microsoft.com/office/drawing/2014/main" id="{59EE1CAF-AB63-A249-6C49-0ABD62A5BFEB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91">
              <a:extLst>
                <a:ext uri="{FF2B5EF4-FFF2-40B4-BE49-F238E27FC236}">
                  <a16:creationId xmlns:a16="http://schemas.microsoft.com/office/drawing/2014/main" id="{2B7D7AE9-D4DB-154C-D37B-A4D47F502A10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91">
              <a:extLst>
                <a:ext uri="{FF2B5EF4-FFF2-40B4-BE49-F238E27FC236}">
                  <a16:creationId xmlns:a16="http://schemas.microsoft.com/office/drawing/2014/main" id="{F0F417B2-979E-6E54-D266-99EEFF88A8E3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91">
              <a:extLst>
                <a:ext uri="{FF2B5EF4-FFF2-40B4-BE49-F238E27FC236}">
                  <a16:creationId xmlns:a16="http://schemas.microsoft.com/office/drawing/2014/main" id="{81BA8322-C768-E9C3-4F7F-449764721C53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91">
              <a:extLst>
                <a:ext uri="{FF2B5EF4-FFF2-40B4-BE49-F238E27FC236}">
                  <a16:creationId xmlns:a16="http://schemas.microsoft.com/office/drawing/2014/main" id="{2FAB9A21-68D4-6B17-B88F-5BE29233B8A5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91">
              <a:extLst>
                <a:ext uri="{FF2B5EF4-FFF2-40B4-BE49-F238E27FC236}">
                  <a16:creationId xmlns:a16="http://schemas.microsoft.com/office/drawing/2014/main" id="{0D2A27C4-3681-3784-49D9-827BB946CFA8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91">
              <a:extLst>
                <a:ext uri="{FF2B5EF4-FFF2-40B4-BE49-F238E27FC236}">
                  <a16:creationId xmlns:a16="http://schemas.microsoft.com/office/drawing/2014/main" id="{21B9D857-40F9-B260-DAFB-5565F8CBF60D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91">
              <a:extLst>
                <a:ext uri="{FF2B5EF4-FFF2-40B4-BE49-F238E27FC236}">
                  <a16:creationId xmlns:a16="http://schemas.microsoft.com/office/drawing/2014/main" id="{17FBD304-60B6-A284-8E39-29BE51EF12D7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91">
              <a:extLst>
                <a:ext uri="{FF2B5EF4-FFF2-40B4-BE49-F238E27FC236}">
                  <a16:creationId xmlns:a16="http://schemas.microsoft.com/office/drawing/2014/main" id="{8CCED2FF-24E4-5108-8B21-11D092C3261B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91">
              <a:extLst>
                <a:ext uri="{FF2B5EF4-FFF2-40B4-BE49-F238E27FC236}">
                  <a16:creationId xmlns:a16="http://schemas.microsoft.com/office/drawing/2014/main" id="{0628F36B-F41B-FF22-C478-5BF588029E02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91">
              <a:extLst>
                <a:ext uri="{FF2B5EF4-FFF2-40B4-BE49-F238E27FC236}">
                  <a16:creationId xmlns:a16="http://schemas.microsoft.com/office/drawing/2014/main" id="{CF7A5F7B-F182-0924-55F1-9E55F3A6F13C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1">
              <a:extLst>
                <a:ext uri="{FF2B5EF4-FFF2-40B4-BE49-F238E27FC236}">
                  <a16:creationId xmlns:a16="http://schemas.microsoft.com/office/drawing/2014/main" id="{45EF3676-39E7-027B-B29A-BD1E5C7EDDBB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91">
              <a:extLst>
                <a:ext uri="{FF2B5EF4-FFF2-40B4-BE49-F238E27FC236}">
                  <a16:creationId xmlns:a16="http://schemas.microsoft.com/office/drawing/2014/main" id="{4D6F0850-05C4-AA5E-04E4-A969DD2BA849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91">
              <a:extLst>
                <a:ext uri="{FF2B5EF4-FFF2-40B4-BE49-F238E27FC236}">
                  <a16:creationId xmlns:a16="http://schemas.microsoft.com/office/drawing/2014/main" id="{28DD94EC-37BF-41DC-F102-6CD17AD6536B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91">
              <a:extLst>
                <a:ext uri="{FF2B5EF4-FFF2-40B4-BE49-F238E27FC236}">
                  <a16:creationId xmlns:a16="http://schemas.microsoft.com/office/drawing/2014/main" id="{AEE6801A-B95D-3C8C-8DA3-391164519817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91">
              <a:extLst>
                <a:ext uri="{FF2B5EF4-FFF2-40B4-BE49-F238E27FC236}">
                  <a16:creationId xmlns:a16="http://schemas.microsoft.com/office/drawing/2014/main" id="{618A1417-C983-5826-41D5-284661D53D85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91">
              <a:extLst>
                <a:ext uri="{FF2B5EF4-FFF2-40B4-BE49-F238E27FC236}">
                  <a16:creationId xmlns:a16="http://schemas.microsoft.com/office/drawing/2014/main" id="{318D71F0-4F4C-2FE1-6A68-1265B391776A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91">
              <a:extLst>
                <a:ext uri="{FF2B5EF4-FFF2-40B4-BE49-F238E27FC236}">
                  <a16:creationId xmlns:a16="http://schemas.microsoft.com/office/drawing/2014/main" id="{C71DBD24-B624-3C7A-CBC6-4772FDA272EB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1">
              <a:extLst>
                <a:ext uri="{FF2B5EF4-FFF2-40B4-BE49-F238E27FC236}">
                  <a16:creationId xmlns:a16="http://schemas.microsoft.com/office/drawing/2014/main" id="{63005172-9749-B2F5-B086-FA66C6EFA617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91">
              <a:extLst>
                <a:ext uri="{FF2B5EF4-FFF2-40B4-BE49-F238E27FC236}">
                  <a16:creationId xmlns:a16="http://schemas.microsoft.com/office/drawing/2014/main" id="{4DCEA7D2-FF12-3CA5-3231-B235FAC2066F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91">
              <a:extLst>
                <a:ext uri="{FF2B5EF4-FFF2-40B4-BE49-F238E27FC236}">
                  <a16:creationId xmlns:a16="http://schemas.microsoft.com/office/drawing/2014/main" id="{71C0CCE2-0BE5-9052-7FFE-06FD2AF44E77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91">
              <a:extLst>
                <a:ext uri="{FF2B5EF4-FFF2-40B4-BE49-F238E27FC236}">
                  <a16:creationId xmlns:a16="http://schemas.microsoft.com/office/drawing/2014/main" id="{9C2BCF28-DCD9-C9B2-0E48-530C4EF276FD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1">
              <a:extLst>
                <a:ext uri="{FF2B5EF4-FFF2-40B4-BE49-F238E27FC236}">
                  <a16:creationId xmlns:a16="http://schemas.microsoft.com/office/drawing/2014/main" id="{A9BF5DC0-7522-FD35-D488-C2C46388AA9C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91">
              <a:extLst>
                <a:ext uri="{FF2B5EF4-FFF2-40B4-BE49-F238E27FC236}">
                  <a16:creationId xmlns:a16="http://schemas.microsoft.com/office/drawing/2014/main" id="{2AF6D8A8-D54E-9B2B-D1C9-4E514F6B404E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91">
              <a:extLst>
                <a:ext uri="{FF2B5EF4-FFF2-40B4-BE49-F238E27FC236}">
                  <a16:creationId xmlns:a16="http://schemas.microsoft.com/office/drawing/2014/main" id="{4BD54906-1A40-D923-A3AB-D78FB1314EA9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91">
              <a:extLst>
                <a:ext uri="{FF2B5EF4-FFF2-40B4-BE49-F238E27FC236}">
                  <a16:creationId xmlns:a16="http://schemas.microsoft.com/office/drawing/2014/main" id="{F5427B72-E3FC-EB33-EA8A-3BFB1B363BC4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91">
              <a:extLst>
                <a:ext uri="{FF2B5EF4-FFF2-40B4-BE49-F238E27FC236}">
                  <a16:creationId xmlns:a16="http://schemas.microsoft.com/office/drawing/2014/main" id="{1F99BE23-CC2E-D3E2-B557-843195060E47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91">
              <a:extLst>
                <a:ext uri="{FF2B5EF4-FFF2-40B4-BE49-F238E27FC236}">
                  <a16:creationId xmlns:a16="http://schemas.microsoft.com/office/drawing/2014/main" id="{AC10551F-7EE0-2CAA-E932-4303329EBB89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91">
              <a:extLst>
                <a:ext uri="{FF2B5EF4-FFF2-40B4-BE49-F238E27FC236}">
                  <a16:creationId xmlns:a16="http://schemas.microsoft.com/office/drawing/2014/main" id="{04B77A79-799C-316F-1E99-28D9B1FEB564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91">
              <a:extLst>
                <a:ext uri="{FF2B5EF4-FFF2-40B4-BE49-F238E27FC236}">
                  <a16:creationId xmlns:a16="http://schemas.microsoft.com/office/drawing/2014/main" id="{93520102-CD68-E4C3-13A5-5E915BE467AE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91">
              <a:extLst>
                <a:ext uri="{FF2B5EF4-FFF2-40B4-BE49-F238E27FC236}">
                  <a16:creationId xmlns:a16="http://schemas.microsoft.com/office/drawing/2014/main" id="{164E370F-AA25-C563-80EA-1839388AF021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91">
              <a:extLst>
                <a:ext uri="{FF2B5EF4-FFF2-40B4-BE49-F238E27FC236}">
                  <a16:creationId xmlns:a16="http://schemas.microsoft.com/office/drawing/2014/main" id="{39A2DEA2-FC8E-01F2-EF4F-B13CB15DBEC7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91">
              <a:extLst>
                <a:ext uri="{FF2B5EF4-FFF2-40B4-BE49-F238E27FC236}">
                  <a16:creationId xmlns:a16="http://schemas.microsoft.com/office/drawing/2014/main" id="{C714E763-DD40-9524-C86F-DC96B38E7E7D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5" name="Google Shape;2195;p91">
            <a:extLst>
              <a:ext uri="{FF2B5EF4-FFF2-40B4-BE49-F238E27FC236}">
                <a16:creationId xmlns:a16="http://schemas.microsoft.com/office/drawing/2014/main" id="{A95E475C-697A-5279-F2F3-3F0B069BCB78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2733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rgbClr val="802733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96" name="Google Shape;2196;p91">
            <a:hlinkClick r:id="" action="ppaction://noaction"/>
            <a:extLst>
              <a:ext uri="{FF2B5EF4-FFF2-40B4-BE49-F238E27FC236}">
                <a16:creationId xmlns:a16="http://schemas.microsoft.com/office/drawing/2014/main" id="{2B43774E-D836-E629-EFFC-78F37F3D38D0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D59A6-CB15-438A-8A07-616A248DA570}"/>
              </a:ext>
            </a:extLst>
          </p:cNvPr>
          <p:cNvSpPr txBox="1"/>
          <p:nvPr/>
        </p:nvSpPr>
        <p:spPr>
          <a:xfrm>
            <a:off x="849037" y="1586179"/>
            <a:ext cx="2512093" cy="37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1800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Kéo búa bao : Hình chụp, ảnh và hình ảnh">
            <a:extLst>
              <a:ext uri="{FF2B5EF4-FFF2-40B4-BE49-F238E27FC236}">
                <a16:creationId xmlns:a16="http://schemas.microsoft.com/office/drawing/2014/main" id="{A9B26DA3-7247-ABC3-AAB8-72440927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61" y="2090792"/>
            <a:ext cx="2946032" cy="22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1E639-BB1F-00C0-F03F-4EC2879FC51A}"/>
              </a:ext>
            </a:extLst>
          </p:cNvPr>
          <p:cNvSpPr txBox="1"/>
          <p:nvPr/>
        </p:nvSpPr>
        <p:spPr>
          <a:xfrm>
            <a:off x="5573607" y="1586179"/>
            <a:ext cx="2425536" cy="37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1800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8" name="Picture 10" descr="Cờ cá ngựa – Wikipedia tiếng Việt">
            <a:extLst>
              <a:ext uri="{FF2B5EF4-FFF2-40B4-BE49-F238E27FC236}">
                <a16:creationId xmlns:a16="http://schemas.microsoft.com/office/drawing/2014/main" id="{0BE2D320-C286-E68A-3DB4-10E538C7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22" y="2090792"/>
            <a:ext cx="3033131" cy="267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0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>
          <a:extLst>
            <a:ext uri="{FF2B5EF4-FFF2-40B4-BE49-F238E27FC236}">
              <a16:creationId xmlns:a16="http://schemas.microsoft.com/office/drawing/2014/main" id="{F499BCDB-2C79-1CE7-2700-05B338575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82">
            <a:extLst>
              <a:ext uri="{FF2B5EF4-FFF2-40B4-BE49-F238E27FC236}">
                <a16:creationId xmlns:a16="http://schemas.microsoft.com/office/drawing/2014/main" id="{4A105BEA-D2A6-1B96-8DC1-E57BBE2B5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38" y="197275"/>
            <a:ext cx="6984464" cy="1682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diễn nào phù hợp cho hai loại hình trò chơi này?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65" name="Google Shape;1365;p82">
            <a:extLst>
              <a:ext uri="{FF2B5EF4-FFF2-40B4-BE49-F238E27FC236}">
                <a16:creationId xmlns:a16="http://schemas.microsoft.com/office/drawing/2014/main" id="{5ADAD534-23B1-B905-4EA4-3A34B6426935}"/>
              </a:ext>
            </a:extLst>
          </p:cNvPr>
          <p:cNvSpPr/>
          <p:nvPr/>
        </p:nvSpPr>
        <p:spPr>
          <a:xfrm>
            <a:off x="1396557" y="1972657"/>
            <a:ext cx="772235" cy="240556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3" y="0"/>
                </a:moveTo>
                <a:cubicBezTo>
                  <a:pt x="7139" y="0"/>
                  <a:pt x="5804" y="934"/>
                  <a:pt x="5237" y="2235"/>
                </a:cubicBezTo>
                <a:cubicBezTo>
                  <a:pt x="4670" y="1735"/>
                  <a:pt x="3936" y="1435"/>
                  <a:pt x="3136" y="1435"/>
                </a:cubicBezTo>
                <a:cubicBezTo>
                  <a:pt x="1401" y="1435"/>
                  <a:pt x="0" y="2836"/>
                  <a:pt x="0" y="4570"/>
                </a:cubicBezTo>
                <a:cubicBezTo>
                  <a:pt x="0" y="4737"/>
                  <a:pt x="0" y="4904"/>
                  <a:pt x="34" y="5071"/>
                </a:cubicBezTo>
                <a:lnTo>
                  <a:pt x="16279" y="5071"/>
                </a:lnTo>
                <a:cubicBezTo>
                  <a:pt x="15978" y="3970"/>
                  <a:pt x="14978" y="3136"/>
                  <a:pt x="13810" y="3136"/>
                </a:cubicBezTo>
                <a:cubicBezTo>
                  <a:pt x="13310" y="3136"/>
                  <a:pt x="12843" y="3269"/>
                  <a:pt x="12443" y="3536"/>
                </a:cubicBezTo>
                <a:cubicBezTo>
                  <a:pt x="12309" y="1568"/>
                  <a:pt x="10675" y="0"/>
                  <a:pt x="8673" y="0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82">
            <a:extLst>
              <a:ext uri="{FF2B5EF4-FFF2-40B4-BE49-F238E27FC236}">
                <a16:creationId xmlns:a16="http://schemas.microsoft.com/office/drawing/2014/main" id="{0DA79D63-C492-1E6F-369D-50720215755D}"/>
              </a:ext>
            </a:extLst>
          </p:cNvPr>
          <p:cNvSpPr/>
          <p:nvPr/>
        </p:nvSpPr>
        <p:spPr>
          <a:xfrm>
            <a:off x="-459855" y="2253253"/>
            <a:ext cx="1402965" cy="437019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4" y="1"/>
                </a:moveTo>
                <a:cubicBezTo>
                  <a:pt x="7139" y="1"/>
                  <a:pt x="5805" y="935"/>
                  <a:pt x="5238" y="2236"/>
                </a:cubicBezTo>
                <a:cubicBezTo>
                  <a:pt x="4671" y="1735"/>
                  <a:pt x="3937" y="1435"/>
                  <a:pt x="3136" y="1435"/>
                </a:cubicBezTo>
                <a:cubicBezTo>
                  <a:pt x="1402" y="1435"/>
                  <a:pt x="1" y="2836"/>
                  <a:pt x="1" y="4571"/>
                </a:cubicBezTo>
                <a:cubicBezTo>
                  <a:pt x="1" y="4737"/>
                  <a:pt x="1" y="4904"/>
                  <a:pt x="34" y="5038"/>
                </a:cubicBezTo>
                <a:lnTo>
                  <a:pt x="34" y="5071"/>
                </a:lnTo>
                <a:lnTo>
                  <a:pt x="16279" y="5071"/>
                </a:lnTo>
                <a:cubicBezTo>
                  <a:pt x="15979" y="3970"/>
                  <a:pt x="14978" y="3136"/>
                  <a:pt x="13811" y="3136"/>
                </a:cubicBezTo>
                <a:cubicBezTo>
                  <a:pt x="13310" y="3136"/>
                  <a:pt x="12843" y="3270"/>
                  <a:pt x="12443" y="3536"/>
                </a:cubicBezTo>
                <a:cubicBezTo>
                  <a:pt x="12309" y="1568"/>
                  <a:pt x="10675" y="1"/>
                  <a:pt x="8674" y="1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82">
            <a:extLst>
              <a:ext uri="{FF2B5EF4-FFF2-40B4-BE49-F238E27FC236}">
                <a16:creationId xmlns:a16="http://schemas.microsoft.com/office/drawing/2014/main" id="{632A369C-BC59-11F3-7898-19DA01E6E98E}"/>
              </a:ext>
            </a:extLst>
          </p:cNvPr>
          <p:cNvSpPr/>
          <p:nvPr/>
        </p:nvSpPr>
        <p:spPr>
          <a:xfrm>
            <a:off x="-915764" y="2967340"/>
            <a:ext cx="621207" cy="193497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3" y="0"/>
                </a:moveTo>
                <a:cubicBezTo>
                  <a:pt x="7139" y="0"/>
                  <a:pt x="5804" y="934"/>
                  <a:pt x="5237" y="2235"/>
                </a:cubicBezTo>
                <a:cubicBezTo>
                  <a:pt x="4670" y="1735"/>
                  <a:pt x="3936" y="1435"/>
                  <a:pt x="3136" y="1435"/>
                </a:cubicBezTo>
                <a:cubicBezTo>
                  <a:pt x="1401" y="1435"/>
                  <a:pt x="0" y="2836"/>
                  <a:pt x="0" y="4570"/>
                </a:cubicBezTo>
                <a:cubicBezTo>
                  <a:pt x="0" y="4737"/>
                  <a:pt x="0" y="4904"/>
                  <a:pt x="34" y="5071"/>
                </a:cubicBezTo>
                <a:lnTo>
                  <a:pt x="16279" y="5071"/>
                </a:lnTo>
                <a:cubicBezTo>
                  <a:pt x="15978" y="3970"/>
                  <a:pt x="14978" y="3136"/>
                  <a:pt x="13810" y="3136"/>
                </a:cubicBezTo>
                <a:cubicBezTo>
                  <a:pt x="13310" y="3136"/>
                  <a:pt x="12843" y="3269"/>
                  <a:pt x="12443" y="3536"/>
                </a:cubicBezTo>
                <a:cubicBezTo>
                  <a:pt x="12309" y="1568"/>
                  <a:pt x="10675" y="0"/>
                  <a:pt x="8673" y="0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2" name="Google Shape;1752;p82">
            <a:extLst>
              <a:ext uri="{FF2B5EF4-FFF2-40B4-BE49-F238E27FC236}">
                <a16:creationId xmlns:a16="http://schemas.microsoft.com/office/drawing/2014/main" id="{E8041E9E-C232-4CFB-3BF4-87B45AF94A44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1753" name="Google Shape;1753;p82">
              <a:extLst>
                <a:ext uri="{FF2B5EF4-FFF2-40B4-BE49-F238E27FC236}">
                  <a16:creationId xmlns:a16="http://schemas.microsoft.com/office/drawing/2014/main" id="{F7408D44-301B-1899-343B-2228929229C7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2">
              <a:extLst>
                <a:ext uri="{FF2B5EF4-FFF2-40B4-BE49-F238E27FC236}">
                  <a16:creationId xmlns:a16="http://schemas.microsoft.com/office/drawing/2014/main" id="{A596374B-6DD1-A776-ACE8-8F1C66AAE414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2">
              <a:extLst>
                <a:ext uri="{FF2B5EF4-FFF2-40B4-BE49-F238E27FC236}">
                  <a16:creationId xmlns:a16="http://schemas.microsoft.com/office/drawing/2014/main" id="{4DF6BBC8-97C5-B37D-B489-F76B79855296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2">
              <a:extLst>
                <a:ext uri="{FF2B5EF4-FFF2-40B4-BE49-F238E27FC236}">
                  <a16:creationId xmlns:a16="http://schemas.microsoft.com/office/drawing/2014/main" id="{11390E53-9168-36F8-9003-8457276E0431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2">
              <a:extLst>
                <a:ext uri="{FF2B5EF4-FFF2-40B4-BE49-F238E27FC236}">
                  <a16:creationId xmlns:a16="http://schemas.microsoft.com/office/drawing/2014/main" id="{54CC0F3F-129F-72C3-29D3-0EEF629D1882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2">
              <a:extLst>
                <a:ext uri="{FF2B5EF4-FFF2-40B4-BE49-F238E27FC236}">
                  <a16:creationId xmlns:a16="http://schemas.microsoft.com/office/drawing/2014/main" id="{7D1BEC8D-174A-BCAC-1236-515E0E93DDFC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2">
              <a:extLst>
                <a:ext uri="{FF2B5EF4-FFF2-40B4-BE49-F238E27FC236}">
                  <a16:creationId xmlns:a16="http://schemas.microsoft.com/office/drawing/2014/main" id="{3B56B1B5-68DF-D2B2-DA7F-7B14E77E3B00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2">
              <a:extLst>
                <a:ext uri="{FF2B5EF4-FFF2-40B4-BE49-F238E27FC236}">
                  <a16:creationId xmlns:a16="http://schemas.microsoft.com/office/drawing/2014/main" id="{A36464CC-819F-19D2-89BE-55672BFA04BC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2">
              <a:extLst>
                <a:ext uri="{FF2B5EF4-FFF2-40B4-BE49-F238E27FC236}">
                  <a16:creationId xmlns:a16="http://schemas.microsoft.com/office/drawing/2014/main" id="{EBBEDD89-9B5C-ED8B-5C1C-02D7B08FC7F1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2">
              <a:extLst>
                <a:ext uri="{FF2B5EF4-FFF2-40B4-BE49-F238E27FC236}">
                  <a16:creationId xmlns:a16="http://schemas.microsoft.com/office/drawing/2014/main" id="{D2CD2B9F-2DC4-F73A-4819-89A2ED4A8BD3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>
              <a:extLst>
                <a:ext uri="{FF2B5EF4-FFF2-40B4-BE49-F238E27FC236}">
                  <a16:creationId xmlns:a16="http://schemas.microsoft.com/office/drawing/2014/main" id="{C67C918D-D1EA-5D60-E59A-D8EE1E9E6DA1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2">
              <a:extLst>
                <a:ext uri="{FF2B5EF4-FFF2-40B4-BE49-F238E27FC236}">
                  <a16:creationId xmlns:a16="http://schemas.microsoft.com/office/drawing/2014/main" id="{415834C4-5C8E-8C1C-01EC-273BE1E171B4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2">
              <a:extLst>
                <a:ext uri="{FF2B5EF4-FFF2-40B4-BE49-F238E27FC236}">
                  <a16:creationId xmlns:a16="http://schemas.microsoft.com/office/drawing/2014/main" id="{EE84E85E-3DE3-B60E-58E8-CC4CBC21ECEF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2">
              <a:extLst>
                <a:ext uri="{FF2B5EF4-FFF2-40B4-BE49-F238E27FC236}">
                  <a16:creationId xmlns:a16="http://schemas.microsoft.com/office/drawing/2014/main" id="{6C4A5330-EAD2-4D78-0ED0-A14DE0E82104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2">
              <a:extLst>
                <a:ext uri="{FF2B5EF4-FFF2-40B4-BE49-F238E27FC236}">
                  <a16:creationId xmlns:a16="http://schemas.microsoft.com/office/drawing/2014/main" id="{72871F34-0EA7-616C-ADA0-DE7C56B48C75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2">
              <a:extLst>
                <a:ext uri="{FF2B5EF4-FFF2-40B4-BE49-F238E27FC236}">
                  <a16:creationId xmlns:a16="http://schemas.microsoft.com/office/drawing/2014/main" id="{AE0C912F-295D-A50B-9C53-DC904325CFC5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2">
              <a:extLst>
                <a:ext uri="{FF2B5EF4-FFF2-40B4-BE49-F238E27FC236}">
                  <a16:creationId xmlns:a16="http://schemas.microsoft.com/office/drawing/2014/main" id="{521218EF-7F26-4566-6852-7E850A9F8900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2">
              <a:extLst>
                <a:ext uri="{FF2B5EF4-FFF2-40B4-BE49-F238E27FC236}">
                  <a16:creationId xmlns:a16="http://schemas.microsoft.com/office/drawing/2014/main" id="{ED12A1E5-6779-6612-5ADA-1F156128B567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2">
              <a:extLst>
                <a:ext uri="{FF2B5EF4-FFF2-40B4-BE49-F238E27FC236}">
                  <a16:creationId xmlns:a16="http://schemas.microsoft.com/office/drawing/2014/main" id="{FE6277E9-470E-4AAB-1ECF-265BB1FC64D0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2">
              <a:extLst>
                <a:ext uri="{FF2B5EF4-FFF2-40B4-BE49-F238E27FC236}">
                  <a16:creationId xmlns:a16="http://schemas.microsoft.com/office/drawing/2014/main" id="{88BD97F7-325A-1464-C366-3392B1FC2686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2">
              <a:extLst>
                <a:ext uri="{FF2B5EF4-FFF2-40B4-BE49-F238E27FC236}">
                  <a16:creationId xmlns:a16="http://schemas.microsoft.com/office/drawing/2014/main" id="{BF8E319D-092F-6C26-2557-C36E2C8EFCD9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2">
              <a:extLst>
                <a:ext uri="{FF2B5EF4-FFF2-40B4-BE49-F238E27FC236}">
                  <a16:creationId xmlns:a16="http://schemas.microsoft.com/office/drawing/2014/main" id="{FB2C6906-60E1-F76F-A6B0-C6E6C23E54F8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2">
              <a:extLst>
                <a:ext uri="{FF2B5EF4-FFF2-40B4-BE49-F238E27FC236}">
                  <a16:creationId xmlns:a16="http://schemas.microsoft.com/office/drawing/2014/main" id="{08BF108E-11AA-5378-A066-9C1614C6C713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2">
              <a:extLst>
                <a:ext uri="{FF2B5EF4-FFF2-40B4-BE49-F238E27FC236}">
                  <a16:creationId xmlns:a16="http://schemas.microsoft.com/office/drawing/2014/main" id="{9EA68CC5-9935-7B59-F9C6-E2732B33B3C4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2">
              <a:extLst>
                <a:ext uri="{FF2B5EF4-FFF2-40B4-BE49-F238E27FC236}">
                  <a16:creationId xmlns:a16="http://schemas.microsoft.com/office/drawing/2014/main" id="{A4CB4A71-44E5-D38A-24D1-83EDC8EC494C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2">
              <a:extLst>
                <a:ext uri="{FF2B5EF4-FFF2-40B4-BE49-F238E27FC236}">
                  <a16:creationId xmlns:a16="http://schemas.microsoft.com/office/drawing/2014/main" id="{BF70578D-89BB-662C-4F50-F6A54C968C29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2">
              <a:extLst>
                <a:ext uri="{FF2B5EF4-FFF2-40B4-BE49-F238E27FC236}">
                  <a16:creationId xmlns:a16="http://schemas.microsoft.com/office/drawing/2014/main" id="{7AD08AEC-7A84-E3F0-113E-A986410B6568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2">
              <a:extLst>
                <a:ext uri="{FF2B5EF4-FFF2-40B4-BE49-F238E27FC236}">
                  <a16:creationId xmlns:a16="http://schemas.microsoft.com/office/drawing/2014/main" id="{2FD3B78B-78A1-B5C0-2294-890643DAC81A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2">
              <a:extLst>
                <a:ext uri="{FF2B5EF4-FFF2-40B4-BE49-F238E27FC236}">
                  <a16:creationId xmlns:a16="http://schemas.microsoft.com/office/drawing/2014/main" id="{5CE2B919-CF14-05B2-347F-B008000AF711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2">
              <a:extLst>
                <a:ext uri="{FF2B5EF4-FFF2-40B4-BE49-F238E27FC236}">
                  <a16:creationId xmlns:a16="http://schemas.microsoft.com/office/drawing/2014/main" id="{FA4F9AAE-7B51-4130-303E-C086D84C1CF5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2">
              <a:extLst>
                <a:ext uri="{FF2B5EF4-FFF2-40B4-BE49-F238E27FC236}">
                  <a16:creationId xmlns:a16="http://schemas.microsoft.com/office/drawing/2014/main" id="{42776E55-1E19-9842-5F59-42EE461DD215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2">
              <a:extLst>
                <a:ext uri="{FF2B5EF4-FFF2-40B4-BE49-F238E27FC236}">
                  <a16:creationId xmlns:a16="http://schemas.microsoft.com/office/drawing/2014/main" id="{A497AD63-5EA4-7BE7-48DA-AC5AD136CCB4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2">
              <a:extLst>
                <a:ext uri="{FF2B5EF4-FFF2-40B4-BE49-F238E27FC236}">
                  <a16:creationId xmlns:a16="http://schemas.microsoft.com/office/drawing/2014/main" id="{6E0BAC4C-BECA-BC38-0F36-20857865485E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82">
            <a:extLst>
              <a:ext uri="{FF2B5EF4-FFF2-40B4-BE49-F238E27FC236}">
                <a16:creationId xmlns:a16="http://schemas.microsoft.com/office/drawing/2014/main" id="{C9EDC7F5-0547-1496-011E-C245047A81F3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rgbClr val="FFFFF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87" name="Google Shape;1787;p82">
            <a:hlinkClick r:id="" action="ppaction://noaction"/>
            <a:extLst>
              <a:ext uri="{FF2B5EF4-FFF2-40B4-BE49-F238E27FC236}">
                <a16:creationId xmlns:a16="http://schemas.microsoft.com/office/drawing/2014/main" id="{57A3D149-688E-857D-03DD-22698A5D18A9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217;p112">
            <a:extLst>
              <a:ext uri="{FF2B5EF4-FFF2-40B4-BE49-F238E27FC236}">
                <a16:creationId xmlns:a16="http://schemas.microsoft.com/office/drawing/2014/main" id="{98D09A56-3078-DCB3-834F-7C12173F62C4}"/>
              </a:ext>
            </a:extLst>
          </p:cNvPr>
          <p:cNvGrpSpPr/>
          <p:nvPr/>
        </p:nvGrpSpPr>
        <p:grpSpPr>
          <a:xfrm>
            <a:off x="644661" y="2890246"/>
            <a:ext cx="1138014" cy="2139732"/>
            <a:chOff x="3808050" y="3624100"/>
            <a:chExt cx="1361750" cy="2560100"/>
          </a:xfrm>
        </p:grpSpPr>
        <p:sp>
          <p:nvSpPr>
            <p:cNvPr id="3" name="Google Shape;3218;p112">
              <a:extLst>
                <a:ext uri="{FF2B5EF4-FFF2-40B4-BE49-F238E27FC236}">
                  <a16:creationId xmlns:a16="http://schemas.microsoft.com/office/drawing/2014/main" id="{DECAD36A-D5AC-45D0-ACE1-B2A7CCA196E9}"/>
                </a:ext>
              </a:extLst>
            </p:cNvPr>
            <p:cNvSpPr/>
            <p:nvPr/>
          </p:nvSpPr>
          <p:spPr>
            <a:xfrm>
              <a:off x="4346050" y="4161350"/>
              <a:ext cx="307025" cy="307025"/>
            </a:xfrm>
            <a:custGeom>
              <a:avLst/>
              <a:gdLst/>
              <a:ahLst/>
              <a:cxnLst/>
              <a:rect l="l" t="t" r="r" b="b"/>
              <a:pathLst>
                <a:path w="12281" h="12281" fill="none" extrusionOk="0">
                  <a:moveTo>
                    <a:pt x="11764" y="3648"/>
                  </a:moveTo>
                  <a:lnTo>
                    <a:pt x="6991" y="4773"/>
                  </a:lnTo>
                  <a:lnTo>
                    <a:pt x="5867" y="1"/>
                  </a:lnTo>
                  <a:lnTo>
                    <a:pt x="3648" y="517"/>
                  </a:lnTo>
                  <a:lnTo>
                    <a:pt x="4742" y="5290"/>
                  </a:lnTo>
                  <a:lnTo>
                    <a:pt x="0" y="6414"/>
                  </a:lnTo>
                  <a:lnTo>
                    <a:pt x="517" y="8633"/>
                  </a:lnTo>
                  <a:lnTo>
                    <a:pt x="5289" y="7539"/>
                  </a:lnTo>
                  <a:lnTo>
                    <a:pt x="6384" y="12281"/>
                  </a:lnTo>
                  <a:lnTo>
                    <a:pt x="8633" y="11764"/>
                  </a:lnTo>
                  <a:lnTo>
                    <a:pt x="7508" y="6992"/>
                  </a:lnTo>
                  <a:lnTo>
                    <a:pt x="12280" y="5897"/>
                  </a:lnTo>
                  <a:close/>
                </a:path>
              </a:pathLst>
            </a:custGeom>
            <a:noFill/>
            <a:ln w="9875" cap="flat" cmpd="sng">
              <a:solidFill>
                <a:srgbClr val="35945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3219;p112">
              <a:extLst>
                <a:ext uri="{FF2B5EF4-FFF2-40B4-BE49-F238E27FC236}">
                  <a16:creationId xmlns:a16="http://schemas.microsoft.com/office/drawing/2014/main" id="{52CB3DAF-D1CA-1057-0EC8-590AB2F7EBE7}"/>
                </a:ext>
              </a:extLst>
            </p:cNvPr>
            <p:cNvSpPr/>
            <p:nvPr/>
          </p:nvSpPr>
          <p:spPr>
            <a:xfrm>
              <a:off x="4343775" y="3776100"/>
              <a:ext cx="208225" cy="171750"/>
            </a:xfrm>
            <a:custGeom>
              <a:avLst/>
              <a:gdLst/>
              <a:ahLst/>
              <a:cxnLst/>
              <a:rect l="l" t="t" r="r" b="b"/>
              <a:pathLst>
                <a:path w="8329" h="6870" fill="none" extrusionOk="0">
                  <a:moveTo>
                    <a:pt x="1338" y="0"/>
                  </a:moveTo>
                  <a:lnTo>
                    <a:pt x="8329" y="4985"/>
                  </a:lnTo>
                  <a:lnTo>
                    <a:pt x="6991" y="6870"/>
                  </a:lnTo>
                  <a:lnTo>
                    <a:pt x="0" y="1885"/>
                  </a:lnTo>
                  <a:close/>
                </a:path>
              </a:pathLst>
            </a:custGeom>
            <a:noFill/>
            <a:ln w="9875" cap="flat" cmpd="sng">
              <a:solidFill>
                <a:srgbClr val="35945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3220;p112">
              <a:extLst>
                <a:ext uri="{FF2B5EF4-FFF2-40B4-BE49-F238E27FC236}">
                  <a16:creationId xmlns:a16="http://schemas.microsoft.com/office/drawing/2014/main" id="{3CDC4CE6-5230-6CDD-5BA2-FDC11C2C78C4}"/>
                </a:ext>
              </a:extLst>
            </p:cNvPr>
            <p:cNvSpPr/>
            <p:nvPr/>
          </p:nvSpPr>
          <p:spPr>
            <a:xfrm>
              <a:off x="4022325" y="5343750"/>
              <a:ext cx="524350" cy="502300"/>
            </a:xfrm>
            <a:custGeom>
              <a:avLst/>
              <a:gdLst/>
              <a:ahLst/>
              <a:cxnLst/>
              <a:rect l="l" t="t" r="r" b="b"/>
              <a:pathLst>
                <a:path w="20974" h="20092" extrusionOk="0">
                  <a:moveTo>
                    <a:pt x="10791" y="0"/>
                  </a:moveTo>
                  <a:lnTo>
                    <a:pt x="10031" y="7326"/>
                  </a:lnTo>
                  <a:lnTo>
                    <a:pt x="1" y="13131"/>
                  </a:lnTo>
                  <a:lnTo>
                    <a:pt x="852" y="20092"/>
                  </a:lnTo>
                  <a:lnTo>
                    <a:pt x="14439" y="13709"/>
                  </a:lnTo>
                  <a:cubicBezTo>
                    <a:pt x="16475" y="12766"/>
                    <a:pt x="17965" y="11003"/>
                    <a:pt x="18542" y="8845"/>
                  </a:cubicBezTo>
                  <a:lnTo>
                    <a:pt x="20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3221;p112">
              <a:extLst>
                <a:ext uri="{FF2B5EF4-FFF2-40B4-BE49-F238E27FC236}">
                  <a16:creationId xmlns:a16="http://schemas.microsoft.com/office/drawing/2014/main" id="{76459FEA-3AC5-B272-865B-6805E3D5AFC8}"/>
                </a:ext>
              </a:extLst>
            </p:cNvPr>
            <p:cNvSpPr/>
            <p:nvPr/>
          </p:nvSpPr>
          <p:spPr>
            <a:xfrm>
              <a:off x="4712325" y="5317150"/>
              <a:ext cx="313850" cy="760675"/>
            </a:xfrm>
            <a:custGeom>
              <a:avLst/>
              <a:gdLst/>
              <a:ahLst/>
              <a:cxnLst/>
              <a:rect l="l" t="t" r="r" b="b"/>
              <a:pathLst>
                <a:path w="12554" h="30427" extrusionOk="0">
                  <a:moveTo>
                    <a:pt x="8693" y="0"/>
                  </a:moveTo>
                  <a:lnTo>
                    <a:pt x="0" y="1003"/>
                  </a:lnTo>
                  <a:lnTo>
                    <a:pt x="5137" y="30426"/>
                  </a:lnTo>
                  <a:lnTo>
                    <a:pt x="12554" y="30426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3222;p112">
              <a:extLst>
                <a:ext uri="{FF2B5EF4-FFF2-40B4-BE49-F238E27FC236}">
                  <a16:creationId xmlns:a16="http://schemas.microsoft.com/office/drawing/2014/main" id="{B43D6910-6162-340E-DCC5-F53F2488239A}"/>
                </a:ext>
              </a:extLst>
            </p:cNvPr>
            <p:cNvSpPr/>
            <p:nvPr/>
          </p:nvSpPr>
          <p:spPr>
            <a:xfrm>
              <a:off x="4054250" y="4126825"/>
              <a:ext cx="813100" cy="819525"/>
            </a:xfrm>
            <a:custGeom>
              <a:avLst/>
              <a:gdLst/>
              <a:ahLst/>
              <a:cxnLst/>
              <a:rect l="l" t="t" r="r" b="b"/>
              <a:pathLst>
                <a:path w="32524" h="32781" extrusionOk="0">
                  <a:moveTo>
                    <a:pt x="9337" y="1"/>
                  </a:moveTo>
                  <a:cubicBezTo>
                    <a:pt x="6994" y="1"/>
                    <a:pt x="4965" y="1683"/>
                    <a:pt x="4560" y="4026"/>
                  </a:cubicBezTo>
                  <a:lnTo>
                    <a:pt x="608" y="26397"/>
                  </a:lnTo>
                  <a:cubicBezTo>
                    <a:pt x="1" y="29741"/>
                    <a:pt x="2584" y="32780"/>
                    <a:pt x="5988" y="32780"/>
                  </a:cubicBezTo>
                  <a:lnTo>
                    <a:pt x="32524" y="32780"/>
                  </a:lnTo>
                  <a:lnTo>
                    <a:pt x="26323" y="3297"/>
                  </a:lnTo>
                  <a:cubicBezTo>
                    <a:pt x="26080" y="2081"/>
                    <a:pt x="25047" y="1169"/>
                    <a:pt x="23800" y="1078"/>
                  </a:cubicBezTo>
                  <a:lnTo>
                    <a:pt x="9697" y="14"/>
                  </a:lnTo>
                  <a:cubicBezTo>
                    <a:pt x="9576" y="5"/>
                    <a:pt x="9456" y="1"/>
                    <a:pt x="9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3223;p112">
              <a:extLst>
                <a:ext uri="{FF2B5EF4-FFF2-40B4-BE49-F238E27FC236}">
                  <a16:creationId xmlns:a16="http://schemas.microsoft.com/office/drawing/2014/main" id="{F66EBD3B-2CE5-E24C-FBF0-97B04D75360E}"/>
                </a:ext>
              </a:extLst>
            </p:cNvPr>
            <p:cNvSpPr/>
            <p:nvPr/>
          </p:nvSpPr>
          <p:spPr>
            <a:xfrm>
              <a:off x="4208500" y="4875650"/>
              <a:ext cx="772850" cy="509150"/>
            </a:xfrm>
            <a:custGeom>
              <a:avLst/>
              <a:gdLst/>
              <a:ahLst/>
              <a:cxnLst/>
              <a:rect l="l" t="t" r="r" b="b"/>
              <a:pathLst>
                <a:path w="30914" h="20366" extrusionOk="0">
                  <a:moveTo>
                    <a:pt x="3223" y="1"/>
                  </a:moveTo>
                  <a:lnTo>
                    <a:pt x="1" y="20366"/>
                  </a:lnTo>
                  <a:lnTo>
                    <a:pt x="14530" y="20366"/>
                  </a:lnTo>
                  <a:lnTo>
                    <a:pt x="15746" y="13040"/>
                  </a:lnTo>
                  <a:lnTo>
                    <a:pt x="17022" y="20366"/>
                  </a:lnTo>
                  <a:lnTo>
                    <a:pt x="30913" y="20366"/>
                  </a:lnTo>
                  <a:cubicBezTo>
                    <a:pt x="30001" y="10457"/>
                    <a:pt x="27144" y="1"/>
                    <a:pt x="27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3224;p112">
              <a:extLst>
                <a:ext uri="{FF2B5EF4-FFF2-40B4-BE49-F238E27FC236}">
                  <a16:creationId xmlns:a16="http://schemas.microsoft.com/office/drawing/2014/main" id="{DBEBC684-CA56-850E-3C93-C1BA6265FDEE}"/>
                </a:ext>
              </a:extLst>
            </p:cNvPr>
            <p:cNvSpPr/>
            <p:nvPr/>
          </p:nvSpPr>
          <p:spPr>
            <a:xfrm>
              <a:off x="4628725" y="3918200"/>
              <a:ext cx="89700" cy="89675"/>
            </a:xfrm>
            <a:custGeom>
              <a:avLst/>
              <a:gdLst/>
              <a:ahLst/>
              <a:cxnLst/>
              <a:rect l="l" t="t" r="r" b="b"/>
              <a:pathLst>
                <a:path w="3588" h="3587" extrusionOk="0">
                  <a:moveTo>
                    <a:pt x="1794" y="0"/>
                  </a:moveTo>
                  <a:cubicBezTo>
                    <a:pt x="791" y="0"/>
                    <a:pt x="1" y="790"/>
                    <a:pt x="1" y="1793"/>
                  </a:cubicBezTo>
                  <a:cubicBezTo>
                    <a:pt x="1" y="2766"/>
                    <a:pt x="791" y="3587"/>
                    <a:pt x="1794" y="3587"/>
                  </a:cubicBezTo>
                  <a:cubicBezTo>
                    <a:pt x="2797" y="3587"/>
                    <a:pt x="3587" y="2766"/>
                    <a:pt x="3587" y="1793"/>
                  </a:cubicBezTo>
                  <a:cubicBezTo>
                    <a:pt x="3587" y="790"/>
                    <a:pt x="2797" y="0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3225;p112">
              <a:extLst>
                <a:ext uri="{FF2B5EF4-FFF2-40B4-BE49-F238E27FC236}">
                  <a16:creationId xmlns:a16="http://schemas.microsoft.com/office/drawing/2014/main" id="{EDDDADCD-EFD3-334D-7E13-A3877A251655}"/>
                </a:ext>
              </a:extLst>
            </p:cNvPr>
            <p:cNvSpPr/>
            <p:nvPr/>
          </p:nvSpPr>
          <p:spPr>
            <a:xfrm>
              <a:off x="3808050" y="3624100"/>
              <a:ext cx="364775" cy="772850"/>
            </a:xfrm>
            <a:custGeom>
              <a:avLst/>
              <a:gdLst/>
              <a:ahLst/>
              <a:cxnLst/>
              <a:rect l="l" t="t" r="r" b="b"/>
              <a:pathLst>
                <a:path w="14591" h="30914" extrusionOk="0">
                  <a:moveTo>
                    <a:pt x="4668" y="0"/>
                  </a:moveTo>
                  <a:cubicBezTo>
                    <a:pt x="4663" y="0"/>
                    <a:pt x="4657" y="0"/>
                    <a:pt x="4651" y="1"/>
                  </a:cubicBezTo>
                  <a:cubicBezTo>
                    <a:pt x="4104" y="92"/>
                    <a:pt x="3405" y="2767"/>
                    <a:pt x="3405" y="2767"/>
                  </a:cubicBezTo>
                  <a:cubicBezTo>
                    <a:pt x="3405" y="2767"/>
                    <a:pt x="3376" y="508"/>
                    <a:pt x="2748" y="508"/>
                  </a:cubicBezTo>
                  <a:cubicBezTo>
                    <a:pt x="2725" y="508"/>
                    <a:pt x="2700" y="511"/>
                    <a:pt x="2675" y="518"/>
                  </a:cubicBezTo>
                  <a:cubicBezTo>
                    <a:pt x="1946" y="700"/>
                    <a:pt x="1946" y="3193"/>
                    <a:pt x="1946" y="3193"/>
                  </a:cubicBezTo>
                  <a:cubicBezTo>
                    <a:pt x="1946" y="3193"/>
                    <a:pt x="1796" y="1460"/>
                    <a:pt x="1438" y="1460"/>
                  </a:cubicBezTo>
                  <a:cubicBezTo>
                    <a:pt x="1435" y="1460"/>
                    <a:pt x="1432" y="1460"/>
                    <a:pt x="1429" y="1460"/>
                  </a:cubicBezTo>
                  <a:cubicBezTo>
                    <a:pt x="1034" y="1490"/>
                    <a:pt x="0" y="5563"/>
                    <a:pt x="2250" y="7995"/>
                  </a:cubicBezTo>
                  <a:cubicBezTo>
                    <a:pt x="2250" y="7995"/>
                    <a:pt x="2706" y="18421"/>
                    <a:pt x="3405" y="22676"/>
                  </a:cubicBezTo>
                  <a:cubicBezTo>
                    <a:pt x="4286" y="27904"/>
                    <a:pt x="13861" y="30913"/>
                    <a:pt x="13861" y="30913"/>
                  </a:cubicBezTo>
                  <a:lnTo>
                    <a:pt x="14590" y="22646"/>
                  </a:lnTo>
                  <a:lnTo>
                    <a:pt x="9453" y="20913"/>
                  </a:lnTo>
                  <a:lnTo>
                    <a:pt x="6839" y="7904"/>
                  </a:lnTo>
                  <a:cubicBezTo>
                    <a:pt x="6839" y="7904"/>
                    <a:pt x="9028" y="4348"/>
                    <a:pt x="8693" y="3740"/>
                  </a:cubicBezTo>
                  <a:cubicBezTo>
                    <a:pt x="8640" y="3650"/>
                    <a:pt x="8562" y="3612"/>
                    <a:pt x="8468" y="3612"/>
                  </a:cubicBezTo>
                  <a:cubicBezTo>
                    <a:pt x="7923" y="3612"/>
                    <a:pt x="6839" y="4895"/>
                    <a:pt x="6839" y="4895"/>
                  </a:cubicBezTo>
                  <a:cubicBezTo>
                    <a:pt x="6839" y="4895"/>
                    <a:pt x="5806" y="4044"/>
                    <a:pt x="5867" y="3071"/>
                  </a:cubicBezTo>
                  <a:cubicBezTo>
                    <a:pt x="5927" y="2098"/>
                    <a:pt x="6627" y="396"/>
                    <a:pt x="6110" y="366"/>
                  </a:cubicBezTo>
                  <a:cubicBezTo>
                    <a:pt x="6107" y="366"/>
                    <a:pt x="6104" y="366"/>
                    <a:pt x="6101" y="366"/>
                  </a:cubicBezTo>
                  <a:cubicBezTo>
                    <a:pt x="5612" y="366"/>
                    <a:pt x="4651" y="2889"/>
                    <a:pt x="4651" y="2889"/>
                  </a:cubicBezTo>
                  <a:cubicBezTo>
                    <a:pt x="4651" y="2889"/>
                    <a:pt x="5217" y="0"/>
                    <a:pt x="4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3226;p112">
              <a:extLst>
                <a:ext uri="{FF2B5EF4-FFF2-40B4-BE49-F238E27FC236}">
                  <a16:creationId xmlns:a16="http://schemas.microsoft.com/office/drawing/2014/main" id="{A72921C5-958A-EA59-B566-4C72E447E5F0}"/>
                </a:ext>
              </a:extLst>
            </p:cNvPr>
            <p:cNvSpPr/>
            <p:nvPr/>
          </p:nvSpPr>
          <p:spPr>
            <a:xfrm>
              <a:off x="4792875" y="3662850"/>
              <a:ext cx="318400" cy="683175"/>
            </a:xfrm>
            <a:custGeom>
              <a:avLst/>
              <a:gdLst/>
              <a:ahLst/>
              <a:cxnLst/>
              <a:rect l="l" t="t" r="r" b="b"/>
              <a:pathLst>
                <a:path w="12736" h="27327" extrusionOk="0">
                  <a:moveTo>
                    <a:pt x="8646" y="0"/>
                  </a:moveTo>
                  <a:cubicBezTo>
                    <a:pt x="8188" y="0"/>
                    <a:pt x="8663" y="2494"/>
                    <a:pt x="8663" y="2494"/>
                  </a:cubicBezTo>
                  <a:cubicBezTo>
                    <a:pt x="8663" y="2494"/>
                    <a:pt x="7823" y="305"/>
                    <a:pt x="7395" y="305"/>
                  </a:cubicBezTo>
                  <a:cubicBezTo>
                    <a:pt x="7392" y="305"/>
                    <a:pt x="7389" y="305"/>
                    <a:pt x="7386" y="305"/>
                  </a:cubicBezTo>
                  <a:cubicBezTo>
                    <a:pt x="6961" y="336"/>
                    <a:pt x="7538" y="1825"/>
                    <a:pt x="7599" y="2676"/>
                  </a:cubicBezTo>
                  <a:cubicBezTo>
                    <a:pt x="7660" y="3497"/>
                    <a:pt x="6778" y="4257"/>
                    <a:pt x="6778" y="4257"/>
                  </a:cubicBezTo>
                  <a:cubicBezTo>
                    <a:pt x="6778" y="4257"/>
                    <a:pt x="5824" y="3146"/>
                    <a:pt x="5337" y="3146"/>
                  </a:cubicBezTo>
                  <a:cubicBezTo>
                    <a:pt x="5255" y="3146"/>
                    <a:pt x="5186" y="3178"/>
                    <a:pt x="5137" y="3254"/>
                  </a:cubicBezTo>
                  <a:cubicBezTo>
                    <a:pt x="4833" y="3770"/>
                    <a:pt x="6778" y="6871"/>
                    <a:pt x="6778" y="6871"/>
                  </a:cubicBezTo>
                  <a:lnTo>
                    <a:pt x="4225" y="17509"/>
                  </a:lnTo>
                  <a:lnTo>
                    <a:pt x="0" y="19728"/>
                  </a:lnTo>
                  <a:lnTo>
                    <a:pt x="912" y="27327"/>
                  </a:lnTo>
                  <a:cubicBezTo>
                    <a:pt x="912" y="27327"/>
                    <a:pt x="8967" y="24318"/>
                    <a:pt x="9757" y="19728"/>
                  </a:cubicBezTo>
                  <a:cubicBezTo>
                    <a:pt x="10365" y="16050"/>
                    <a:pt x="10760" y="6962"/>
                    <a:pt x="10760" y="6962"/>
                  </a:cubicBezTo>
                  <a:cubicBezTo>
                    <a:pt x="12736" y="4834"/>
                    <a:pt x="11824" y="1308"/>
                    <a:pt x="11490" y="1278"/>
                  </a:cubicBezTo>
                  <a:cubicBezTo>
                    <a:pt x="11486" y="1278"/>
                    <a:pt x="11483" y="1277"/>
                    <a:pt x="11480" y="1277"/>
                  </a:cubicBezTo>
                  <a:cubicBezTo>
                    <a:pt x="11153" y="1277"/>
                    <a:pt x="11034" y="2767"/>
                    <a:pt x="11034" y="2767"/>
                  </a:cubicBezTo>
                  <a:cubicBezTo>
                    <a:pt x="11034" y="2767"/>
                    <a:pt x="11034" y="579"/>
                    <a:pt x="10395" y="427"/>
                  </a:cubicBezTo>
                  <a:cubicBezTo>
                    <a:pt x="10374" y="421"/>
                    <a:pt x="10354" y="419"/>
                    <a:pt x="10334" y="419"/>
                  </a:cubicBezTo>
                  <a:cubicBezTo>
                    <a:pt x="9785" y="419"/>
                    <a:pt x="9757" y="2372"/>
                    <a:pt x="9757" y="2372"/>
                  </a:cubicBezTo>
                  <a:cubicBezTo>
                    <a:pt x="9757" y="2372"/>
                    <a:pt x="9149" y="62"/>
                    <a:pt x="8663" y="1"/>
                  </a:cubicBezTo>
                  <a:cubicBezTo>
                    <a:pt x="8657" y="0"/>
                    <a:pt x="8652" y="0"/>
                    <a:pt x="86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3227;p112">
              <a:extLst>
                <a:ext uri="{FF2B5EF4-FFF2-40B4-BE49-F238E27FC236}">
                  <a16:creationId xmlns:a16="http://schemas.microsoft.com/office/drawing/2014/main" id="{D93FA942-C41F-81A7-9444-BC66031B884F}"/>
                </a:ext>
              </a:extLst>
            </p:cNvPr>
            <p:cNvSpPr/>
            <p:nvPr/>
          </p:nvSpPr>
          <p:spPr>
            <a:xfrm>
              <a:off x="4115800" y="4146925"/>
              <a:ext cx="815400" cy="747000"/>
            </a:xfrm>
            <a:custGeom>
              <a:avLst/>
              <a:gdLst/>
              <a:ahLst/>
              <a:cxnLst/>
              <a:rect l="l" t="t" r="r" b="b"/>
              <a:pathLst>
                <a:path w="32616" h="29880" extrusionOk="0">
                  <a:moveTo>
                    <a:pt x="27235" y="0"/>
                  </a:moveTo>
                  <a:lnTo>
                    <a:pt x="19423" y="3465"/>
                  </a:lnTo>
                  <a:lnTo>
                    <a:pt x="12159" y="3040"/>
                  </a:lnTo>
                  <a:cubicBezTo>
                    <a:pt x="12159" y="3040"/>
                    <a:pt x="5533" y="1915"/>
                    <a:pt x="1612" y="1125"/>
                  </a:cubicBezTo>
                  <a:lnTo>
                    <a:pt x="1612" y="1125"/>
                  </a:lnTo>
                  <a:cubicBezTo>
                    <a:pt x="1612" y="1125"/>
                    <a:pt x="1976" y="6474"/>
                    <a:pt x="1" y="11186"/>
                  </a:cubicBezTo>
                  <a:lnTo>
                    <a:pt x="5381" y="11338"/>
                  </a:lnTo>
                  <a:cubicBezTo>
                    <a:pt x="5381" y="11338"/>
                    <a:pt x="6566" y="21247"/>
                    <a:pt x="6718" y="26991"/>
                  </a:cubicBezTo>
                  <a:cubicBezTo>
                    <a:pt x="6718" y="26991"/>
                    <a:pt x="4317" y="29879"/>
                    <a:pt x="6870" y="29879"/>
                  </a:cubicBezTo>
                  <a:lnTo>
                    <a:pt x="29849" y="29879"/>
                  </a:lnTo>
                  <a:cubicBezTo>
                    <a:pt x="32615" y="29879"/>
                    <a:pt x="31946" y="28116"/>
                    <a:pt x="31126" y="27083"/>
                  </a:cubicBezTo>
                  <a:cubicBezTo>
                    <a:pt x="31126" y="27083"/>
                    <a:pt x="28998" y="14681"/>
                    <a:pt x="27174" y="11186"/>
                  </a:cubicBezTo>
                  <a:lnTo>
                    <a:pt x="31491" y="8724"/>
                  </a:lnTo>
                  <a:cubicBezTo>
                    <a:pt x="31491" y="8724"/>
                    <a:pt x="31399" y="2705"/>
                    <a:pt x="27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3228;p112">
              <a:extLst>
                <a:ext uri="{FF2B5EF4-FFF2-40B4-BE49-F238E27FC236}">
                  <a16:creationId xmlns:a16="http://schemas.microsoft.com/office/drawing/2014/main" id="{21CE07EF-11F8-6613-87FD-0068918AC6F8}"/>
                </a:ext>
              </a:extLst>
            </p:cNvPr>
            <p:cNvSpPr/>
            <p:nvPr/>
          </p:nvSpPr>
          <p:spPr>
            <a:xfrm>
              <a:off x="4419750" y="4222900"/>
              <a:ext cx="203675" cy="102225"/>
            </a:xfrm>
            <a:custGeom>
              <a:avLst/>
              <a:gdLst/>
              <a:ahLst/>
              <a:cxnLst/>
              <a:rect l="l" t="t" r="r" b="b"/>
              <a:pathLst>
                <a:path w="8147" h="4089" extrusionOk="0">
                  <a:moveTo>
                    <a:pt x="1" y="1"/>
                  </a:moveTo>
                  <a:lnTo>
                    <a:pt x="1581" y="3496"/>
                  </a:lnTo>
                  <a:cubicBezTo>
                    <a:pt x="1743" y="3879"/>
                    <a:pt x="2104" y="4088"/>
                    <a:pt x="2489" y="4088"/>
                  </a:cubicBezTo>
                  <a:cubicBezTo>
                    <a:pt x="2685" y="4088"/>
                    <a:pt x="2887" y="4034"/>
                    <a:pt x="3071" y="3922"/>
                  </a:cubicBezTo>
                  <a:lnTo>
                    <a:pt x="5594" y="2250"/>
                  </a:lnTo>
                  <a:lnTo>
                    <a:pt x="7235" y="3223"/>
                  </a:lnTo>
                  <a:cubicBezTo>
                    <a:pt x="7327" y="3272"/>
                    <a:pt x="7420" y="3293"/>
                    <a:pt x="7508" y="3293"/>
                  </a:cubicBezTo>
                  <a:cubicBezTo>
                    <a:pt x="7861" y="3293"/>
                    <a:pt x="8147" y="2949"/>
                    <a:pt x="8025" y="2584"/>
                  </a:cubicBezTo>
                  <a:lnTo>
                    <a:pt x="7265" y="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3229;p112">
              <a:extLst>
                <a:ext uri="{FF2B5EF4-FFF2-40B4-BE49-F238E27FC236}">
                  <a16:creationId xmlns:a16="http://schemas.microsoft.com/office/drawing/2014/main" id="{AC2A6D53-17E8-C684-5B71-B79D4CC5C7EC}"/>
                </a:ext>
              </a:extLst>
            </p:cNvPr>
            <p:cNvSpPr/>
            <p:nvPr/>
          </p:nvSpPr>
          <p:spPr>
            <a:xfrm>
              <a:off x="4814900" y="5930375"/>
              <a:ext cx="211275" cy="147450"/>
            </a:xfrm>
            <a:custGeom>
              <a:avLst/>
              <a:gdLst/>
              <a:ahLst/>
              <a:cxnLst/>
              <a:rect l="l" t="t" r="r" b="b"/>
              <a:pathLst>
                <a:path w="8451" h="5898" extrusionOk="0">
                  <a:moveTo>
                    <a:pt x="1" y="1"/>
                  </a:moveTo>
                  <a:lnTo>
                    <a:pt x="1034" y="5897"/>
                  </a:lnTo>
                  <a:lnTo>
                    <a:pt x="8451" y="5897"/>
                  </a:lnTo>
                  <a:lnTo>
                    <a:pt x="7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3230;p112">
              <a:extLst>
                <a:ext uri="{FF2B5EF4-FFF2-40B4-BE49-F238E27FC236}">
                  <a16:creationId xmlns:a16="http://schemas.microsoft.com/office/drawing/2014/main" id="{2E11196B-2079-D87D-BA05-1CBDE4FF38F5}"/>
                </a:ext>
              </a:extLst>
            </p:cNvPr>
            <p:cNvSpPr/>
            <p:nvPr/>
          </p:nvSpPr>
          <p:spPr>
            <a:xfrm>
              <a:off x="4021575" y="5612750"/>
              <a:ext cx="137575" cy="233300"/>
            </a:xfrm>
            <a:custGeom>
              <a:avLst/>
              <a:gdLst/>
              <a:ahLst/>
              <a:cxnLst/>
              <a:rect l="l" t="t" r="r" b="b"/>
              <a:pathLst>
                <a:path w="5503" h="9332" extrusionOk="0">
                  <a:moveTo>
                    <a:pt x="4165" y="0"/>
                  </a:moveTo>
                  <a:lnTo>
                    <a:pt x="1" y="2371"/>
                  </a:lnTo>
                  <a:lnTo>
                    <a:pt x="882" y="9332"/>
                  </a:lnTo>
                  <a:lnTo>
                    <a:pt x="5502" y="7143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3231;p112">
              <a:extLst>
                <a:ext uri="{FF2B5EF4-FFF2-40B4-BE49-F238E27FC236}">
                  <a16:creationId xmlns:a16="http://schemas.microsoft.com/office/drawing/2014/main" id="{1B197A4F-E2CD-3857-E208-4615F837B50A}"/>
                </a:ext>
              </a:extLst>
            </p:cNvPr>
            <p:cNvSpPr/>
            <p:nvPr/>
          </p:nvSpPr>
          <p:spPr>
            <a:xfrm>
              <a:off x="4115800" y="4175025"/>
              <a:ext cx="346550" cy="652025"/>
            </a:xfrm>
            <a:custGeom>
              <a:avLst/>
              <a:gdLst/>
              <a:ahLst/>
              <a:cxnLst/>
              <a:rect l="l" t="t" r="r" b="b"/>
              <a:pathLst>
                <a:path w="13862" h="26081" extrusionOk="0">
                  <a:moveTo>
                    <a:pt x="7539" y="1"/>
                  </a:moveTo>
                  <a:cubicBezTo>
                    <a:pt x="7539" y="1"/>
                    <a:pt x="10487" y="17813"/>
                    <a:pt x="1" y="23466"/>
                  </a:cubicBezTo>
                  <a:lnTo>
                    <a:pt x="2280" y="26080"/>
                  </a:lnTo>
                  <a:cubicBezTo>
                    <a:pt x="2280" y="26080"/>
                    <a:pt x="13861" y="16475"/>
                    <a:pt x="10609" y="670"/>
                  </a:cubicBezTo>
                  <a:lnTo>
                    <a:pt x="7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3232;p112">
              <a:extLst>
                <a:ext uri="{FF2B5EF4-FFF2-40B4-BE49-F238E27FC236}">
                  <a16:creationId xmlns:a16="http://schemas.microsoft.com/office/drawing/2014/main" id="{77B2ACC1-E225-CC48-16B1-92F4E41DEE46}"/>
                </a:ext>
              </a:extLst>
            </p:cNvPr>
            <p:cNvSpPr/>
            <p:nvPr/>
          </p:nvSpPr>
          <p:spPr>
            <a:xfrm>
              <a:off x="4634800" y="4175025"/>
              <a:ext cx="209775" cy="360975"/>
            </a:xfrm>
            <a:custGeom>
              <a:avLst/>
              <a:gdLst/>
              <a:ahLst/>
              <a:cxnLst/>
              <a:rect l="l" t="t" r="r" b="b"/>
              <a:pathLst>
                <a:path w="8391" h="14439" extrusionOk="0">
                  <a:moveTo>
                    <a:pt x="2037" y="1"/>
                  </a:moveTo>
                  <a:lnTo>
                    <a:pt x="1" y="1034"/>
                  </a:lnTo>
                  <a:cubicBezTo>
                    <a:pt x="1" y="1034"/>
                    <a:pt x="6414" y="7904"/>
                    <a:pt x="7934" y="14439"/>
                  </a:cubicBezTo>
                  <a:cubicBezTo>
                    <a:pt x="7934" y="14439"/>
                    <a:pt x="8390" y="7235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3233;p112">
              <a:extLst>
                <a:ext uri="{FF2B5EF4-FFF2-40B4-BE49-F238E27FC236}">
                  <a16:creationId xmlns:a16="http://schemas.microsoft.com/office/drawing/2014/main" id="{1FF4FFBA-0AF5-35DA-BE3F-63E57B5BD30C}"/>
                </a:ext>
              </a:extLst>
            </p:cNvPr>
            <p:cNvSpPr/>
            <p:nvPr/>
          </p:nvSpPr>
          <p:spPr>
            <a:xfrm>
              <a:off x="4419750" y="4119550"/>
              <a:ext cx="181650" cy="159625"/>
            </a:xfrm>
            <a:custGeom>
              <a:avLst/>
              <a:gdLst/>
              <a:ahLst/>
              <a:cxnLst/>
              <a:rect l="l" t="t" r="r" b="b"/>
              <a:pathLst>
                <a:path w="7266" h="6385" extrusionOk="0">
                  <a:moveTo>
                    <a:pt x="1" y="1"/>
                  </a:moveTo>
                  <a:lnTo>
                    <a:pt x="1" y="4135"/>
                  </a:lnTo>
                  <a:cubicBezTo>
                    <a:pt x="1" y="4135"/>
                    <a:pt x="2068" y="5867"/>
                    <a:pt x="5594" y="6384"/>
                  </a:cubicBezTo>
                  <a:lnTo>
                    <a:pt x="7265" y="4560"/>
                  </a:lnTo>
                  <a:lnTo>
                    <a:pt x="6901" y="9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3234;p112">
              <a:extLst>
                <a:ext uri="{FF2B5EF4-FFF2-40B4-BE49-F238E27FC236}">
                  <a16:creationId xmlns:a16="http://schemas.microsoft.com/office/drawing/2014/main" id="{4EA0EB37-DC6E-CEC0-B9C5-74A287C3B31A}"/>
                </a:ext>
              </a:extLst>
            </p:cNvPr>
            <p:cNvSpPr/>
            <p:nvPr/>
          </p:nvSpPr>
          <p:spPr>
            <a:xfrm>
              <a:off x="4223425" y="3643675"/>
              <a:ext cx="542600" cy="355850"/>
            </a:xfrm>
            <a:custGeom>
              <a:avLst/>
              <a:gdLst/>
              <a:ahLst/>
              <a:cxnLst/>
              <a:rect l="l" t="t" r="r" b="b"/>
              <a:pathLst>
                <a:path w="21704" h="14234" extrusionOk="0">
                  <a:moveTo>
                    <a:pt x="13535" y="0"/>
                  </a:moveTo>
                  <a:cubicBezTo>
                    <a:pt x="12220" y="0"/>
                    <a:pt x="10927" y="588"/>
                    <a:pt x="10316" y="1528"/>
                  </a:cubicBezTo>
                  <a:cubicBezTo>
                    <a:pt x="9608" y="635"/>
                    <a:pt x="8693" y="215"/>
                    <a:pt x="7794" y="215"/>
                  </a:cubicBezTo>
                  <a:cubicBezTo>
                    <a:pt x="6337" y="215"/>
                    <a:pt x="4924" y="1317"/>
                    <a:pt x="4510" y="3291"/>
                  </a:cubicBezTo>
                  <a:cubicBezTo>
                    <a:pt x="4265" y="3234"/>
                    <a:pt x="4029" y="3207"/>
                    <a:pt x="3805" y="3207"/>
                  </a:cubicBezTo>
                  <a:cubicBezTo>
                    <a:pt x="1061" y="3207"/>
                    <a:pt x="1" y="7238"/>
                    <a:pt x="2474" y="8671"/>
                  </a:cubicBezTo>
                  <a:cubicBezTo>
                    <a:pt x="2778" y="10008"/>
                    <a:pt x="3781" y="14233"/>
                    <a:pt x="3781" y="14233"/>
                  </a:cubicBezTo>
                  <a:lnTo>
                    <a:pt x="5483" y="13990"/>
                  </a:lnTo>
                  <a:lnTo>
                    <a:pt x="6912" y="9340"/>
                  </a:lnTo>
                  <a:lnTo>
                    <a:pt x="17368" y="9765"/>
                  </a:lnTo>
                  <a:cubicBezTo>
                    <a:pt x="17368" y="9765"/>
                    <a:pt x="17373" y="9765"/>
                    <a:pt x="17384" y="9765"/>
                  </a:cubicBezTo>
                  <a:cubicBezTo>
                    <a:pt x="17583" y="9765"/>
                    <a:pt x="19494" y="9711"/>
                    <a:pt x="20559" y="7638"/>
                  </a:cubicBezTo>
                  <a:cubicBezTo>
                    <a:pt x="21704" y="5439"/>
                    <a:pt x="20670" y="2166"/>
                    <a:pt x="17072" y="2166"/>
                  </a:cubicBezTo>
                  <a:cubicBezTo>
                    <a:pt x="17039" y="2166"/>
                    <a:pt x="17006" y="2166"/>
                    <a:pt x="16973" y="2166"/>
                  </a:cubicBezTo>
                  <a:cubicBezTo>
                    <a:pt x="16291" y="634"/>
                    <a:pt x="14901" y="0"/>
                    <a:pt x="13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3235;p112">
              <a:extLst>
                <a:ext uri="{FF2B5EF4-FFF2-40B4-BE49-F238E27FC236}">
                  <a16:creationId xmlns:a16="http://schemas.microsoft.com/office/drawing/2014/main" id="{841E0928-1A38-E49F-352A-B8AEB9C5C593}"/>
                </a:ext>
              </a:extLst>
            </p:cNvPr>
            <p:cNvSpPr/>
            <p:nvPr/>
          </p:nvSpPr>
          <p:spPr>
            <a:xfrm>
              <a:off x="4259425" y="3954675"/>
              <a:ext cx="89700" cy="89675"/>
            </a:xfrm>
            <a:custGeom>
              <a:avLst/>
              <a:gdLst/>
              <a:ahLst/>
              <a:cxnLst/>
              <a:rect l="l" t="t" r="r" b="b"/>
              <a:pathLst>
                <a:path w="3588" h="3587" extrusionOk="0">
                  <a:moveTo>
                    <a:pt x="1794" y="0"/>
                  </a:moveTo>
                  <a:cubicBezTo>
                    <a:pt x="791" y="0"/>
                    <a:pt x="0" y="790"/>
                    <a:pt x="0" y="1793"/>
                  </a:cubicBezTo>
                  <a:cubicBezTo>
                    <a:pt x="0" y="2797"/>
                    <a:pt x="791" y="3587"/>
                    <a:pt x="1794" y="3587"/>
                  </a:cubicBezTo>
                  <a:cubicBezTo>
                    <a:pt x="2797" y="3587"/>
                    <a:pt x="3587" y="2797"/>
                    <a:pt x="3587" y="1793"/>
                  </a:cubicBezTo>
                  <a:cubicBezTo>
                    <a:pt x="3587" y="790"/>
                    <a:pt x="2797" y="0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3236;p112">
              <a:extLst>
                <a:ext uri="{FF2B5EF4-FFF2-40B4-BE49-F238E27FC236}">
                  <a16:creationId xmlns:a16="http://schemas.microsoft.com/office/drawing/2014/main" id="{5CDFF6F4-7358-BAEE-6696-AB073DFD696E}"/>
                </a:ext>
              </a:extLst>
            </p:cNvPr>
            <p:cNvSpPr/>
            <p:nvPr/>
          </p:nvSpPr>
          <p:spPr>
            <a:xfrm>
              <a:off x="4325525" y="3823975"/>
              <a:ext cx="396700" cy="351450"/>
            </a:xfrm>
            <a:custGeom>
              <a:avLst/>
              <a:gdLst/>
              <a:ahLst/>
              <a:cxnLst/>
              <a:rect l="l" t="t" r="r" b="b"/>
              <a:pathLst>
                <a:path w="15868" h="14058" extrusionOk="0">
                  <a:moveTo>
                    <a:pt x="7964" y="0"/>
                  </a:moveTo>
                  <a:cubicBezTo>
                    <a:pt x="7452" y="881"/>
                    <a:pt x="6467" y="1146"/>
                    <a:pt x="5600" y="1146"/>
                  </a:cubicBezTo>
                  <a:cubicBezTo>
                    <a:pt x="4823" y="1146"/>
                    <a:pt x="4141" y="932"/>
                    <a:pt x="3983" y="760"/>
                  </a:cubicBezTo>
                  <a:cubicBezTo>
                    <a:pt x="3750" y="1324"/>
                    <a:pt x="3269" y="1492"/>
                    <a:pt x="2779" y="1492"/>
                  </a:cubicBezTo>
                  <a:cubicBezTo>
                    <a:pt x="2054" y="1492"/>
                    <a:pt x="1308" y="1125"/>
                    <a:pt x="1308" y="1125"/>
                  </a:cubicBezTo>
                  <a:lnTo>
                    <a:pt x="1308" y="1125"/>
                  </a:lnTo>
                  <a:cubicBezTo>
                    <a:pt x="1308" y="1125"/>
                    <a:pt x="1855" y="4833"/>
                    <a:pt x="578" y="5897"/>
                  </a:cubicBezTo>
                  <a:cubicBezTo>
                    <a:pt x="578" y="5897"/>
                    <a:pt x="1" y="10912"/>
                    <a:pt x="3344" y="12888"/>
                  </a:cubicBezTo>
                  <a:cubicBezTo>
                    <a:pt x="4662" y="13679"/>
                    <a:pt x="6278" y="14058"/>
                    <a:pt x="7875" y="14058"/>
                  </a:cubicBezTo>
                  <a:cubicBezTo>
                    <a:pt x="9962" y="14058"/>
                    <a:pt x="12019" y="13411"/>
                    <a:pt x="13344" y="12189"/>
                  </a:cubicBezTo>
                  <a:cubicBezTo>
                    <a:pt x="15016" y="10669"/>
                    <a:pt x="15867" y="7477"/>
                    <a:pt x="13922" y="6049"/>
                  </a:cubicBezTo>
                  <a:lnTo>
                    <a:pt x="13740" y="1459"/>
                  </a:lnTo>
                  <a:cubicBezTo>
                    <a:pt x="13740" y="1459"/>
                    <a:pt x="13639" y="1476"/>
                    <a:pt x="13479" y="1476"/>
                  </a:cubicBezTo>
                  <a:cubicBezTo>
                    <a:pt x="13027" y="1476"/>
                    <a:pt x="12097" y="1343"/>
                    <a:pt x="11582" y="334"/>
                  </a:cubicBezTo>
                  <a:cubicBezTo>
                    <a:pt x="11154" y="762"/>
                    <a:pt x="10590" y="939"/>
                    <a:pt x="10026" y="939"/>
                  </a:cubicBezTo>
                  <a:cubicBezTo>
                    <a:pt x="9185" y="939"/>
                    <a:pt x="8346" y="546"/>
                    <a:pt x="7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237;p112">
              <a:extLst>
                <a:ext uri="{FF2B5EF4-FFF2-40B4-BE49-F238E27FC236}">
                  <a16:creationId xmlns:a16="http://schemas.microsoft.com/office/drawing/2014/main" id="{A4FDF435-9616-E6B4-38C3-7493DB1DE07A}"/>
                </a:ext>
              </a:extLst>
            </p:cNvPr>
            <p:cNvSpPr/>
            <p:nvPr/>
          </p:nvSpPr>
          <p:spPr>
            <a:xfrm>
              <a:off x="4828575" y="6041325"/>
              <a:ext cx="341225" cy="142875"/>
            </a:xfrm>
            <a:custGeom>
              <a:avLst/>
              <a:gdLst/>
              <a:ahLst/>
              <a:cxnLst/>
              <a:rect l="l" t="t" r="r" b="b"/>
              <a:pathLst>
                <a:path w="13649" h="5715" extrusionOk="0">
                  <a:moveTo>
                    <a:pt x="4590" y="0"/>
                  </a:moveTo>
                  <a:lnTo>
                    <a:pt x="4773" y="943"/>
                  </a:lnTo>
                  <a:lnTo>
                    <a:pt x="1" y="943"/>
                  </a:lnTo>
                  <a:lnTo>
                    <a:pt x="1" y="5715"/>
                  </a:lnTo>
                  <a:lnTo>
                    <a:pt x="12189" y="5715"/>
                  </a:lnTo>
                  <a:cubicBezTo>
                    <a:pt x="13040" y="5715"/>
                    <a:pt x="13648" y="4803"/>
                    <a:pt x="13253" y="4073"/>
                  </a:cubicBezTo>
                  <a:cubicBezTo>
                    <a:pt x="12129" y="1794"/>
                    <a:pt x="8664" y="1763"/>
                    <a:pt x="8664" y="1763"/>
                  </a:cubicBezTo>
                  <a:lnTo>
                    <a:pt x="81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238;p112">
              <a:extLst>
                <a:ext uri="{FF2B5EF4-FFF2-40B4-BE49-F238E27FC236}">
                  <a16:creationId xmlns:a16="http://schemas.microsoft.com/office/drawing/2014/main" id="{DDEE4F17-2A84-841D-34EE-2740DDD714DB}"/>
                </a:ext>
              </a:extLst>
            </p:cNvPr>
            <p:cNvSpPr/>
            <p:nvPr/>
          </p:nvSpPr>
          <p:spPr>
            <a:xfrm>
              <a:off x="3939500" y="5655300"/>
              <a:ext cx="153525" cy="328400"/>
            </a:xfrm>
            <a:custGeom>
              <a:avLst/>
              <a:gdLst/>
              <a:ahLst/>
              <a:cxnLst/>
              <a:rect l="l" t="t" r="r" b="b"/>
              <a:pathLst>
                <a:path w="6141" h="13136" extrusionOk="0">
                  <a:moveTo>
                    <a:pt x="3770" y="0"/>
                  </a:moveTo>
                  <a:lnTo>
                    <a:pt x="1" y="851"/>
                  </a:lnTo>
                  <a:cubicBezTo>
                    <a:pt x="1" y="851"/>
                    <a:pt x="1161" y="13136"/>
                    <a:pt x="3245" y="13136"/>
                  </a:cubicBezTo>
                  <a:cubicBezTo>
                    <a:pt x="3268" y="13136"/>
                    <a:pt x="3291" y="13134"/>
                    <a:pt x="3314" y="13131"/>
                  </a:cubicBezTo>
                  <a:cubicBezTo>
                    <a:pt x="5411" y="12858"/>
                    <a:pt x="4955" y="7934"/>
                    <a:pt x="4955" y="7934"/>
                  </a:cubicBezTo>
                  <a:lnTo>
                    <a:pt x="6141" y="7174"/>
                  </a:lnTo>
                  <a:lnTo>
                    <a:pt x="5958" y="4043"/>
                  </a:lnTo>
                  <a:lnTo>
                    <a:pt x="4651" y="4773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TextBox 1399">
            <a:extLst>
              <a:ext uri="{FF2B5EF4-FFF2-40B4-BE49-F238E27FC236}">
                <a16:creationId xmlns:a16="http://schemas.microsoft.com/office/drawing/2014/main" id="{A86287B5-3092-BF0B-3D06-F0855D7BA706}"/>
              </a:ext>
            </a:extLst>
          </p:cNvPr>
          <p:cNvSpPr txBox="1"/>
          <p:nvPr/>
        </p:nvSpPr>
        <p:spPr>
          <a:xfrm>
            <a:off x="2768170" y="2720407"/>
            <a:ext cx="3918415" cy="770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Ma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sz="1800" b="1" dirty="0">
              <a:solidFill>
                <a:schemeClr val="accent1"/>
              </a:solidFill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ò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endParaRPr lang="en-US" sz="1800" b="1" dirty="0">
              <a:solidFill>
                <a:schemeClr val="accent1"/>
              </a:solidFill>
              <a:effectLst/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>
          <a:extLst>
            <a:ext uri="{FF2B5EF4-FFF2-40B4-BE49-F238E27FC236}">
              <a16:creationId xmlns:a16="http://schemas.microsoft.com/office/drawing/2014/main" id="{A1EA0FED-A697-D652-C993-1631E4CA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92">
            <a:extLst>
              <a:ext uri="{FF2B5EF4-FFF2-40B4-BE49-F238E27FC236}">
                <a16:creationId xmlns:a16="http://schemas.microsoft.com/office/drawing/2014/main" id="{95AD9392-F659-8AA0-7994-A2152BB39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6703" y="1625840"/>
            <a:ext cx="2837891" cy="1891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 dụng thiết kế thuật toán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02" name="Google Shape;2202;p92">
            <a:extLst>
              <a:ext uri="{FF2B5EF4-FFF2-40B4-BE49-F238E27FC236}">
                <a16:creationId xmlns:a16="http://schemas.microsoft.com/office/drawing/2014/main" id="{976C5917-0C32-5E56-A9A9-E1833367EDB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1350" y="1878300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04" name="Google Shape;2204;p92">
            <a:extLst>
              <a:ext uri="{FF2B5EF4-FFF2-40B4-BE49-F238E27FC236}">
                <a16:creationId xmlns:a16="http://schemas.microsoft.com/office/drawing/2014/main" id="{8D1987F0-F71A-09A4-E306-F1D971ACCA80}"/>
              </a:ext>
            </a:extLst>
          </p:cNvPr>
          <p:cNvSpPr/>
          <p:nvPr/>
        </p:nvSpPr>
        <p:spPr>
          <a:xfrm rot="-1800276">
            <a:off x="421347" y="1348778"/>
            <a:ext cx="3193357" cy="305787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rgbClr val="837260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2205" name="Google Shape;2205;p92">
            <a:extLst>
              <a:ext uri="{FF2B5EF4-FFF2-40B4-BE49-F238E27FC236}">
                <a16:creationId xmlns:a16="http://schemas.microsoft.com/office/drawing/2014/main" id="{2F156B7E-8011-21C9-40B9-5D38DE8C073D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206" name="Google Shape;2206;p92">
              <a:extLst>
                <a:ext uri="{FF2B5EF4-FFF2-40B4-BE49-F238E27FC236}">
                  <a16:creationId xmlns:a16="http://schemas.microsoft.com/office/drawing/2014/main" id="{D888AAF6-B7C5-8A60-3729-246F3827C25C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92">
              <a:extLst>
                <a:ext uri="{FF2B5EF4-FFF2-40B4-BE49-F238E27FC236}">
                  <a16:creationId xmlns:a16="http://schemas.microsoft.com/office/drawing/2014/main" id="{71034D56-A55A-588F-1F69-C526604AFFC8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92">
              <a:extLst>
                <a:ext uri="{FF2B5EF4-FFF2-40B4-BE49-F238E27FC236}">
                  <a16:creationId xmlns:a16="http://schemas.microsoft.com/office/drawing/2014/main" id="{84EE3DB7-8F5C-D43A-CB21-4DBD558A4D22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92">
              <a:extLst>
                <a:ext uri="{FF2B5EF4-FFF2-40B4-BE49-F238E27FC236}">
                  <a16:creationId xmlns:a16="http://schemas.microsoft.com/office/drawing/2014/main" id="{3A13B94C-BCF9-B5BE-CF33-5B13785652CC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92">
              <a:extLst>
                <a:ext uri="{FF2B5EF4-FFF2-40B4-BE49-F238E27FC236}">
                  <a16:creationId xmlns:a16="http://schemas.microsoft.com/office/drawing/2014/main" id="{5C5E215A-86B5-4D3E-EBF5-DB1BCB5A3C01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92">
              <a:extLst>
                <a:ext uri="{FF2B5EF4-FFF2-40B4-BE49-F238E27FC236}">
                  <a16:creationId xmlns:a16="http://schemas.microsoft.com/office/drawing/2014/main" id="{34549E70-4209-7443-5652-6D5338A2CD0E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92">
              <a:extLst>
                <a:ext uri="{FF2B5EF4-FFF2-40B4-BE49-F238E27FC236}">
                  <a16:creationId xmlns:a16="http://schemas.microsoft.com/office/drawing/2014/main" id="{50455452-6EAA-B0AB-7EAA-DFE069775A1A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92">
              <a:extLst>
                <a:ext uri="{FF2B5EF4-FFF2-40B4-BE49-F238E27FC236}">
                  <a16:creationId xmlns:a16="http://schemas.microsoft.com/office/drawing/2014/main" id="{77EA1D3D-8493-FA28-7CE8-E758FD07F2C3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92">
              <a:extLst>
                <a:ext uri="{FF2B5EF4-FFF2-40B4-BE49-F238E27FC236}">
                  <a16:creationId xmlns:a16="http://schemas.microsoft.com/office/drawing/2014/main" id="{22D6A04F-EABC-57C8-2525-2A0C8F46FE70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92">
              <a:extLst>
                <a:ext uri="{FF2B5EF4-FFF2-40B4-BE49-F238E27FC236}">
                  <a16:creationId xmlns:a16="http://schemas.microsoft.com/office/drawing/2014/main" id="{424623F0-3A31-5123-FDED-9C24DFDC7675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92">
              <a:extLst>
                <a:ext uri="{FF2B5EF4-FFF2-40B4-BE49-F238E27FC236}">
                  <a16:creationId xmlns:a16="http://schemas.microsoft.com/office/drawing/2014/main" id="{AC1D32CA-9299-9D4E-0FAE-3CE325EA1E79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92">
              <a:extLst>
                <a:ext uri="{FF2B5EF4-FFF2-40B4-BE49-F238E27FC236}">
                  <a16:creationId xmlns:a16="http://schemas.microsoft.com/office/drawing/2014/main" id="{B5888E23-7E35-F0CA-8A79-2CC4D7E9841C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92">
              <a:extLst>
                <a:ext uri="{FF2B5EF4-FFF2-40B4-BE49-F238E27FC236}">
                  <a16:creationId xmlns:a16="http://schemas.microsoft.com/office/drawing/2014/main" id="{6C858988-A08A-908B-79DD-ADA1B4C06107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92">
              <a:extLst>
                <a:ext uri="{FF2B5EF4-FFF2-40B4-BE49-F238E27FC236}">
                  <a16:creationId xmlns:a16="http://schemas.microsoft.com/office/drawing/2014/main" id="{CB6F7CB0-9217-1259-18DF-C36A59DC4EEE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92">
              <a:extLst>
                <a:ext uri="{FF2B5EF4-FFF2-40B4-BE49-F238E27FC236}">
                  <a16:creationId xmlns:a16="http://schemas.microsoft.com/office/drawing/2014/main" id="{42B78E15-0FDB-2520-0C8B-9C0158870366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92">
              <a:extLst>
                <a:ext uri="{FF2B5EF4-FFF2-40B4-BE49-F238E27FC236}">
                  <a16:creationId xmlns:a16="http://schemas.microsoft.com/office/drawing/2014/main" id="{D6AB9B28-73EE-AD39-BD29-2EC1CDAF2B85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92">
              <a:extLst>
                <a:ext uri="{FF2B5EF4-FFF2-40B4-BE49-F238E27FC236}">
                  <a16:creationId xmlns:a16="http://schemas.microsoft.com/office/drawing/2014/main" id="{FF105CE7-9F72-1A6C-A757-AEC8F182AE4F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92">
              <a:extLst>
                <a:ext uri="{FF2B5EF4-FFF2-40B4-BE49-F238E27FC236}">
                  <a16:creationId xmlns:a16="http://schemas.microsoft.com/office/drawing/2014/main" id="{379329FF-29A4-2DBF-86BD-7621A307203A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92">
              <a:extLst>
                <a:ext uri="{FF2B5EF4-FFF2-40B4-BE49-F238E27FC236}">
                  <a16:creationId xmlns:a16="http://schemas.microsoft.com/office/drawing/2014/main" id="{E1350AEF-7D88-8B0F-CE0F-29DCA6410CAB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92">
              <a:extLst>
                <a:ext uri="{FF2B5EF4-FFF2-40B4-BE49-F238E27FC236}">
                  <a16:creationId xmlns:a16="http://schemas.microsoft.com/office/drawing/2014/main" id="{3BCFF2F0-BCC1-D297-65DC-3DA5E31A3901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92">
              <a:extLst>
                <a:ext uri="{FF2B5EF4-FFF2-40B4-BE49-F238E27FC236}">
                  <a16:creationId xmlns:a16="http://schemas.microsoft.com/office/drawing/2014/main" id="{C562FA98-FCA1-01F5-5B92-AB4CF64B90B3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92">
              <a:extLst>
                <a:ext uri="{FF2B5EF4-FFF2-40B4-BE49-F238E27FC236}">
                  <a16:creationId xmlns:a16="http://schemas.microsoft.com/office/drawing/2014/main" id="{2C30B8B3-2DCC-8FC0-E765-52115316AE3F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92">
              <a:extLst>
                <a:ext uri="{FF2B5EF4-FFF2-40B4-BE49-F238E27FC236}">
                  <a16:creationId xmlns:a16="http://schemas.microsoft.com/office/drawing/2014/main" id="{EDE7AB01-2165-C337-EFB8-6344C519E4AD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92">
              <a:extLst>
                <a:ext uri="{FF2B5EF4-FFF2-40B4-BE49-F238E27FC236}">
                  <a16:creationId xmlns:a16="http://schemas.microsoft.com/office/drawing/2014/main" id="{8084585B-AD68-C335-4F41-CC3B95CA7874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92">
              <a:extLst>
                <a:ext uri="{FF2B5EF4-FFF2-40B4-BE49-F238E27FC236}">
                  <a16:creationId xmlns:a16="http://schemas.microsoft.com/office/drawing/2014/main" id="{D9D38F46-A5BE-73A0-C84B-60D3E055E74F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92">
              <a:extLst>
                <a:ext uri="{FF2B5EF4-FFF2-40B4-BE49-F238E27FC236}">
                  <a16:creationId xmlns:a16="http://schemas.microsoft.com/office/drawing/2014/main" id="{5934EC6E-0769-4772-EA90-D24C35676433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92">
              <a:extLst>
                <a:ext uri="{FF2B5EF4-FFF2-40B4-BE49-F238E27FC236}">
                  <a16:creationId xmlns:a16="http://schemas.microsoft.com/office/drawing/2014/main" id="{267F3BB2-6B85-E59D-BA3E-EA7D8E6B5613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92">
              <a:extLst>
                <a:ext uri="{FF2B5EF4-FFF2-40B4-BE49-F238E27FC236}">
                  <a16:creationId xmlns:a16="http://schemas.microsoft.com/office/drawing/2014/main" id="{227F3D4C-2BC4-3BBF-F21B-E20F4174D313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92">
              <a:extLst>
                <a:ext uri="{FF2B5EF4-FFF2-40B4-BE49-F238E27FC236}">
                  <a16:creationId xmlns:a16="http://schemas.microsoft.com/office/drawing/2014/main" id="{8BB50001-32E9-DFE4-9B33-2D50CDD3AACB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92">
              <a:extLst>
                <a:ext uri="{FF2B5EF4-FFF2-40B4-BE49-F238E27FC236}">
                  <a16:creationId xmlns:a16="http://schemas.microsoft.com/office/drawing/2014/main" id="{3DC0DD85-C13E-3DA7-8421-97AD72B11915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92">
              <a:extLst>
                <a:ext uri="{FF2B5EF4-FFF2-40B4-BE49-F238E27FC236}">
                  <a16:creationId xmlns:a16="http://schemas.microsoft.com/office/drawing/2014/main" id="{AF2F0744-F809-4997-E54D-49FF2285530B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92">
              <a:extLst>
                <a:ext uri="{FF2B5EF4-FFF2-40B4-BE49-F238E27FC236}">
                  <a16:creationId xmlns:a16="http://schemas.microsoft.com/office/drawing/2014/main" id="{42D2228D-D463-3832-0780-F130D7E87748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92">
              <a:extLst>
                <a:ext uri="{FF2B5EF4-FFF2-40B4-BE49-F238E27FC236}">
                  <a16:creationId xmlns:a16="http://schemas.microsoft.com/office/drawing/2014/main" id="{C7CF91B8-08DE-239A-A67F-FF92A4553948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9" name="Google Shape;2239;p92">
            <a:extLst>
              <a:ext uri="{FF2B5EF4-FFF2-40B4-BE49-F238E27FC236}">
                <a16:creationId xmlns:a16="http://schemas.microsoft.com/office/drawing/2014/main" id="{A0D82E40-5EB8-02F8-9D2E-DBDE86B3AD23}"/>
              </a:ext>
            </a:extLst>
          </p:cNvPr>
          <p:cNvSpPr txBox="1"/>
          <p:nvPr/>
        </p:nvSpPr>
        <p:spPr>
          <a:xfrm>
            <a:off x="241628" y="70962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rgbClr val="FFFFF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40" name="Google Shape;2240;p92">
            <a:hlinkClick r:id="" action="ppaction://noaction"/>
            <a:extLst>
              <a:ext uri="{FF2B5EF4-FFF2-40B4-BE49-F238E27FC236}">
                <a16:creationId xmlns:a16="http://schemas.microsoft.com/office/drawing/2014/main" id="{2A9E2D5B-5EEE-579E-F632-8218DFB7F5CB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2FD9F7F-7396-C72C-65DD-58F5302B4947}"/>
              </a:ext>
            </a:extLst>
          </p:cNvPr>
          <p:cNvSpPr/>
          <p:nvPr/>
        </p:nvSpPr>
        <p:spPr>
          <a:xfrm>
            <a:off x="2173378" y="1209622"/>
            <a:ext cx="569821" cy="58944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16C06F1-BEDE-370B-AC49-9928B1622925}"/>
              </a:ext>
            </a:extLst>
          </p:cNvPr>
          <p:cNvSpPr/>
          <p:nvPr/>
        </p:nvSpPr>
        <p:spPr>
          <a:xfrm>
            <a:off x="1733114" y="2582993"/>
            <a:ext cx="569821" cy="58944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D244B2B-2ECD-AB71-C4B6-A787A86A9D3C}"/>
              </a:ext>
            </a:extLst>
          </p:cNvPr>
          <p:cNvSpPr/>
          <p:nvPr/>
        </p:nvSpPr>
        <p:spPr>
          <a:xfrm>
            <a:off x="1277563" y="3956364"/>
            <a:ext cx="569821" cy="58944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>
          <a:extLst>
            <a:ext uri="{FF2B5EF4-FFF2-40B4-BE49-F238E27FC236}">
              <a16:creationId xmlns:a16="http://schemas.microsoft.com/office/drawing/2014/main" id="{CD19ED4D-E8F1-4D48-0AE6-3C2C6B40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93">
            <a:extLst>
              <a:ext uri="{FF2B5EF4-FFF2-40B4-BE49-F238E27FC236}">
                <a16:creationId xmlns:a16="http://schemas.microsoft.com/office/drawing/2014/main" id="{45BBB2FB-E3F4-AB94-1CE5-4DBD748C9C04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246" name="Google Shape;2246;p93">
              <a:extLst>
                <a:ext uri="{FF2B5EF4-FFF2-40B4-BE49-F238E27FC236}">
                  <a16:creationId xmlns:a16="http://schemas.microsoft.com/office/drawing/2014/main" id="{4E175401-333E-AD98-26FD-978C9FF5AA8A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93">
              <a:extLst>
                <a:ext uri="{FF2B5EF4-FFF2-40B4-BE49-F238E27FC236}">
                  <a16:creationId xmlns:a16="http://schemas.microsoft.com/office/drawing/2014/main" id="{63759B2C-0EB4-10AD-DDF7-849D230D306F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84A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93">
              <a:extLst>
                <a:ext uri="{FF2B5EF4-FFF2-40B4-BE49-F238E27FC236}">
                  <a16:creationId xmlns:a16="http://schemas.microsoft.com/office/drawing/2014/main" id="{8A4A06DE-EBF7-3B97-25B5-68E276D3A4C1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93">
              <a:extLst>
                <a:ext uri="{FF2B5EF4-FFF2-40B4-BE49-F238E27FC236}">
                  <a16:creationId xmlns:a16="http://schemas.microsoft.com/office/drawing/2014/main" id="{FE4DA360-E9EB-E969-A82A-3D88F77AB8C1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3">
              <a:extLst>
                <a:ext uri="{FF2B5EF4-FFF2-40B4-BE49-F238E27FC236}">
                  <a16:creationId xmlns:a16="http://schemas.microsoft.com/office/drawing/2014/main" id="{6241FE80-413A-B7F2-2B2D-C5A609801551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93">
              <a:extLst>
                <a:ext uri="{FF2B5EF4-FFF2-40B4-BE49-F238E27FC236}">
                  <a16:creationId xmlns:a16="http://schemas.microsoft.com/office/drawing/2014/main" id="{407B689C-5B7A-EA5E-5861-A6B70D30243A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3">
              <a:extLst>
                <a:ext uri="{FF2B5EF4-FFF2-40B4-BE49-F238E27FC236}">
                  <a16:creationId xmlns:a16="http://schemas.microsoft.com/office/drawing/2014/main" id="{76631E52-7C75-03F2-40F9-65F295227B47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3">
              <a:extLst>
                <a:ext uri="{FF2B5EF4-FFF2-40B4-BE49-F238E27FC236}">
                  <a16:creationId xmlns:a16="http://schemas.microsoft.com/office/drawing/2014/main" id="{D5E0CB77-C6B0-82B2-C462-43A196552CEE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93">
              <a:extLst>
                <a:ext uri="{FF2B5EF4-FFF2-40B4-BE49-F238E27FC236}">
                  <a16:creationId xmlns:a16="http://schemas.microsoft.com/office/drawing/2014/main" id="{F804B9A9-CD94-4CEF-8579-8184DFA83E26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93">
              <a:extLst>
                <a:ext uri="{FF2B5EF4-FFF2-40B4-BE49-F238E27FC236}">
                  <a16:creationId xmlns:a16="http://schemas.microsoft.com/office/drawing/2014/main" id="{AD2AB51F-2D87-427E-5C2A-7B16A849353C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3">
              <a:extLst>
                <a:ext uri="{FF2B5EF4-FFF2-40B4-BE49-F238E27FC236}">
                  <a16:creationId xmlns:a16="http://schemas.microsoft.com/office/drawing/2014/main" id="{8315157C-7E56-38A9-1F25-B2DD0968094C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93">
              <a:extLst>
                <a:ext uri="{FF2B5EF4-FFF2-40B4-BE49-F238E27FC236}">
                  <a16:creationId xmlns:a16="http://schemas.microsoft.com/office/drawing/2014/main" id="{A3386918-8BA3-C3D4-AB9B-E302716AF889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93">
              <a:extLst>
                <a:ext uri="{FF2B5EF4-FFF2-40B4-BE49-F238E27FC236}">
                  <a16:creationId xmlns:a16="http://schemas.microsoft.com/office/drawing/2014/main" id="{E4E66C9E-48CB-A28B-5ED7-CC978AF4AE67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93">
              <a:extLst>
                <a:ext uri="{FF2B5EF4-FFF2-40B4-BE49-F238E27FC236}">
                  <a16:creationId xmlns:a16="http://schemas.microsoft.com/office/drawing/2014/main" id="{5A4EAA0D-556B-60B3-DAA0-E88EA703C103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93">
              <a:extLst>
                <a:ext uri="{FF2B5EF4-FFF2-40B4-BE49-F238E27FC236}">
                  <a16:creationId xmlns:a16="http://schemas.microsoft.com/office/drawing/2014/main" id="{F36861E1-5D63-1FB5-953B-4C20B9A9A79A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3">
              <a:extLst>
                <a:ext uri="{FF2B5EF4-FFF2-40B4-BE49-F238E27FC236}">
                  <a16:creationId xmlns:a16="http://schemas.microsoft.com/office/drawing/2014/main" id="{FD43B69C-93B6-7FD6-E30F-2440135B633A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3">
              <a:extLst>
                <a:ext uri="{FF2B5EF4-FFF2-40B4-BE49-F238E27FC236}">
                  <a16:creationId xmlns:a16="http://schemas.microsoft.com/office/drawing/2014/main" id="{B54A2E76-ACAC-33E0-C43A-1D8ABDE68A8B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3">
              <a:extLst>
                <a:ext uri="{FF2B5EF4-FFF2-40B4-BE49-F238E27FC236}">
                  <a16:creationId xmlns:a16="http://schemas.microsoft.com/office/drawing/2014/main" id="{EC944AE9-BCA6-52C1-9C9D-26D95C760870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93">
              <a:extLst>
                <a:ext uri="{FF2B5EF4-FFF2-40B4-BE49-F238E27FC236}">
                  <a16:creationId xmlns:a16="http://schemas.microsoft.com/office/drawing/2014/main" id="{E725210D-AF17-ED67-5D6D-4B73245E2756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3">
              <a:extLst>
                <a:ext uri="{FF2B5EF4-FFF2-40B4-BE49-F238E27FC236}">
                  <a16:creationId xmlns:a16="http://schemas.microsoft.com/office/drawing/2014/main" id="{C58F8B6C-5DDA-08E9-7099-5E2C4803446C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3">
              <a:extLst>
                <a:ext uri="{FF2B5EF4-FFF2-40B4-BE49-F238E27FC236}">
                  <a16:creationId xmlns:a16="http://schemas.microsoft.com/office/drawing/2014/main" id="{982E68F0-CF61-B36B-0110-AA36A0D73C5A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3">
              <a:extLst>
                <a:ext uri="{FF2B5EF4-FFF2-40B4-BE49-F238E27FC236}">
                  <a16:creationId xmlns:a16="http://schemas.microsoft.com/office/drawing/2014/main" id="{686939D3-CA09-B732-0B24-26AE84FDC5B6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3">
              <a:extLst>
                <a:ext uri="{FF2B5EF4-FFF2-40B4-BE49-F238E27FC236}">
                  <a16:creationId xmlns:a16="http://schemas.microsoft.com/office/drawing/2014/main" id="{55F61505-5A49-B4B9-9DA1-7DFDE64D60EC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3">
              <a:extLst>
                <a:ext uri="{FF2B5EF4-FFF2-40B4-BE49-F238E27FC236}">
                  <a16:creationId xmlns:a16="http://schemas.microsoft.com/office/drawing/2014/main" id="{F7410E88-92F6-D8EB-B0F5-7A6C0956481C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3">
              <a:extLst>
                <a:ext uri="{FF2B5EF4-FFF2-40B4-BE49-F238E27FC236}">
                  <a16:creationId xmlns:a16="http://schemas.microsoft.com/office/drawing/2014/main" id="{58C9DA61-61E1-7B86-6E51-CA6AEC1CBF63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3">
              <a:extLst>
                <a:ext uri="{FF2B5EF4-FFF2-40B4-BE49-F238E27FC236}">
                  <a16:creationId xmlns:a16="http://schemas.microsoft.com/office/drawing/2014/main" id="{617C7259-6EE2-B1A0-B674-6A922EA06AC0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93">
              <a:extLst>
                <a:ext uri="{FF2B5EF4-FFF2-40B4-BE49-F238E27FC236}">
                  <a16:creationId xmlns:a16="http://schemas.microsoft.com/office/drawing/2014/main" id="{96CA0249-5736-F25D-311B-FD23370C1BBE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93">
              <a:extLst>
                <a:ext uri="{FF2B5EF4-FFF2-40B4-BE49-F238E27FC236}">
                  <a16:creationId xmlns:a16="http://schemas.microsoft.com/office/drawing/2014/main" id="{C74B9B60-8F00-3309-1089-8994A5F416E5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3">
              <a:extLst>
                <a:ext uri="{FF2B5EF4-FFF2-40B4-BE49-F238E27FC236}">
                  <a16:creationId xmlns:a16="http://schemas.microsoft.com/office/drawing/2014/main" id="{A729592C-FCAB-E64C-1276-8200ACBD2F63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3">
              <a:extLst>
                <a:ext uri="{FF2B5EF4-FFF2-40B4-BE49-F238E27FC236}">
                  <a16:creationId xmlns:a16="http://schemas.microsoft.com/office/drawing/2014/main" id="{8612C3B9-1254-E1D9-B029-3B329FD39969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93">
              <a:extLst>
                <a:ext uri="{FF2B5EF4-FFF2-40B4-BE49-F238E27FC236}">
                  <a16:creationId xmlns:a16="http://schemas.microsoft.com/office/drawing/2014/main" id="{84B8BF89-BE15-686C-A367-BFE2F9F047D3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93">
              <a:extLst>
                <a:ext uri="{FF2B5EF4-FFF2-40B4-BE49-F238E27FC236}">
                  <a16:creationId xmlns:a16="http://schemas.microsoft.com/office/drawing/2014/main" id="{127A6B44-830F-4478-7626-3F3752B88D24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3">
              <a:extLst>
                <a:ext uri="{FF2B5EF4-FFF2-40B4-BE49-F238E27FC236}">
                  <a16:creationId xmlns:a16="http://schemas.microsoft.com/office/drawing/2014/main" id="{BC756A48-60C7-7EAD-9148-486A46BD3633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9" name="Google Shape;2279;p93">
            <a:extLst>
              <a:ext uri="{FF2B5EF4-FFF2-40B4-BE49-F238E27FC236}">
                <a16:creationId xmlns:a16="http://schemas.microsoft.com/office/drawing/2014/main" id="{98590811-0B6D-C144-76D3-656A0CB3B2BE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80" name="Google Shape;2280;p93">
            <a:hlinkClick r:id="" action="ppaction://noaction"/>
            <a:extLst>
              <a:ext uri="{FF2B5EF4-FFF2-40B4-BE49-F238E27FC236}">
                <a16:creationId xmlns:a16="http://schemas.microsoft.com/office/drawing/2014/main" id="{9714897D-D714-841D-65EB-048E5487B589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93">
            <a:extLst>
              <a:ext uri="{FF2B5EF4-FFF2-40B4-BE49-F238E27FC236}">
                <a16:creationId xmlns:a16="http://schemas.microsoft.com/office/drawing/2014/main" id="{89259412-3B9C-2AF0-0E2E-2183B38F0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6750" y="1911534"/>
            <a:ext cx="4030500" cy="16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quyết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Tik-Tac-Toe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nào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 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283" name="Google Shape;2283;p93">
            <a:extLst>
              <a:ext uri="{FF2B5EF4-FFF2-40B4-BE49-F238E27FC236}">
                <a16:creationId xmlns:a16="http://schemas.microsoft.com/office/drawing/2014/main" id="{47591A93-E4B8-AA79-748E-E20FC3C0EE16}"/>
              </a:ext>
            </a:extLst>
          </p:cNvPr>
          <p:cNvGrpSpPr/>
          <p:nvPr/>
        </p:nvGrpSpPr>
        <p:grpSpPr>
          <a:xfrm>
            <a:off x="823470" y="761266"/>
            <a:ext cx="3453784" cy="4382236"/>
            <a:chOff x="7230863" y="2832257"/>
            <a:chExt cx="1821328" cy="2311062"/>
          </a:xfrm>
        </p:grpSpPr>
        <p:sp>
          <p:nvSpPr>
            <p:cNvPr id="2284" name="Google Shape;2284;p93">
              <a:extLst>
                <a:ext uri="{FF2B5EF4-FFF2-40B4-BE49-F238E27FC236}">
                  <a16:creationId xmlns:a16="http://schemas.microsoft.com/office/drawing/2014/main" id="{6DBF7F65-B3C9-A647-55DF-7D4A80CDF33A}"/>
                </a:ext>
              </a:extLst>
            </p:cNvPr>
            <p:cNvSpPr/>
            <p:nvPr/>
          </p:nvSpPr>
          <p:spPr>
            <a:xfrm>
              <a:off x="7884393" y="3250193"/>
              <a:ext cx="464304" cy="760477"/>
            </a:xfrm>
            <a:custGeom>
              <a:avLst/>
              <a:gdLst/>
              <a:ahLst/>
              <a:cxnLst/>
              <a:rect l="l" t="t" r="r" b="b"/>
              <a:pathLst>
                <a:path w="3104" h="5084" extrusionOk="0">
                  <a:moveTo>
                    <a:pt x="1155" y="0"/>
                  </a:moveTo>
                  <a:cubicBezTo>
                    <a:pt x="1094" y="0"/>
                    <a:pt x="1031" y="5"/>
                    <a:pt x="968" y="13"/>
                  </a:cubicBezTo>
                  <a:lnTo>
                    <a:pt x="1" y="113"/>
                  </a:lnTo>
                  <a:lnTo>
                    <a:pt x="635" y="5084"/>
                  </a:lnTo>
                  <a:lnTo>
                    <a:pt x="1769" y="4950"/>
                  </a:lnTo>
                  <a:cubicBezTo>
                    <a:pt x="2569" y="4850"/>
                    <a:pt x="3103" y="4083"/>
                    <a:pt x="2970" y="3282"/>
                  </a:cubicBezTo>
                  <a:lnTo>
                    <a:pt x="2536" y="1114"/>
                  </a:lnTo>
                  <a:cubicBezTo>
                    <a:pt x="2384" y="474"/>
                    <a:pt x="1813" y="0"/>
                    <a:pt x="1155" y="0"/>
                  </a:cubicBezTo>
                  <a:close/>
                </a:path>
              </a:pathLst>
            </a:custGeom>
            <a:solidFill>
              <a:srgbClr val="376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93">
              <a:extLst>
                <a:ext uri="{FF2B5EF4-FFF2-40B4-BE49-F238E27FC236}">
                  <a16:creationId xmlns:a16="http://schemas.microsoft.com/office/drawing/2014/main" id="{4A90EB24-3758-B843-66ED-233B06BE2CDE}"/>
                </a:ext>
              </a:extLst>
            </p:cNvPr>
            <p:cNvSpPr/>
            <p:nvPr/>
          </p:nvSpPr>
          <p:spPr>
            <a:xfrm>
              <a:off x="7734810" y="2882816"/>
              <a:ext cx="314422" cy="379790"/>
            </a:xfrm>
            <a:custGeom>
              <a:avLst/>
              <a:gdLst/>
              <a:ahLst/>
              <a:cxnLst/>
              <a:rect l="l" t="t" r="r" b="b"/>
              <a:pathLst>
                <a:path w="2102" h="2539" extrusionOk="0">
                  <a:moveTo>
                    <a:pt x="1835" y="1"/>
                  </a:moveTo>
                  <a:lnTo>
                    <a:pt x="0" y="234"/>
                  </a:lnTo>
                  <a:lnTo>
                    <a:pt x="200" y="1869"/>
                  </a:lnTo>
                  <a:cubicBezTo>
                    <a:pt x="232" y="2249"/>
                    <a:pt x="594" y="2538"/>
                    <a:pt x="973" y="2538"/>
                  </a:cubicBezTo>
                  <a:cubicBezTo>
                    <a:pt x="994" y="2538"/>
                    <a:pt x="1014" y="2538"/>
                    <a:pt x="1034" y="2536"/>
                  </a:cubicBezTo>
                  <a:lnTo>
                    <a:pt x="1368" y="2469"/>
                  </a:lnTo>
                  <a:cubicBezTo>
                    <a:pt x="1802" y="2436"/>
                    <a:pt x="2102" y="2036"/>
                    <a:pt x="2035" y="1635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93">
              <a:extLst>
                <a:ext uri="{FF2B5EF4-FFF2-40B4-BE49-F238E27FC236}">
                  <a16:creationId xmlns:a16="http://schemas.microsoft.com/office/drawing/2014/main" id="{194F90E8-D1CE-BB39-5FEB-755E9618DEE1}"/>
                </a:ext>
              </a:extLst>
            </p:cNvPr>
            <p:cNvSpPr/>
            <p:nvPr/>
          </p:nvSpPr>
          <p:spPr>
            <a:xfrm>
              <a:off x="7694871" y="2832257"/>
              <a:ext cx="319508" cy="125649"/>
            </a:xfrm>
            <a:custGeom>
              <a:avLst/>
              <a:gdLst/>
              <a:ahLst/>
              <a:cxnLst/>
              <a:rect l="l" t="t" r="r" b="b"/>
              <a:pathLst>
                <a:path w="2136" h="840" extrusionOk="0">
                  <a:moveTo>
                    <a:pt x="1796" y="0"/>
                  </a:moveTo>
                  <a:cubicBezTo>
                    <a:pt x="1776" y="0"/>
                    <a:pt x="1756" y="2"/>
                    <a:pt x="1735" y="5"/>
                  </a:cubicBezTo>
                  <a:lnTo>
                    <a:pt x="301" y="172"/>
                  </a:lnTo>
                  <a:cubicBezTo>
                    <a:pt x="134" y="205"/>
                    <a:pt x="0" y="372"/>
                    <a:pt x="34" y="539"/>
                  </a:cubicBezTo>
                  <a:cubicBezTo>
                    <a:pt x="67" y="706"/>
                    <a:pt x="201" y="839"/>
                    <a:pt x="401" y="839"/>
                  </a:cubicBezTo>
                  <a:lnTo>
                    <a:pt x="1835" y="639"/>
                  </a:lnTo>
                  <a:cubicBezTo>
                    <a:pt x="2002" y="606"/>
                    <a:pt x="2135" y="439"/>
                    <a:pt x="2102" y="272"/>
                  </a:cubicBezTo>
                  <a:cubicBezTo>
                    <a:pt x="2102" y="123"/>
                    <a:pt x="1968" y="0"/>
                    <a:pt x="1796" y="0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93">
              <a:extLst>
                <a:ext uri="{FF2B5EF4-FFF2-40B4-BE49-F238E27FC236}">
                  <a16:creationId xmlns:a16="http://schemas.microsoft.com/office/drawing/2014/main" id="{17E5A20D-E533-ED3E-3CA8-D1FB84C906C4}"/>
                </a:ext>
              </a:extLst>
            </p:cNvPr>
            <p:cNvSpPr/>
            <p:nvPr/>
          </p:nvSpPr>
          <p:spPr>
            <a:xfrm>
              <a:off x="7230863" y="3345627"/>
              <a:ext cx="658761" cy="328184"/>
            </a:xfrm>
            <a:custGeom>
              <a:avLst/>
              <a:gdLst/>
              <a:ahLst/>
              <a:cxnLst/>
              <a:rect l="l" t="t" r="r" b="b"/>
              <a:pathLst>
                <a:path w="4404" h="2194" extrusionOk="0">
                  <a:moveTo>
                    <a:pt x="4054" y="1"/>
                  </a:moveTo>
                  <a:cubicBezTo>
                    <a:pt x="3917" y="1"/>
                    <a:pt x="3792" y="70"/>
                    <a:pt x="3736" y="209"/>
                  </a:cubicBezTo>
                  <a:cubicBezTo>
                    <a:pt x="3736" y="209"/>
                    <a:pt x="3569" y="1177"/>
                    <a:pt x="2569" y="1510"/>
                  </a:cubicBezTo>
                  <a:cubicBezTo>
                    <a:pt x="2422" y="1561"/>
                    <a:pt x="2272" y="1582"/>
                    <a:pt x="2122" y="1582"/>
                  </a:cubicBezTo>
                  <a:cubicBezTo>
                    <a:pt x="1283" y="1582"/>
                    <a:pt x="462" y="910"/>
                    <a:pt x="434" y="910"/>
                  </a:cubicBezTo>
                  <a:cubicBezTo>
                    <a:pt x="405" y="895"/>
                    <a:pt x="374" y="889"/>
                    <a:pt x="341" y="889"/>
                  </a:cubicBezTo>
                  <a:cubicBezTo>
                    <a:pt x="221" y="889"/>
                    <a:pt x="86" y="979"/>
                    <a:pt x="34" y="1110"/>
                  </a:cubicBezTo>
                  <a:cubicBezTo>
                    <a:pt x="0" y="1210"/>
                    <a:pt x="34" y="1310"/>
                    <a:pt x="100" y="1410"/>
                  </a:cubicBezTo>
                  <a:cubicBezTo>
                    <a:pt x="134" y="1443"/>
                    <a:pt x="167" y="1477"/>
                    <a:pt x="234" y="1510"/>
                  </a:cubicBezTo>
                  <a:cubicBezTo>
                    <a:pt x="290" y="1510"/>
                    <a:pt x="1289" y="2194"/>
                    <a:pt x="2259" y="2194"/>
                  </a:cubicBezTo>
                  <a:cubicBezTo>
                    <a:pt x="2444" y="2194"/>
                    <a:pt x="2627" y="2169"/>
                    <a:pt x="2802" y="2111"/>
                  </a:cubicBezTo>
                  <a:cubicBezTo>
                    <a:pt x="3903" y="1710"/>
                    <a:pt x="4337" y="443"/>
                    <a:pt x="4337" y="409"/>
                  </a:cubicBezTo>
                  <a:cubicBezTo>
                    <a:pt x="4403" y="243"/>
                    <a:pt x="4303" y="76"/>
                    <a:pt x="4136" y="9"/>
                  </a:cubicBezTo>
                  <a:cubicBezTo>
                    <a:pt x="4109" y="3"/>
                    <a:pt x="4081" y="1"/>
                    <a:pt x="4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3">
              <a:extLst>
                <a:ext uri="{FF2B5EF4-FFF2-40B4-BE49-F238E27FC236}">
                  <a16:creationId xmlns:a16="http://schemas.microsoft.com/office/drawing/2014/main" id="{EEC06F52-2711-AC95-0FCA-BB795657C8DC}"/>
                </a:ext>
              </a:extLst>
            </p:cNvPr>
            <p:cNvSpPr/>
            <p:nvPr/>
          </p:nvSpPr>
          <p:spPr>
            <a:xfrm>
              <a:off x="7380446" y="3345627"/>
              <a:ext cx="509179" cy="328184"/>
            </a:xfrm>
            <a:custGeom>
              <a:avLst/>
              <a:gdLst/>
              <a:ahLst/>
              <a:cxnLst/>
              <a:rect l="l" t="t" r="r" b="b"/>
              <a:pathLst>
                <a:path w="3404" h="2194" extrusionOk="0">
                  <a:moveTo>
                    <a:pt x="3054" y="1"/>
                  </a:moveTo>
                  <a:cubicBezTo>
                    <a:pt x="2918" y="1"/>
                    <a:pt x="2797" y="70"/>
                    <a:pt x="2770" y="209"/>
                  </a:cubicBezTo>
                  <a:cubicBezTo>
                    <a:pt x="2736" y="243"/>
                    <a:pt x="2569" y="1177"/>
                    <a:pt x="1602" y="1510"/>
                  </a:cubicBezTo>
                  <a:cubicBezTo>
                    <a:pt x="1444" y="1563"/>
                    <a:pt x="1282" y="1586"/>
                    <a:pt x="1121" y="1586"/>
                  </a:cubicBezTo>
                  <a:cubicBezTo>
                    <a:pt x="774" y="1586"/>
                    <a:pt x="431" y="1480"/>
                    <a:pt x="134" y="1343"/>
                  </a:cubicBezTo>
                  <a:cubicBezTo>
                    <a:pt x="101" y="1543"/>
                    <a:pt x="68" y="1710"/>
                    <a:pt x="1" y="1910"/>
                  </a:cubicBezTo>
                  <a:cubicBezTo>
                    <a:pt x="378" y="2052"/>
                    <a:pt x="822" y="2193"/>
                    <a:pt x="1262" y="2193"/>
                  </a:cubicBezTo>
                  <a:cubicBezTo>
                    <a:pt x="1445" y="2193"/>
                    <a:pt x="1626" y="2169"/>
                    <a:pt x="1802" y="2111"/>
                  </a:cubicBezTo>
                  <a:cubicBezTo>
                    <a:pt x="2903" y="1744"/>
                    <a:pt x="3337" y="443"/>
                    <a:pt x="3337" y="409"/>
                  </a:cubicBezTo>
                  <a:cubicBezTo>
                    <a:pt x="3403" y="243"/>
                    <a:pt x="3303" y="76"/>
                    <a:pt x="3136" y="9"/>
                  </a:cubicBezTo>
                  <a:cubicBezTo>
                    <a:pt x="3109" y="3"/>
                    <a:pt x="3081" y="1"/>
                    <a:pt x="3054" y="1"/>
                  </a:cubicBezTo>
                  <a:close/>
                </a:path>
              </a:pathLst>
            </a:custGeom>
            <a:solidFill>
              <a:srgbClr val="802733"/>
            </a:solidFill>
            <a:ln w="9525" cap="flat" cmpd="sng">
              <a:solidFill>
                <a:srgbClr val="8027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3">
              <a:extLst>
                <a:ext uri="{FF2B5EF4-FFF2-40B4-BE49-F238E27FC236}">
                  <a16:creationId xmlns:a16="http://schemas.microsoft.com/office/drawing/2014/main" id="{07A8ACB6-69CB-DBDB-A8A7-D0C3C3862A6B}"/>
                </a:ext>
              </a:extLst>
            </p:cNvPr>
            <p:cNvSpPr/>
            <p:nvPr/>
          </p:nvSpPr>
          <p:spPr>
            <a:xfrm>
              <a:off x="7635037" y="3880837"/>
              <a:ext cx="509029" cy="1157769"/>
            </a:xfrm>
            <a:custGeom>
              <a:avLst/>
              <a:gdLst/>
              <a:ahLst/>
              <a:cxnLst/>
              <a:rect l="l" t="t" r="r" b="b"/>
              <a:pathLst>
                <a:path w="3403" h="7740" extrusionOk="0">
                  <a:moveTo>
                    <a:pt x="2635" y="0"/>
                  </a:moveTo>
                  <a:cubicBezTo>
                    <a:pt x="2535" y="67"/>
                    <a:pt x="0" y="2035"/>
                    <a:pt x="667" y="4604"/>
                  </a:cubicBezTo>
                  <a:cubicBezTo>
                    <a:pt x="1168" y="6572"/>
                    <a:pt x="1501" y="7739"/>
                    <a:pt x="1501" y="7739"/>
                  </a:cubicBezTo>
                  <a:lnTo>
                    <a:pt x="2702" y="7406"/>
                  </a:lnTo>
                  <a:cubicBezTo>
                    <a:pt x="2702" y="7372"/>
                    <a:pt x="2402" y="6238"/>
                    <a:pt x="1868" y="4303"/>
                  </a:cubicBezTo>
                  <a:cubicBezTo>
                    <a:pt x="1434" y="2535"/>
                    <a:pt x="3369" y="1001"/>
                    <a:pt x="3403" y="1001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93">
              <a:extLst>
                <a:ext uri="{FF2B5EF4-FFF2-40B4-BE49-F238E27FC236}">
                  <a16:creationId xmlns:a16="http://schemas.microsoft.com/office/drawing/2014/main" id="{634F9D28-6E58-1747-ABF4-F2819A52AF3B}"/>
                </a:ext>
              </a:extLst>
            </p:cNvPr>
            <p:cNvSpPr/>
            <p:nvPr/>
          </p:nvSpPr>
          <p:spPr>
            <a:xfrm>
              <a:off x="8009146" y="3870815"/>
              <a:ext cx="968248" cy="648739"/>
            </a:xfrm>
            <a:custGeom>
              <a:avLst/>
              <a:gdLst/>
              <a:ahLst/>
              <a:cxnLst/>
              <a:rect l="l" t="t" r="r" b="b"/>
              <a:pathLst>
                <a:path w="6473" h="4337" extrusionOk="0">
                  <a:moveTo>
                    <a:pt x="1235" y="1"/>
                  </a:moveTo>
                  <a:lnTo>
                    <a:pt x="1" y="334"/>
                  </a:lnTo>
                  <a:cubicBezTo>
                    <a:pt x="168" y="1301"/>
                    <a:pt x="801" y="3703"/>
                    <a:pt x="2736" y="4237"/>
                  </a:cubicBezTo>
                  <a:cubicBezTo>
                    <a:pt x="2970" y="4304"/>
                    <a:pt x="3270" y="4337"/>
                    <a:pt x="3537" y="4337"/>
                  </a:cubicBezTo>
                  <a:cubicBezTo>
                    <a:pt x="4871" y="4337"/>
                    <a:pt x="6272" y="3670"/>
                    <a:pt x="6472" y="3570"/>
                  </a:cubicBezTo>
                  <a:lnTo>
                    <a:pt x="5905" y="2436"/>
                  </a:lnTo>
                  <a:cubicBezTo>
                    <a:pt x="5520" y="2628"/>
                    <a:pt x="4433" y="3070"/>
                    <a:pt x="3577" y="3070"/>
                  </a:cubicBezTo>
                  <a:cubicBezTo>
                    <a:pt x="3394" y="3070"/>
                    <a:pt x="3222" y="3050"/>
                    <a:pt x="3070" y="3003"/>
                  </a:cubicBezTo>
                  <a:cubicBezTo>
                    <a:pt x="2036" y="2736"/>
                    <a:pt x="1469" y="1335"/>
                    <a:pt x="1235" y="1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93">
              <a:extLst>
                <a:ext uri="{FF2B5EF4-FFF2-40B4-BE49-F238E27FC236}">
                  <a16:creationId xmlns:a16="http://schemas.microsoft.com/office/drawing/2014/main" id="{340FC299-6CF5-8DA6-7CA9-401E653FB9B1}"/>
                </a:ext>
              </a:extLst>
            </p:cNvPr>
            <p:cNvSpPr/>
            <p:nvPr/>
          </p:nvSpPr>
          <p:spPr>
            <a:xfrm>
              <a:off x="7804665" y="4973543"/>
              <a:ext cx="224673" cy="169776"/>
            </a:xfrm>
            <a:custGeom>
              <a:avLst/>
              <a:gdLst/>
              <a:ahLst/>
              <a:cxnLst/>
              <a:rect l="l" t="t" r="r" b="b"/>
              <a:pathLst>
                <a:path w="1502" h="1135" extrusionOk="0">
                  <a:moveTo>
                    <a:pt x="1335" y="0"/>
                  </a:moveTo>
                  <a:lnTo>
                    <a:pt x="434" y="401"/>
                  </a:lnTo>
                  <a:cubicBezTo>
                    <a:pt x="134" y="501"/>
                    <a:pt x="0" y="834"/>
                    <a:pt x="134" y="1135"/>
                  </a:cubicBezTo>
                  <a:lnTo>
                    <a:pt x="1201" y="668"/>
                  </a:lnTo>
                  <a:cubicBezTo>
                    <a:pt x="1401" y="601"/>
                    <a:pt x="1501" y="367"/>
                    <a:pt x="1401" y="167"/>
                  </a:cubicBezTo>
                  <a:lnTo>
                    <a:pt x="1335" y="0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3">
              <a:extLst>
                <a:ext uri="{FF2B5EF4-FFF2-40B4-BE49-F238E27FC236}">
                  <a16:creationId xmlns:a16="http://schemas.microsoft.com/office/drawing/2014/main" id="{C30AE225-453B-7F30-7111-97DB717A680D}"/>
                </a:ext>
              </a:extLst>
            </p:cNvPr>
            <p:cNvSpPr/>
            <p:nvPr/>
          </p:nvSpPr>
          <p:spPr>
            <a:xfrm>
              <a:off x="8882414" y="4258983"/>
              <a:ext cx="169776" cy="203582"/>
            </a:xfrm>
            <a:custGeom>
              <a:avLst/>
              <a:gdLst/>
              <a:ahLst/>
              <a:cxnLst/>
              <a:rect l="l" t="t" r="r" b="b"/>
              <a:pathLst>
                <a:path w="1135" h="1361" extrusionOk="0">
                  <a:moveTo>
                    <a:pt x="330" y="1"/>
                  </a:moveTo>
                  <a:cubicBezTo>
                    <a:pt x="277" y="1"/>
                    <a:pt x="222" y="13"/>
                    <a:pt x="167" y="41"/>
                  </a:cubicBezTo>
                  <a:lnTo>
                    <a:pt x="0" y="141"/>
                  </a:lnTo>
                  <a:lnTo>
                    <a:pt x="401" y="1008"/>
                  </a:lnTo>
                  <a:cubicBezTo>
                    <a:pt x="499" y="1229"/>
                    <a:pt x="706" y="1360"/>
                    <a:pt x="915" y="1360"/>
                  </a:cubicBezTo>
                  <a:cubicBezTo>
                    <a:pt x="990" y="1360"/>
                    <a:pt x="1064" y="1343"/>
                    <a:pt x="1135" y="1308"/>
                  </a:cubicBezTo>
                  <a:lnTo>
                    <a:pt x="668" y="208"/>
                  </a:lnTo>
                  <a:cubicBezTo>
                    <a:pt x="595" y="87"/>
                    <a:pt x="470" y="1"/>
                    <a:pt x="330" y="1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3">
              <a:extLst>
                <a:ext uri="{FF2B5EF4-FFF2-40B4-BE49-F238E27FC236}">
                  <a16:creationId xmlns:a16="http://schemas.microsoft.com/office/drawing/2014/main" id="{0C92CCDD-EE43-D188-7C44-D5050F651CE5}"/>
                </a:ext>
              </a:extLst>
            </p:cNvPr>
            <p:cNvSpPr/>
            <p:nvPr/>
          </p:nvSpPr>
          <p:spPr>
            <a:xfrm>
              <a:off x="7834582" y="3845834"/>
              <a:ext cx="404321" cy="324444"/>
            </a:xfrm>
            <a:custGeom>
              <a:avLst/>
              <a:gdLst/>
              <a:ahLst/>
              <a:cxnLst/>
              <a:rect l="l" t="t" r="r" b="b"/>
              <a:pathLst>
                <a:path w="2703" h="2169" extrusionOk="0">
                  <a:moveTo>
                    <a:pt x="0" y="1"/>
                  </a:moveTo>
                  <a:lnTo>
                    <a:pt x="100" y="2036"/>
                  </a:lnTo>
                  <a:lnTo>
                    <a:pt x="2702" y="21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93">
              <a:extLst>
                <a:ext uri="{FF2B5EF4-FFF2-40B4-BE49-F238E27FC236}">
                  <a16:creationId xmlns:a16="http://schemas.microsoft.com/office/drawing/2014/main" id="{22FE0751-3F78-23C7-5ADA-AC1D9DB06183}"/>
                </a:ext>
              </a:extLst>
            </p:cNvPr>
            <p:cNvSpPr/>
            <p:nvPr/>
          </p:nvSpPr>
          <p:spPr>
            <a:xfrm>
              <a:off x="7729724" y="3273827"/>
              <a:ext cx="519201" cy="766760"/>
            </a:xfrm>
            <a:custGeom>
              <a:avLst/>
              <a:gdLst/>
              <a:ahLst/>
              <a:cxnLst/>
              <a:rect l="l" t="t" r="r" b="b"/>
              <a:pathLst>
                <a:path w="3471" h="5126" extrusionOk="0">
                  <a:moveTo>
                    <a:pt x="1699" y="1"/>
                  </a:moveTo>
                  <a:cubicBezTo>
                    <a:pt x="1375" y="1"/>
                    <a:pt x="1015" y="109"/>
                    <a:pt x="835" y="289"/>
                  </a:cubicBezTo>
                  <a:cubicBezTo>
                    <a:pt x="1" y="1223"/>
                    <a:pt x="701" y="5126"/>
                    <a:pt x="701" y="5126"/>
                  </a:cubicBezTo>
                  <a:lnTo>
                    <a:pt x="3470" y="4792"/>
                  </a:lnTo>
                  <a:cubicBezTo>
                    <a:pt x="3470" y="4792"/>
                    <a:pt x="3203" y="989"/>
                    <a:pt x="2236" y="155"/>
                  </a:cubicBezTo>
                  <a:cubicBezTo>
                    <a:pt x="2116" y="49"/>
                    <a:pt x="1916" y="1"/>
                    <a:pt x="1699" y="1"/>
                  </a:cubicBezTo>
                  <a:close/>
                </a:path>
              </a:pathLst>
            </a:custGeom>
            <a:solidFill>
              <a:srgbClr val="80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93">
              <a:extLst>
                <a:ext uri="{FF2B5EF4-FFF2-40B4-BE49-F238E27FC236}">
                  <a16:creationId xmlns:a16="http://schemas.microsoft.com/office/drawing/2014/main" id="{722E39DE-D5E3-F18F-CF7C-D2294631DCC6}"/>
                </a:ext>
              </a:extLst>
            </p:cNvPr>
            <p:cNvSpPr/>
            <p:nvPr/>
          </p:nvSpPr>
          <p:spPr>
            <a:xfrm>
              <a:off x="7824560" y="3272331"/>
              <a:ext cx="239631" cy="229460"/>
            </a:xfrm>
            <a:custGeom>
              <a:avLst/>
              <a:gdLst/>
              <a:ahLst/>
              <a:cxnLst/>
              <a:rect l="l" t="t" r="r" b="b"/>
              <a:pathLst>
                <a:path w="1602" h="1534" extrusionOk="0">
                  <a:moveTo>
                    <a:pt x="1037" y="1"/>
                  </a:moveTo>
                  <a:cubicBezTo>
                    <a:pt x="720" y="1"/>
                    <a:pt x="376" y="105"/>
                    <a:pt x="201" y="299"/>
                  </a:cubicBezTo>
                  <a:cubicBezTo>
                    <a:pt x="134" y="366"/>
                    <a:pt x="67" y="466"/>
                    <a:pt x="1" y="566"/>
                  </a:cubicBezTo>
                  <a:lnTo>
                    <a:pt x="668" y="1533"/>
                  </a:lnTo>
                  <a:cubicBezTo>
                    <a:pt x="668" y="1533"/>
                    <a:pt x="1302" y="632"/>
                    <a:pt x="1602" y="165"/>
                  </a:cubicBezTo>
                  <a:cubicBezTo>
                    <a:pt x="1477" y="54"/>
                    <a:pt x="1264" y="1"/>
                    <a:pt x="1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3">
              <a:extLst>
                <a:ext uri="{FF2B5EF4-FFF2-40B4-BE49-F238E27FC236}">
                  <a16:creationId xmlns:a16="http://schemas.microsoft.com/office/drawing/2014/main" id="{1A508564-9257-3304-09E8-FA074B9033F4}"/>
                </a:ext>
              </a:extLst>
            </p:cNvPr>
            <p:cNvSpPr/>
            <p:nvPr/>
          </p:nvSpPr>
          <p:spPr>
            <a:xfrm>
              <a:off x="7744682" y="3297013"/>
              <a:ext cx="129987" cy="573948"/>
            </a:xfrm>
            <a:custGeom>
              <a:avLst/>
              <a:gdLst/>
              <a:ahLst/>
              <a:cxnLst/>
              <a:rect l="l" t="t" r="r" b="b"/>
              <a:pathLst>
                <a:path w="869" h="3837" extrusionOk="0">
                  <a:moveTo>
                    <a:pt x="868" y="0"/>
                  </a:moveTo>
                  <a:lnTo>
                    <a:pt x="635" y="34"/>
                  </a:lnTo>
                  <a:cubicBezTo>
                    <a:pt x="635" y="67"/>
                    <a:pt x="1" y="634"/>
                    <a:pt x="34" y="1969"/>
                  </a:cubicBezTo>
                  <a:cubicBezTo>
                    <a:pt x="68" y="3303"/>
                    <a:pt x="401" y="3770"/>
                    <a:pt x="468" y="3837"/>
                  </a:cubicBezTo>
                  <a:cubicBezTo>
                    <a:pt x="468" y="3837"/>
                    <a:pt x="368" y="3136"/>
                    <a:pt x="401" y="1969"/>
                  </a:cubicBezTo>
                  <a:cubicBezTo>
                    <a:pt x="435" y="734"/>
                    <a:pt x="868" y="1"/>
                    <a:pt x="868" y="0"/>
                  </a:cubicBezTo>
                  <a:close/>
                </a:path>
              </a:pathLst>
            </a:custGeom>
            <a:solidFill>
              <a:srgbClr val="37618A"/>
            </a:solidFill>
            <a:ln w="9525" cap="flat" cmpd="sng">
              <a:solidFill>
                <a:srgbClr val="3761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3">
              <a:extLst>
                <a:ext uri="{FF2B5EF4-FFF2-40B4-BE49-F238E27FC236}">
                  <a16:creationId xmlns:a16="http://schemas.microsoft.com/office/drawing/2014/main" id="{19AF08B6-7977-79C7-30B0-26AB5CBABE08}"/>
                </a:ext>
              </a:extLst>
            </p:cNvPr>
            <p:cNvSpPr/>
            <p:nvPr/>
          </p:nvSpPr>
          <p:spPr>
            <a:xfrm>
              <a:off x="7883188" y="2856138"/>
              <a:ext cx="154671" cy="241481"/>
            </a:xfrm>
            <a:custGeom>
              <a:avLst/>
              <a:gdLst/>
              <a:ahLst/>
              <a:cxnLst/>
              <a:rect l="l" t="t" r="r" b="b"/>
              <a:pathLst>
                <a:path w="1069" h="1602" extrusionOk="0">
                  <a:moveTo>
                    <a:pt x="868" y="0"/>
                  </a:moveTo>
                  <a:lnTo>
                    <a:pt x="1" y="133"/>
                  </a:lnTo>
                  <a:lnTo>
                    <a:pt x="1068" y="1601"/>
                  </a:lnTo>
                  <a:lnTo>
                    <a:pt x="868" y="0"/>
                  </a:lnTo>
                  <a:close/>
                  <a:moveTo>
                    <a:pt x="1068" y="1601"/>
                  </a:moveTo>
                  <a:lnTo>
                    <a:pt x="1068" y="1601"/>
                  </a:lnTo>
                  <a:lnTo>
                    <a:pt x="1068" y="160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93">
              <a:extLst>
                <a:ext uri="{FF2B5EF4-FFF2-40B4-BE49-F238E27FC236}">
                  <a16:creationId xmlns:a16="http://schemas.microsoft.com/office/drawing/2014/main" id="{4359F511-BF27-D877-E430-DB7466080245}"/>
                </a:ext>
              </a:extLst>
            </p:cNvPr>
            <p:cNvSpPr/>
            <p:nvPr/>
          </p:nvSpPr>
          <p:spPr>
            <a:xfrm>
              <a:off x="8403448" y="3516601"/>
              <a:ext cx="204629" cy="317564"/>
            </a:xfrm>
            <a:custGeom>
              <a:avLst/>
              <a:gdLst/>
              <a:ahLst/>
              <a:cxnLst/>
              <a:rect l="l" t="t" r="r" b="b"/>
              <a:pathLst>
                <a:path w="1368" h="2123" extrusionOk="0">
                  <a:moveTo>
                    <a:pt x="467" y="0"/>
                  </a:moveTo>
                  <a:cubicBezTo>
                    <a:pt x="334" y="100"/>
                    <a:pt x="200" y="200"/>
                    <a:pt x="67" y="334"/>
                  </a:cubicBezTo>
                  <a:cubicBezTo>
                    <a:pt x="67" y="367"/>
                    <a:pt x="33" y="367"/>
                    <a:pt x="0" y="400"/>
                  </a:cubicBezTo>
                  <a:cubicBezTo>
                    <a:pt x="434" y="1134"/>
                    <a:pt x="767" y="1902"/>
                    <a:pt x="767" y="1935"/>
                  </a:cubicBezTo>
                  <a:cubicBezTo>
                    <a:pt x="793" y="2039"/>
                    <a:pt x="921" y="2123"/>
                    <a:pt x="1055" y="2123"/>
                  </a:cubicBezTo>
                  <a:cubicBezTo>
                    <a:pt x="1093" y="2123"/>
                    <a:pt x="1131" y="2116"/>
                    <a:pt x="1168" y="2102"/>
                  </a:cubicBezTo>
                  <a:cubicBezTo>
                    <a:pt x="1268" y="2035"/>
                    <a:pt x="1334" y="1968"/>
                    <a:pt x="1368" y="1835"/>
                  </a:cubicBezTo>
                  <a:cubicBezTo>
                    <a:pt x="1368" y="1801"/>
                    <a:pt x="1368" y="1735"/>
                    <a:pt x="1334" y="1701"/>
                  </a:cubicBezTo>
                  <a:cubicBezTo>
                    <a:pt x="1301" y="1635"/>
                    <a:pt x="967" y="767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93">
              <a:extLst>
                <a:ext uri="{FF2B5EF4-FFF2-40B4-BE49-F238E27FC236}">
                  <a16:creationId xmlns:a16="http://schemas.microsoft.com/office/drawing/2014/main" id="{77B01160-C384-9C53-7555-1D4AFE995498}"/>
                </a:ext>
              </a:extLst>
            </p:cNvPr>
            <p:cNvSpPr/>
            <p:nvPr/>
          </p:nvSpPr>
          <p:spPr>
            <a:xfrm>
              <a:off x="8034126" y="3328276"/>
              <a:ext cx="489135" cy="313226"/>
            </a:xfrm>
            <a:custGeom>
              <a:avLst/>
              <a:gdLst/>
              <a:ahLst/>
              <a:cxnLst/>
              <a:rect l="l" t="t" r="r" b="b"/>
              <a:pathLst>
                <a:path w="3270" h="2094" extrusionOk="0">
                  <a:moveTo>
                    <a:pt x="933" y="0"/>
                  </a:moveTo>
                  <a:cubicBezTo>
                    <a:pt x="578" y="0"/>
                    <a:pt x="315" y="58"/>
                    <a:pt x="301" y="58"/>
                  </a:cubicBezTo>
                  <a:cubicBezTo>
                    <a:pt x="134" y="58"/>
                    <a:pt x="1" y="192"/>
                    <a:pt x="1" y="359"/>
                  </a:cubicBezTo>
                  <a:cubicBezTo>
                    <a:pt x="1" y="525"/>
                    <a:pt x="134" y="692"/>
                    <a:pt x="301" y="692"/>
                  </a:cubicBezTo>
                  <a:cubicBezTo>
                    <a:pt x="301" y="692"/>
                    <a:pt x="563" y="625"/>
                    <a:pt x="899" y="625"/>
                  </a:cubicBezTo>
                  <a:cubicBezTo>
                    <a:pt x="1272" y="625"/>
                    <a:pt x="1737" y="708"/>
                    <a:pt x="2035" y="1059"/>
                  </a:cubicBezTo>
                  <a:cubicBezTo>
                    <a:pt x="2302" y="1359"/>
                    <a:pt x="2502" y="1726"/>
                    <a:pt x="2703" y="2093"/>
                  </a:cubicBezTo>
                  <a:cubicBezTo>
                    <a:pt x="2836" y="1993"/>
                    <a:pt x="2969" y="1893"/>
                    <a:pt x="3136" y="1826"/>
                  </a:cubicBezTo>
                  <a:cubicBezTo>
                    <a:pt x="3170" y="1826"/>
                    <a:pt x="3203" y="1826"/>
                    <a:pt x="3270" y="1793"/>
                  </a:cubicBezTo>
                  <a:cubicBezTo>
                    <a:pt x="3036" y="1426"/>
                    <a:pt x="2803" y="992"/>
                    <a:pt x="2536" y="659"/>
                  </a:cubicBezTo>
                  <a:cubicBezTo>
                    <a:pt x="2108" y="114"/>
                    <a:pt x="1430" y="0"/>
                    <a:pt x="933" y="0"/>
                  </a:cubicBezTo>
                  <a:close/>
                </a:path>
              </a:pathLst>
            </a:custGeom>
            <a:solidFill>
              <a:srgbClr val="80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93">
              <a:extLst>
                <a:ext uri="{FF2B5EF4-FFF2-40B4-BE49-F238E27FC236}">
                  <a16:creationId xmlns:a16="http://schemas.microsoft.com/office/drawing/2014/main" id="{A37C0658-D430-1FD7-877E-B2909A557147}"/>
                </a:ext>
              </a:extLst>
            </p:cNvPr>
            <p:cNvSpPr/>
            <p:nvPr/>
          </p:nvSpPr>
          <p:spPr>
            <a:xfrm>
              <a:off x="8004210" y="3262010"/>
              <a:ext cx="269548" cy="608950"/>
            </a:xfrm>
            <a:custGeom>
              <a:avLst/>
              <a:gdLst/>
              <a:ahLst/>
              <a:cxnLst/>
              <a:rect l="l" t="t" r="r" b="b"/>
              <a:pathLst>
                <a:path w="1802" h="4071" extrusionOk="0">
                  <a:moveTo>
                    <a:pt x="534" y="1"/>
                  </a:moveTo>
                  <a:cubicBezTo>
                    <a:pt x="534" y="34"/>
                    <a:pt x="1" y="768"/>
                    <a:pt x="67" y="1802"/>
                  </a:cubicBezTo>
                  <a:cubicBezTo>
                    <a:pt x="134" y="2836"/>
                    <a:pt x="1535" y="4037"/>
                    <a:pt x="1568" y="4071"/>
                  </a:cubicBezTo>
                  <a:lnTo>
                    <a:pt x="1802" y="3804"/>
                  </a:lnTo>
                  <a:cubicBezTo>
                    <a:pt x="1802" y="3770"/>
                    <a:pt x="501" y="2636"/>
                    <a:pt x="434" y="1769"/>
                  </a:cubicBezTo>
                  <a:cubicBezTo>
                    <a:pt x="367" y="868"/>
                    <a:pt x="834" y="201"/>
                    <a:pt x="834" y="201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376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93">
              <a:extLst>
                <a:ext uri="{FF2B5EF4-FFF2-40B4-BE49-F238E27FC236}">
                  <a16:creationId xmlns:a16="http://schemas.microsoft.com/office/drawing/2014/main" id="{D245FDEC-D945-A15D-163A-6C102D12B6C4}"/>
                </a:ext>
              </a:extLst>
            </p:cNvPr>
            <p:cNvSpPr/>
            <p:nvPr/>
          </p:nvSpPr>
          <p:spPr>
            <a:xfrm>
              <a:off x="7869435" y="3207263"/>
              <a:ext cx="129987" cy="174712"/>
            </a:xfrm>
            <a:custGeom>
              <a:avLst/>
              <a:gdLst/>
              <a:ahLst/>
              <a:cxnLst/>
              <a:rect l="l" t="t" r="r" b="b"/>
              <a:pathLst>
                <a:path w="869" h="1168" extrusionOk="0">
                  <a:moveTo>
                    <a:pt x="768" y="0"/>
                  </a:moveTo>
                  <a:lnTo>
                    <a:pt x="1" y="100"/>
                  </a:lnTo>
                  <a:lnTo>
                    <a:pt x="101" y="834"/>
                  </a:lnTo>
                  <a:cubicBezTo>
                    <a:pt x="134" y="1034"/>
                    <a:pt x="301" y="1168"/>
                    <a:pt x="535" y="1168"/>
                  </a:cubicBezTo>
                  <a:cubicBezTo>
                    <a:pt x="735" y="1134"/>
                    <a:pt x="868" y="934"/>
                    <a:pt x="835" y="7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2" name="Google Shape;2302;p93">
            <a:extLst>
              <a:ext uri="{FF2B5EF4-FFF2-40B4-BE49-F238E27FC236}">
                <a16:creationId xmlns:a16="http://schemas.microsoft.com/office/drawing/2014/main" id="{0A0D31A7-A8E6-27E5-D50E-4D0EB6E668FF}"/>
              </a:ext>
            </a:extLst>
          </p:cNvPr>
          <p:cNvSpPr/>
          <p:nvPr/>
        </p:nvSpPr>
        <p:spPr>
          <a:xfrm rot="-339997">
            <a:off x="1761875" y="961245"/>
            <a:ext cx="583351" cy="10791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32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>
          <a:extLst>
            <a:ext uri="{FF2B5EF4-FFF2-40B4-BE49-F238E27FC236}">
              <a16:creationId xmlns:a16="http://schemas.microsoft.com/office/drawing/2014/main" id="{84EF2478-B415-689B-4225-C162551FA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93">
            <a:extLst>
              <a:ext uri="{FF2B5EF4-FFF2-40B4-BE49-F238E27FC236}">
                <a16:creationId xmlns:a16="http://schemas.microsoft.com/office/drawing/2014/main" id="{05A8BDF0-4794-9519-646B-D66B68879729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246" name="Google Shape;2246;p93">
              <a:extLst>
                <a:ext uri="{FF2B5EF4-FFF2-40B4-BE49-F238E27FC236}">
                  <a16:creationId xmlns:a16="http://schemas.microsoft.com/office/drawing/2014/main" id="{AAE90C1C-E647-CD88-9FB6-32167CAC5FFF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93">
              <a:extLst>
                <a:ext uri="{FF2B5EF4-FFF2-40B4-BE49-F238E27FC236}">
                  <a16:creationId xmlns:a16="http://schemas.microsoft.com/office/drawing/2014/main" id="{082BE507-A9CA-0373-F157-F7DF809230D2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84A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93">
              <a:extLst>
                <a:ext uri="{FF2B5EF4-FFF2-40B4-BE49-F238E27FC236}">
                  <a16:creationId xmlns:a16="http://schemas.microsoft.com/office/drawing/2014/main" id="{AD2A0497-A199-74F1-62B3-9DBA3B15515B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93">
              <a:extLst>
                <a:ext uri="{FF2B5EF4-FFF2-40B4-BE49-F238E27FC236}">
                  <a16:creationId xmlns:a16="http://schemas.microsoft.com/office/drawing/2014/main" id="{F8765443-2130-6EFB-E239-FDEF996AD47D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3">
              <a:extLst>
                <a:ext uri="{FF2B5EF4-FFF2-40B4-BE49-F238E27FC236}">
                  <a16:creationId xmlns:a16="http://schemas.microsoft.com/office/drawing/2014/main" id="{0BC5A2C4-E1F9-E74E-913D-55BBAECFD848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93">
              <a:extLst>
                <a:ext uri="{FF2B5EF4-FFF2-40B4-BE49-F238E27FC236}">
                  <a16:creationId xmlns:a16="http://schemas.microsoft.com/office/drawing/2014/main" id="{42FB22CE-FE99-19D0-D3FB-5E6FAE90AB61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3">
              <a:extLst>
                <a:ext uri="{FF2B5EF4-FFF2-40B4-BE49-F238E27FC236}">
                  <a16:creationId xmlns:a16="http://schemas.microsoft.com/office/drawing/2014/main" id="{5A5EFC75-8EB7-C74E-9107-3A065AFA2C94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3">
              <a:extLst>
                <a:ext uri="{FF2B5EF4-FFF2-40B4-BE49-F238E27FC236}">
                  <a16:creationId xmlns:a16="http://schemas.microsoft.com/office/drawing/2014/main" id="{2909B191-E205-8E82-CA65-FC3F4E2B8625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93">
              <a:extLst>
                <a:ext uri="{FF2B5EF4-FFF2-40B4-BE49-F238E27FC236}">
                  <a16:creationId xmlns:a16="http://schemas.microsoft.com/office/drawing/2014/main" id="{6466A4C2-AF55-405E-C733-A5D54DB66D68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93">
              <a:extLst>
                <a:ext uri="{FF2B5EF4-FFF2-40B4-BE49-F238E27FC236}">
                  <a16:creationId xmlns:a16="http://schemas.microsoft.com/office/drawing/2014/main" id="{DE771404-1CCC-02C5-8A10-BA867AF38181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3">
              <a:extLst>
                <a:ext uri="{FF2B5EF4-FFF2-40B4-BE49-F238E27FC236}">
                  <a16:creationId xmlns:a16="http://schemas.microsoft.com/office/drawing/2014/main" id="{C2991F76-EA56-4929-00EA-6604D2B02D3F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93">
              <a:extLst>
                <a:ext uri="{FF2B5EF4-FFF2-40B4-BE49-F238E27FC236}">
                  <a16:creationId xmlns:a16="http://schemas.microsoft.com/office/drawing/2014/main" id="{C10E5728-8AE1-ACB6-D932-D80B3BEBAF35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93">
              <a:extLst>
                <a:ext uri="{FF2B5EF4-FFF2-40B4-BE49-F238E27FC236}">
                  <a16:creationId xmlns:a16="http://schemas.microsoft.com/office/drawing/2014/main" id="{698610CF-51E1-DA59-7C42-0E4B843222B4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93">
              <a:extLst>
                <a:ext uri="{FF2B5EF4-FFF2-40B4-BE49-F238E27FC236}">
                  <a16:creationId xmlns:a16="http://schemas.microsoft.com/office/drawing/2014/main" id="{1B633CD3-8079-60E4-201C-2A262AFB8D83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93">
              <a:extLst>
                <a:ext uri="{FF2B5EF4-FFF2-40B4-BE49-F238E27FC236}">
                  <a16:creationId xmlns:a16="http://schemas.microsoft.com/office/drawing/2014/main" id="{D4C2CE53-668D-CDC7-E1BD-BC1B5C9DCEFE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3">
              <a:extLst>
                <a:ext uri="{FF2B5EF4-FFF2-40B4-BE49-F238E27FC236}">
                  <a16:creationId xmlns:a16="http://schemas.microsoft.com/office/drawing/2014/main" id="{F2094AC6-5A9D-EE94-D2EB-2148998D9744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3">
              <a:extLst>
                <a:ext uri="{FF2B5EF4-FFF2-40B4-BE49-F238E27FC236}">
                  <a16:creationId xmlns:a16="http://schemas.microsoft.com/office/drawing/2014/main" id="{461E8E37-C0DA-2E39-4F85-35A144AA6BC1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3">
              <a:extLst>
                <a:ext uri="{FF2B5EF4-FFF2-40B4-BE49-F238E27FC236}">
                  <a16:creationId xmlns:a16="http://schemas.microsoft.com/office/drawing/2014/main" id="{8C2BAE98-6460-8BA7-CE5E-839487E8B4F8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93">
              <a:extLst>
                <a:ext uri="{FF2B5EF4-FFF2-40B4-BE49-F238E27FC236}">
                  <a16:creationId xmlns:a16="http://schemas.microsoft.com/office/drawing/2014/main" id="{7E0AB9EC-D2B6-3E9C-4EF7-1C343B32FA01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3">
              <a:extLst>
                <a:ext uri="{FF2B5EF4-FFF2-40B4-BE49-F238E27FC236}">
                  <a16:creationId xmlns:a16="http://schemas.microsoft.com/office/drawing/2014/main" id="{1975D188-E000-BE3C-D1D4-0F63861D9E1C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3">
              <a:extLst>
                <a:ext uri="{FF2B5EF4-FFF2-40B4-BE49-F238E27FC236}">
                  <a16:creationId xmlns:a16="http://schemas.microsoft.com/office/drawing/2014/main" id="{E304BC02-5488-1928-C0A2-9D9697FFD5D9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3">
              <a:extLst>
                <a:ext uri="{FF2B5EF4-FFF2-40B4-BE49-F238E27FC236}">
                  <a16:creationId xmlns:a16="http://schemas.microsoft.com/office/drawing/2014/main" id="{5A5A162A-74FC-6A69-22B9-4E02C9F48870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3">
              <a:extLst>
                <a:ext uri="{FF2B5EF4-FFF2-40B4-BE49-F238E27FC236}">
                  <a16:creationId xmlns:a16="http://schemas.microsoft.com/office/drawing/2014/main" id="{9036E5BF-AE94-0C5A-1F55-BC1497022AF8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3">
              <a:extLst>
                <a:ext uri="{FF2B5EF4-FFF2-40B4-BE49-F238E27FC236}">
                  <a16:creationId xmlns:a16="http://schemas.microsoft.com/office/drawing/2014/main" id="{F61DA30B-6841-3E94-67CD-DB74950BB1E7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3">
              <a:extLst>
                <a:ext uri="{FF2B5EF4-FFF2-40B4-BE49-F238E27FC236}">
                  <a16:creationId xmlns:a16="http://schemas.microsoft.com/office/drawing/2014/main" id="{282E5819-8BCE-1FDD-63B9-6384DE2F68B1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3">
              <a:extLst>
                <a:ext uri="{FF2B5EF4-FFF2-40B4-BE49-F238E27FC236}">
                  <a16:creationId xmlns:a16="http://schemas.microsoft.com/office/drawing/2014/main" id="{08554729-CF60-D643-2E2C-4AD8BD7A058E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93">
              <a:extLst>
                <a:ext uri="{FF2B5EF4-FFF2-40B4-BE49-F238E27FC236}">
                  <a16:creationId xmlns:a16="http://schemas.microsoft.com/office/drawing/2014/main" id="{9630C682-69BE-AE6A-C911-8E1BE1FF0FA1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93">
              <a:extLst>
                <a:ext uri="{FF2B5EF4-FFF2-40B4-BE49-F238E27FC236}">
                  <a16:creationId xmlns:a16="http://schemas.microsoft.com/office/drawing/2014/main" id="{B7592117-E62F-83C9-2935-37C1F509CF10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3">
              <a:extLst>
                <a:ext uri="{FF2B5EF4-FFF2-40B4-BE49-F238E27FC236}">
                  <a16:creationId xmlns:a16="http://schemas.microsoft.com/office/drawing/2014/main" id="{22673642-7D8A-9CC5-B88A-7634C525482A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3">
              <a:extLst>
                <a:ext uri="{FF2B5EF4-FFF2-40B4-BE49-F238E27FC236}">
                  <a16:creationId xmlns:a16="http://schemas.microsoft.com/office/drawing/2014/main" id="{406103E9-C09E-D89D-95B2-46D77A796BF6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93">
              <a:extLst>
                <a:ext uri="{FF2B5EF4-FFF2-40B4-BE49-F238E27FC236}">
                  <a16:creationId xmlns:a16="http://schemas.microsoft.com/office/drawing/2014/main" id="{40FEBC99-320E-C09A-94F8-AB2F5E6E325B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93">
              <a:extLst>
                <a:ext uri="{FF2B5EF4-FFF2-40B4-BE49-F238E27FC236}">
                  <a16:creationId xmlns:a16="http://schemas.microsoft.com/office/drawing/2014/main" id="{8449EAE1-C7E3-BECF-0B35-CB42938E48A3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3">
              <a:extLst>
                <a:ext uri="{FF2B5EF4-FFF2-40B4-BE49-F238E27FC236}">
                  <a16:creationId xmlns:a16="http://schemas.microsoft.com/office/drawing/2014/main" id="{02DF163C-789B-9F55-E34A-9298D8BD5766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9" name="Google Shape;2279;p93">
            <a:extLst>
              <a:ext uri="{FF2B5EF4-FFF2-40B4-BE49-F238E27FC236}">
                <a16:creationId xmlns:a16="http://schemas.microsoft.com/office/drawing/2014/main" id="{D7ED6972-2DAF-054F-45BB-CEAD6622DDF0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80" name="Google Shape;2280;p93">
            <a:hlinkClick r:id="" action="ppaction://noaction"/>
            <a:extLst>
              <a:ext uri="{FF2B5EF4-FFF2-40B4-BE49-F238E27FC236}">
                <a16:creationId xmlns:a16="http://schemas.microsoft.com/office/drawing/2014/main" id="{3F775E96-E3E6-6A61-47F6-97619BCB7AAE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1" name="Google Shape;2281;p93">
            <a:extLst>
              <a:ext uri="{FF2B5EF4-FFF2-40B4-BE49-F238E27FC236}">
                <a16:creationId xmlns:a16="http://schemas.microsoft.com/office/drawing/2014/main" id="{B4F1CE54-2353-03DC-00E3-8827FB31AA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06" y="411884"/>
            <a:ext cx="4030500" cy="16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quyết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Tik-Tac-Toe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nào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 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283" name="Google Shape;2283;p93">
            <a:extLst>
              <a:ext uri="{FF2B5EF4-FFF2-40B4-BE49-F238E27FC236}">
                <a16:creationId xmlns:a16="http://schemas.microsoft.com/office/drawing/2014/main" id="{2D908E32-7C6D-CF14-347B-8F9D852C310D}"/>
              </a:ext>
            </a:extLst>
          </p:cNvPr>
          <p:cNvGrpSpPr/>
          <p:nvPr/>
        </p:nvGrpSpPr>
        <p:grpSpPr>
          <a:xfrm>
            <a:off x="823470" y="761266"/>
            <a:ext cx="3453784" cy="4382236"/>
            <a:chOff x="7230863" y="2832257"/>
            <a:chExt cx="1821328" cy="2311062"/>
          </a:xfrm>
        </p:grpSpPr>
        <p:sp>
          <p:nvSpPr>
            <p:cNvPr id="2284" name="Google Shape;2284;p93">
              <a:extLst>
                <a:ext uri="{FF2B5EF4-FFF2-40B4-BE49-F238E27FC236}">
                  <a16:creationId xmlns:a16="http://schemas.microsoft.com/office/drawing/2014/main" id="{0EBF35A9-1D5F-A285-8D55-84CDF1E128EB}"/>
                </a:ext>
              </a:extLst>
            </p:cNvPr>
            <p:cNvSpPr/>
            <p:nvPr/>
          </p:nvSpPr>
          <p:spPr>
            <a:xfrm>
              <a:off x="7884393" y="3250193"/>
              <a:ext cx="464304" cy="760477"/>
            </a:xfrm>
            <a:custGeom>
              <a:avLst/>
              <a:gdLst/>
              <a:ahLst/>
              <a:cxnLst/>
              <a:rect l="l" t="t" r="r" b="b"/>
              <a:pathLst>
                <a:path w="3104" h="5084" extrusionOk="0">
                  <a:moveTo>
                    <a:pt x="1155" y="0"/>
                  </a:moveTo>
                  <a:cubicBezTo>
                    <a:pt x="1094" y="0"/>
                    <a:pt x="1031" y="5"/>
                    <a:pt x="968" y="13"/>
                  </a:cubicBezTo>
                  <a:lnTo>
                    <a:pt x="1" y="113"/>
                  </a:lnTo>
                  <a:lnTo>
                    <a:pt x="635" y="5084"/>
                  </a:lnTo>
                  <a:lnTo>
                    <a:pt x="1769" y="4950"/>
                  </a:lnTo>
                  <a:cubicBezTo>
                    <a:pt x="2569" y="4850"/>
                    <a:pt x="3103" y="4083"/>
                    <a:pt x="2970" y="3282"/>
                  </a:cubicBezTo>
                  <a:lnTo>
                    <a:pt x="2536" y="1114"/>
                  </a:lnTo>
                  <a:cubicBezTo>
                    <a:pt x="2384" y="474"/>
                    <a:pt x="1813" y="0"/>
                    <a:pt x="1155" y="0"/>
                  </a:cubicBezTo>
                  <a:close/>
                </a:path>
              </a:pathLst>
            </a:custGeom>
            <a:solidFill>
              <a:srgbClr val="376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93">
              <a:extLst>
                <a:ext uri="{FF2B5EF4-FFF2-40B4-BE49-F238E27FC236}">
                  <a16:creationId xmlns:a16="http://schemas.microsoft.com/office/drawing/2014/main" id="{6C3CE0D2-D756-AD48-CBFC-69E8192F7026}"/>
                </a:ext>
              </a:extLst>
            </p:cNvPr>
            <p:cNvSpPr/>
            <p:nvPr/>
          </p:nvSpPr>
          <p:spPr>
            <a:xfrm>
              <a:off x="7734810" y="2882816"/>
              <a:ext cx="314422" cy="379790"/>
            </a:xfrm>
            <a:custGeom>
              <a:avLst/>
              <a:gdLst/>
              <a:ahLst/>
              <a:cxnLst/>
              <a:rect l="l" t="t" r="r" b="b"/>
              <a:pathLst>
                <a:path w="2102" h="2539" extrusionOk="0">
                  <a:moveTo>
                    <a:pt x="1835" y="1"/>
                  </a:moveTo>
                  <a:lnTo>
                    <a:pt x="0" y="234"/>
                  </a:lnTo>
                  <a:lnTo>
                    <a:pt x="200" y="1869"/>
                  </a:lnTo>
                  <a:cubicBezTo>
                    <a:pt x="232" y="2249"/>
                    <a:pt x="594" y="2538"/>
                    <a:pt x="973" y="2538"/>
                  </a:cubicBezTo>
                  <a:cubicBezTo>
                    <a:pt x="994" y="2538"/>
                    <a:pt x="1014" y="2538"/>
                    <a:pt x="1034" y="2536"/>
                  </a:cubicBezTo>
                  <a:lnTo>
                    <a:pt x="1368" y="2469"/>
                  </a:lnTo>
                  <a:cubicBezTo>
                    <a:pt x="1802" y="2436"/>
                    <a:pt x="2102" y="2036"/>
                    <a:pt x="2035" y="1635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93">
              <a:extLst>
                <a:ext uri="{FF2B5EF4-FFF2-40B4-BE49-F238E27FC236}">
                  <a16:creationId xmlns:a16="http://schemas.microsoft.com/office/drawing/2014/main" id="{F066A81F-D28B-8EA0-BF00-BB39792DADF2}"/>
                </a:ext>
              </a:extLst>
            </p:cNvPr>
            <p:cNvSpPr/>
            <p:nvPr/>
          </p:nvSpPr>
          <p:spPr>
            <a:xfrm>
              <a:off x="7694871" y="2832257"/>
              <a:ext cx="319508" cy="125649"/>
            </a:xfrm>
            <a:custGeom>
              <a:avLst/>
              <a:gdLst/>
              <a:ahLst/>
              <a:cxnLst/>
              <a:rect l="l" t="t" r="r" b="b"/>
              <a:pathLst>
                <a:path w="2136" h="840" extrusionOk="0">
                  <a:moveTo>
                    <a:pt x="1796" y="0"/>
                  </a:moveTo>
                  <a:cubicBezTo>
                    <a:pt x="1776" y="0"/>
                    <a:pt x="1756" y="2"/>
                    <a:pt x="1735" y="5"/>
                  </a:cubicBezTo>
                  <a:lnTo>
                    <a:pt x="301" y="172"/>
                  </a:lnTo>
                  <a:cubicBezTo>
                    <a:pt x="134" y="205"/>
                    <a:pt x="0" y="372"/>
                    <a:pt x="34" y="539"/>
                  </a:cubicBezTo>
                  <a:cubicBezTo>
                    <a:pt x="67" y="706"/>
                    <a:pt x="201" y="839"/>
                    <a:pt x="401" y="839"/>
                  </a:cubicBezTo>
                  <a:lnTo>
                    <a:pt x="1835" y="639"/>
                  </a:lnTo>
                  <a:cubicBezTo>
                    <a:pt x="2002" y="606"/>
                    <a:pt x="2135" y="439"/>
                    <a:pt x="2102" y="272"/>
                  </a:cubicBezTo>
                  <a:cubicBezTo>
                    <a:pt x="2102" y="123"/>
                    <a:pt x="1968" y="0"/>
                    <a:pt x="1796" y="0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93">
              <a:extLst>
                <a:ext uri="{FF2B5EF4-FFF2-40B4-BE49-F238E27FC236}">
                  <a16:creationId xmlns:a16="http://schemas.microsoft.com/office/drawing/2014/main" id="{5BA07E1F-7736-CD6B-9B88-BA015C9116CE}"/>
                </a:ext>
              </a:extLst>
            </p:cNvPr>
            <p:cNvSpPr/>
            <p:nvPr/>
          </p:nvSpPr>
          <p:spPr>
            <a:xfrm>
              <a:off x="7230863" y="3345627"/>
              <a:ext cx="658761" cy="328184"/>
            </a:xfrm>
            <a:custGeom>
              <a:avLst/>
              <a:gdLst/>
              <a:ahLst/>
              <a:cxnLst/>
              <a:rect l="l" t="t" r="r" b="b"/>
              <a:pathLst>
                <a:path w="4404" h="2194" extrusionOk="0">
                  <a:moveTo>
                    <a:pt x="4054" y="1"/>
                  </a:moveTo>
                  <a:cubicBezTo>
                    <a:pt x="3917" y="1"/>
                    <a:pt x="3792" y="70"/>
                    <a:pt x="3736" y="209"/>
                  </a:cubicBezTo>
                  <a:cubicBezTo>
                    <a:pt x="3736" y="209"/>
                    <a:pt x="3569" y="1177"/>
                    <a:pt x="2569" y="1510"/>
                  </a:cubicBezTo>
                  <a:cubicBezTo>
                    <a:pt x="2422" y="1561"/>
                    <a:pt x="2272" y="1582"/>
                    <a:pt x="2122" y="1582"/>
                  </a:cubicBezTo>
                  <a:cubicBezTo>
                    <a:pt x="1283" y="1582"/>
                    <a:pt x="462" y="910"/>
                    <a:pt x="434" y="910"/>
                  </a:cubicBezTo>
                  <a:cubicBezTo>
                    <a:pt x="405" y="895"/>
                    <a:pt x="374" y="889"/>
                    <a:pt x="341" y="889"/>
                  </a:cubicBezTo>
                  <a:cubicBezTo>
                    <a:pt x="221" y="889"/>
                    <a:pt x="86" y="979"/>
                    <a:pt x="34" y="1110"/>
                  </a:cubicBezTo>
                  <a:cubicBezTo>
                    <a:pt x="0" y="1210"/>
                    <a:pt x="34" y="1310"/>
                    <a:pt x="100" y="1410"/>
                  </a:cubicBezTo>
                  <a:cubicBezTo>
                    <a:pt x="134" y="1443"/>
                    <a:pt x="167" y="1477"/>
                    <a:pt x="234" y="1510"/>
                  </a:cubicBezTo>
                  <a:cubicBezTo>
                    <a:pt x="290" y="1510"/>
                    <a:pt x="1289" y="2194"/>
                    <a:pt x="2259" y="2194"/>
                  </a:cubicBezTo>
                  <a:cubicBezTo>
                    <a:pt x="2444" y="2194"/>
                    <a:pt x="2627" y="2169"/>
                    <a:pt x="2802" y="2111"/>
                  </a:cubicBezTo>
                  <a:cubicBezTo>
                    <a:pt x="3903" y="1710"/>
                    <a:pt x="4337" y="443"/>
                    <a:pt x="4337" y="409"/>
                  </a:cubicBezTo>
                  <a:cubicBezTo>
                    <a:pt x="4403" y="243"/>
                    <a:pt x="4303" y="76"/>
                    <a:pt x="4136" y="9"/>
                  </a:cubicBezTo>
                  <a:cubicBezTo>
                    <a:pt x="4109" y="3"/>
                    <a:pt x="4081" y="1"/>
                    <a:pt x="4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3">
              <a:extLst>
                <a:ext uri="{FF2B5EF4-FFF2-40B4-BE49-F238E27FC236}">
                  <a16:creationId xmlns:a16="http://schemas.microsoft.com/office/drawing/2014/main" id="{B45FF837-8634-E103-975E-6AD44D5107BD}"/>
                </a:ext>
              </a:extLst>
            </p:cNvPr>
            <p:cNvSpPr/>
            <p:nvPr/>
          </p:nvSpPr>
          <p:spPr>
            <a:xfrm>
              <a:off x="7380446" y="3345627"/>
              <a:ext cx="509179" cy="328184"/>
            </a:xfrm>
            <a:custGeom>
              <a:avLst/>
              <a:gdLst/>
              <a:ahLst/>
              <a:cxnLst/>
              <a:rect l="l" t="t" r="r" b="b"/>
              <a:pathLst>
                <a:path w="3404" h="2194" extrusionOk="0">
                  <a:moveTo>
                    <a:pt x="3054" y="1"/>
                  </a:moveTo>
                  <a:cubicBezTo>
                    <a:pt x="2918" y="1"/>
                    <a:pt x="2797" y="70"/>
                    <a:pt x="2770" y="209"/>
                  </a:cubicBezTo>
                  <a:cubicBezTo>
                    <a:pt x="2736" y="243"/>
                    <a:pt x="2569" y="1177"/>
                    <a:pt x="1602" y="1510"/>
                  </a:cubicBezTo>
                  <a:cubicBezTo>
                    <a:pt x="1444" y="1563"/>
                    <a:pt x="1282" y="1586"/>
                    <a:pt x="1121" y="1586"/>
                  </a:cubicBezTo>
                  <a:cubicBezTo>
                    <a:pt x="774" y="1586"/>
                    <a:pt x="431" y="1480"/>
                    <a:pt x="134" y="1343"/>
                  </a:cubicBezTo>
                  <a:cubicBezTo>
                    <a:pt x="101" y="1543"/>
                    <a:pt x="68" y="1710"/>
                    <a:pt x="1" y="1910"/>
                  </a:cubicBezTo>
                  <a:cubicBezTo>
                    <a:pt x="378" y="2052"/>
                    <a:pt x="822" y="2193"/>
                    <a:pt x="1262" y="2193"/>
                  </a:cubicBezTo>
                  <a:cubicBezTo>
                    <a:pt x="1445" y="2193"/>
                    <a:pt x="1626" y="2169"/>
                    <a:pt x="1802" y="2111"/>
                  </a:cubicBezTo>
                  <a:cubicBezTo>
                    <a:pt x="2903" y="1744"/>
                    <a:pt x="3337" y="443"/>
                    <a:pt x="3337" y="409"/>
                  </a:cubicBezTo>
                  <a:cubicBezTo>
                    <a:pt x="3403" y="243"/>
                    <a:pt x="3303" y="76"/>
                    <a:pt x="3136" y="9"/>
                  </a:cubicBezTo>
                  <a:cubicBezTo>
                    <a:pt x="3109" y="3"/>
                    <a:pt x="3081" y="1"/>
                    <a:pt x="3054" y="1"/>
                  </a:cubicBezTo>
                  <a:close/>
                </a:path>
              </a:pathLst>
            </a:custGeom>
            <a:solidFill>
              <a:srgbClr val="802733"/>
            </a:solidFill>
            <a:ln w="9525" cap="flat" cmpd="sng">
              <a:solidFill>
                <a:srgbClr val="8027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3">
              <a:extLst>
                <a:ext uri="{FF2B5EF4-FFF2-40B4-BE49-F238E27FC236}">
                  <a16:creationId xmlns:a16="http://schemas.microsoft.com/office/drawing/2014/main" id="{6BA97C93-F973-16B0-BB6A-666C78E82B2F}"/>
                </a:ext>
              </a:extLst>
            </p:cNvPr>
            <p:cNvSpPr/>
            <p:nvPr/>
          </p:nvSpPr>
          <p:spPr>
            <a:xfrm>
              <a:off x="7635037" y="3880837"/>
              <a:ext cx="509029" cy="1157769"/>
            </a:xfrm>
            <a:custGeom>
              <a:avLst/>
              <a:gdLst/>
              <a:ahLst/>
              <a:cxnLst/>
              <a:rect l="l" t="t" r="r" b="b"/>
              <a:pathLst>
                <a:path w="3403" h="7740" extrusionOk="0">
                  <a:moveTo>
                    <a:pt x="2635" y="0"/>
                  </a:moveTo>
                  <a:cubicBezTo>
                    <a:pt x="2535" y="67"/>
                    <a:pt x="0" y="2035"/>
                    <a:pt x="667" y="4604"/>
                  </a:cubicBezTo>
                  <a:cubicBezTo>
                    <a:pt x="1168" y="6572"/>
                    <a:pt x="1501" y="7739"/>
                    <a:pt x="1501" y="7739"/>
                  </a:cubicBezTo>
                  <a:lnTo>
                    <a:pt x="2702" y="7406"/>
                  </a:lnTo>
                  <a:cubicBezTo>
                    <a:pt x="2702" y="7372"/>
                    <a:pt x="2402" y="6238"/>
                    <a:pt x="1868" y="4303"/>
                  </a:cubicBezTo>
                  <a:cubicBezTo>
                    <a:pt x="1434" y="2535"/>
                    <a:pt x="3369" y="1001"/>
                    <a:pt x="3403" y="1001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93">
              <a:extLst>
                <a:ext uri="{FF2B5EF4-FFF2-40B4-BE49-F238E27FC236}">
                  <a16:creationId xmlns:a16="http://schemas.microsoft.com/office/drawing/2014/main" id="{53089525-6DAB-4143-82BC-915243D3E310}"/>
                </a:ext>
              </a:extLst>
            </p:cNvPr>
            <p:cNvSpPr/>
            <p:nvPr/>
          </p:nvSpPr>
          <p:spPr>
            <a:xfrm>
              <a:off x="8009146" y="3870815"/>
              <a:ext cx="968248" cy="648739"/>
            </a:xfrm>
            <a:custGeom>
              <a:avLst/>
              <a:gdLst/>
              <a:ahLst/>
              <a:cxnLst/>
              <a:rect l="l" t="t" r="r" b="b"/>
              <a:pathLst>
                <a:path w="6473" h="4337" extrusionOk="0">
                  <a:moveTo>
                    <a:pt x="1235" y="1"/>
                  </a:moveTo>
                  <a:lnTo>
                    <a:pt x="1" y="334"/>
                  </a:lnTo>
                  <a:cubicBezTo>
                    <a:pt x="168" y="1301"/>
                    <a:pt x="801" y="3703"/>
                    <a:pt x="2736" y="4237"/>
                  </a:cubicBezTo>
                  <a:cubicBezTo>
                    <a:pt x="2970" y="4304"/>
                    <a:pt x="3270" y="4337"/>
                    <a:pt x="3537" y="4337"/>
                  </a:cubicBezTo>
                  <a:cubicBezTo>
                    <a:pt x="4871" y="4337"/>
                    <a:pt x="6272" y="3670"/>
                    <a:pt x="6472" y="3570"/>
                  </a:cubicBezTo>
                  <a:lnTo>
                    <a:pt x="5905" y="2436"/>
                  </a:lnTo>
                  <a:cubicBezTo>
                    <a:pt x="5520" y="2628"/>
                    <a:pt x="4433" y="3070"/>
                    <a:pt x="3577" y="3070"/>
                  </a:cubicBezTo>
                  <a:cubicBezTo>
                    <a:pt x="3394" y="3070"/>
                    <a:pt x="3222" y="3050"/>
                    <a:pt x="3070" y="3003"/>
                  </a:cubicBezTo>
                  <a:cubicBezTo>
                    <a:pt x="2036" y="2736"/>
                    <a:pt x="1469" y="1335"/>
                    <a:pt x="1235" y="1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93">
              <a:extLst>
                <a:ext uri="{FF2B5EF4-FFF2-40B4-BE49-F238E27FC236}">
                  <a16:creationId xmlns:a16="http://schemas.microsoft.com/office/drawing/2014/main" id="{A45FC629-8BC3-3C9C-E331-312E22AC577B}"/>
                </a:ext>
              </a:extLst>
            </p:cNvPr>
            <p:cNvSpPr/>
            <p:nvPr/>
          </p:nvSpPr>
          <p:spPr>
            <a:xfrm>
              <a:off x="7804665" y="4973543"/>
              <a:ext cx="224673" cy="169776"/>
            </a:xfrm>
            <a:custGeom>
              <a:avLst/>
              <a:gdLst/>
              <a:ahLst/>
              <a:cxnLst/>
              <a:rect l="l" t="t" r="r" b="b"/>
              <a:pathLst>
                <a:path w="1502" h="1135" extrusionOk="0">
                  <a:moveTo>
                    <a:pt x="1335" y="0"/>
                  </a:moveTo>
                  <a:lnTo>
                    <a:pt x="434" y="401"/>
                  </a:lnTo>
                  <a:cubicBezTo>
                    <a:pt x="134" y="501"/>
                    <a:pt x="0" y="834"/>
                    <a:pt x="134" y="1135"/>
                  </a:cubicBezTo>
                  <a:lnTo>
                    <a:pt x="1201" y="668"/>
                  </a:lnTo>
                  <a:cubicBezTo>
                    <a:pt x="1401" y="601"/>
                    <a:pt x="1501" y="367"/>
                    <a:pt x="1401" y="167"/>
                  </a:cubicBezTo>
                  <a:lnTo>
                    <a:pt x="1335" y="0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3">
              <a:extLst>
                <a:ext uri="{FF2B5EF4-FFF2-40B4-BE49-F238E27FC236}">
                  <a16:creationId xmlns:a16="http://schemas.microsoft.com/office/drawing/2014/main" id="{C5E58E2F-4233-BA3A-1413-303CC3BAD4E1}"/>
                </a:ext>
              </a:extLst>
            </p:cNvPr>
            <p:cNvSpPr/>
            <p:nvPr/>
          </p:nvSpPr>
          <p:spPr>
            <a:xfrm>
              <a:off x="8882414" y="4258983"/>
              <a:ext cx="169776" cy="203582"/>
            </a:xfrm>
            <a:custGeom>
              <a:avLst/>
              <a:gdLst/>
              <a:ahLst/>
              <a:cxnLst/>
              <a:rect l="l" t="t" r="r" b="b"/>
              <a:pathLst>
                <a:path w="1135" h="1361" extrusionOk="0">
                  <a:moveTo>
                    <a:pt x="330" y="1"/>
                  </a:moveTo>
                  <a:cubicBezTo>
                    <a:pt x="277" y="1"/>
                    <a:pt x="222" y="13"/>
                    <a:pt x="167" y="41"/>
                  </a:cubicBezTo>
                  <a:lnTo>
                    <a:pt x="0" y="141"/>
                  </a:lnTo>
                  <a:lnTo>
                    <a:pt x="401" y="1008"/>
                  </a:lnTo>
                  <a:cubicBezTo>
                    <a:pt x="499" y="1229"/>
                    <a:pt x="706" y="1360"/>
                    <a:pt x="915" y="1360"/>
                  </a:cubicBezTo>
                  <a:cubicBezTo>
                    <a:pt x="990" y="1360"/>
                    <a:pt x="1064" y="1343"/>
                    <a:pt x="1135" y="1308"/>
                  </a:cubicBezTo>
                  <a:lnTo>
                    <a:pt x="668" y="208"/>
                  </a:lnTo>
                  <a:cubicBezTo>
                    <a:pt x="595" y="87"/>
                    <a:pt x="470" y="1"/>
                    <a:pt x="330" y="1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3">
              <a:extLst>
                <a:ext uri="{FF2B5EF4-FFF2-40B4-BE49-F238E27FC236}">
                  <a16:creationId xmlns:a16="http://schemas.microsoft.com/office/drawing/2014/main" id="{B61F7D02-66E8-3DE6-35EA-F3E757734CF8}"/>
                </a:ext>
              </a:extLst>
            </p:cNvPr>
            <p:cNvSpPr/>
            <p:nvPr/>
          </p:nvSpPr>
          <p:spPr>
            <a:xfrm>
              <a:off x="7834582" y="3845834"/>
              <a:ext cx="404321" cy="324444"/>
            </a:xfrm>
            <a:custGeom>
              <a:avLst/>
              <a:gdLst/>
              <a:ahLst/>
              <a:cxnLst/>
              <a:rect l="l" t="t" r="r" b="b"/>
              <a:pathLst>
                <a:path w="2703" h="2169" extrusionOk="0">
                  <a:moveTo>
                    <a:pt x="0" y="1"/>
                  </a:moveTo>
                  <a:lnTo>
                    <a:pt x="100" y="2036"/>
                  </a:lnTo>
                  <a:lnTo>
                    <a:pt x="2702" y="21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93">
              <a:extLst>
                <a:ext uri="{FF2B5EF4-FFF2-40B4-BE49-F238E27FC236}">
                  <a16:creationId xmlns:a16="http://schemas.microsoft.com/office/drawing/2014/main" id="{F642F861-F548-7F2F-0918-8AA48A96D258}"/>
                </a:ext>
              </a:extLst>
            </p:cNvPr>
            <p:cNvSpPr/>
            <p:nvPr/>
          </p:nvSpPr>
          <p:spPr>
            <a:xfrm>
              <a:off x="7729724" y="3273827"/>
              <a:ext cx="519201" cy="766760"/>
            </a:xfrm>
            <a:custGeom>
              <a:avLst/>
              <a:gdLst/>
              <a:ahLst/>
              <a:cxnLst/>
              <a:rect l="l" t="t" r="r" b="b"/>
              <a:pathLst>
                <a:path w="3471" h="5126" extrusionOk="0">
                  <a:moveTo>
                    <a:pt x="1699" y="1"/>
                  </a:moveTo>
                  <a:cubicBezTo>
                    <a:pt x="1375" y="1"/>
                    <a:pt x="1015" y="109"/>
                    <a:pt x="835" y="289"/>
                  </a:cubicBezTo>
                  <a:cubicBezTo>
                    <a:pt x="1" y="1223"/>
                    <a:pt x="701" y="5126"/>
                    <a:pt x="701" y="5126"/>
                  </a:cubicBezTo>
                  <a:lnTo>
                    <a:pt x="3470" y="4792"/>
                  </a:lnTo>
                  <a:cubicBezTo>
                    <a:pt x="3470" y="4792"/>
                    <a:pt x="3203" y="989"/>
                    <a:pt x="2236" y="155"/>
                  </a:cubicBezTo>
                  <a:cubicBezTo>
                    <a:pt x="2116" y="49"/>
                    <a:pt x="1916" y="1"/>
                    <a:pt x="1699" y="1"/>
                  </a:cubicBezTo>
                  <a:close/>
                </a:path>
              </a:pathLst>
            </a:custGeom>
            <a:solidFill>
              <a:srgbClr val="80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93">
              <a:extLst>
                <a:ext uri="{FF2B5EF4-FFF2-40B4-BE49-F238E27FC236}">
                  <a16:creationId xmlns:a16="http://schemas.microsoft.com/office/drawing/2014/main" id="{83801E66-AB2A-2597-6F12-7B02A8B4A244}"/>
                </a:ext>
              </a:extLst>
            </p:cNvPr>
            <p:cNvSpPr/>
            <p:nvPr/>
          </p:nvSpPr>
          <p:spPr>
            <a:xfrm>
              <a:off x="7824560" y="3272331"/>
              <a:ext cx="239631" cy="229460"/>
            </a:xfrm>
            <a:custGeom>
              <a:avLst/>
              <a:gdLst/>
              <a:ahLst/>
              <a:cxnLst/>
              <a:rect l="l" t="t" r="r" b="b"/>
              <a:pathLst>
                <a:path w="1602" h="1534" extrusionOk="0">
                  <a:moveTo>
                    <a:pt x="1037" y="1"/>
                  </a:moveTo>
                  <a:cubicBezTo>
                    <a:pt x="720" y="1"/>
                    <a:pt x="376" y="105"/>
                    <a:pt x="201" y="299"/>
                  </a:cubicBezTo>
                  <a:cubicBezTo>
                    <a:pt x="134" y="366"/>
                    <a:pt x="67" y="466"/>
                    <a:pt x="1" y="566"/>
                  </a:cubicBezTo>
                  <a:lnTo>
                    <a:pt x="668" y="1533"/>
                  </a:lnTo>
                  <a:cubicBezTo>
                    <a:pt x="668" y="1533"/>
                    <a:pt x="1302" y="632"/>
                    <a:pt x="1602" y="165"/>
                  </a:cubicBezTo>
                  <a:cubicBezTo>
                    <a:pt x="1477" y="54"/>
                    <a:pt x="1264" y="1"/>
                    <a:pt x="1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3">
              <a:extLst>
                <a:ext uri="{FF2B5EF4-FFF2-40B4-BE49-F238E27FC236}">
                  <a16:creationId xmlns:a16="http://schemas.microsoft.com/office/drawing/2014/main" id="{C84CFF39-8D17-2A5B-FF7A-1D1866499F21}"/>
                </a:ext>
              </a:extLst>
            </p:cNvPr>
            <p:cNvSpPr/>
            <p:nvPr/>
          </p:nvSpPr>
          <p:spPr>
            <a:xfrm>
              <a:off x="7744682" y="3297013"/>
              <a:ext cx="129987" cy="573948"/>
            </a:xfrm>
            <a:custGeom>
              <a:avLst/>
              <a:gdLst/>
              <a:ahLst/>
              <a:cxnLst/>
              <a:rect l="l" t="t" r="r" b="b"/>
              <a:pathLst>
                <a:path w="869" h="3837" extrusionOk="0">
                  <a:moveTo>
                    <a:pt x="868" y="0"/>
                  </a:moveTo>
                  <a:lnTo>
                    <a:pt x="635" y="34"/>
                  </a:lnTo>
                  <a:cubicBezTo>
                    <a:pt x="635" y="67"/>
                    <a:pt x="1" y="634"/>
                    <a:pt x="34" y="1969"/>
                  </a:cubicBezTo>
                  <a:cubicBezTo>
                    <a:pt x="68" y="3303"/>
                    <a:pt x="401" y="3770"/>
                    <a:pt x="468" y="3837"/>
                  </a:cubicBezTo>
                  <a:cubicBezTo>
                    <a:pt x="468" y="3837"/>
                    <a:pt x="368" y="3136"/>
                    <a:pt x="401" y="1969"/>
                  </a:cubicBezTo>
                  <a:cubicBezTo>
                    <a:pt x="435" y="734"/>
                    <a:pt x="868" y="1"/>
                    <a:pt x="868" y="0"/>
                  </a:cubicBezTo>
                  <a:close/>
                </a:path>
              </a:pathLst>
            </a:custGeom>
            <a:solidFill>
              <a:srgbClr val="37618A"/>
            </a:solidFill>
            <a:ln w="9525" cap="flat" cmpd="sng">
              <a:solidFill>
                <a:srgbClr val="3761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3">
              <a:extLst>
                <a:ext uri="{FF2B5EF4-FFF2-40B4-BE49-F238E27FC236}">
                  <a16:creationId xmlns:a16="http://schemas.microsoft.com/office/drawing/2014/main" id="{95B95053-1270-5405-51F5-7AE8189CE086}"/>
                </a:ext>
              </a:extLst>
            </p:cNvPr>
            <p:cNvSpPr/>
            <p:nvPr/>
          </p:nvSpPr>
          <p:spPr>
            <a:xfrm>
              <a:off x="7883188" y="2856138"/>
              <a:ext cx="154671" cy="241481"/>
            </a:xfrm>
            <a:custGeom>
              <a:avLst/>
              <a:gdLst/>
              <a:ahLst/>
              <a:cxnLst/>
              <a:rect l="l" t="t" r="r" b="b"/>
              <a:pathLst>
                <a:path w="1069" h="1602" extrusionOk="0">
                  <a:moveTo>
                    <a:pt x="868" y="0"/>
                  </a:moveTo>
                  <a:lnTo>
                    <a:pt x="1" y="133"/>
                  </a:lnTo>
                  <a:lnTo>
                    <a:pt x="1068" y="1601"/>
                  </a:lnTo>
                  <a:lnTo>
                    <a:pt x="868" y="0"/>
                  </a:lnTo>
                  <a:close/>
                  <a:moveTo>
                    <a:pt x="1068" y="1601"/>
                  </a:moveTo>
                  <a:lnTo>
                    <a:pt x="1068" y="1601"/>
                  </a:lnTo>
                  <a:lnTo>
                    <a:pt x="1068" y="160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93">
              <a:extLst>
                <a:ext uri="{FF2B5EF4-FFF2-40B4-BE49-F238E27FC236}">
                  <a16:creationId xmlns:a16="http://schemas.microsoft.com/office/drawing/2014/main" id="{94A578E7-51B7-0B8A-548F-A8EA132BE549}"/>
                </a:ext>
              </a:extLst>
            </p:cNvPr>
            <p:cNvSpPr/>
            <p:nvPr/>
          </p:nvSpPr>
          <p:spPr>
            <a:xfrm>
              <a:off x="8403448" y="3516601"/>
              <a:ext cx="204629" cy="317564"/>
            </a:xfrm>
            <a:custGeom>
              <a:avLst/>
              <a:gdLst/>
              <a:ahLst/>
              <a:cxnLst/>
              <a:rect l="l" t="t" r="r" b="b"/>
              <a:pathLst>
                <a:path w="1368" h="2123" extrusionOk="0">
                  <a:moveTo>
                    <a:pt x="467" y="0"/>
                  </a:moveTo>
                  <a:cubicBezTo>
                    <a:pt x="334" y="100"/>
                    <a:pt x="200" y="200"/>
                    <a:pt x="67" y="334"/>
                  </a:cubicBezTo>
                  <a:cubicBezTo>
                    <a:pt x="67" y="367"/>
                    <a:pt x="33" y="367"/>
                    <a:pt x="0" y="400"/>
                  </a:cubicBezTo>
                  <a:cubicBezTo>
                    <a:pt x="434" y="1134"/>
                    <a:pt x="767" y="1902"/>
                    <a:pt x="767" y="1935"/>
                  </a:cubicBezTo>
                  <a:cubicBezTo>
                    <a:pt x="793" y="2039"/>
                    <a:pt x="921" y="2123"/>
                    <a:pt x="1055" y="2123"/>
                  </a:cubicBezTo>
                  <a:cubicBezTo>
                    <a:pt x="1093" y="2123"/>
                    <a:pt x="1131" y="2116"/>
                    <a:pt x="1168" y="2102"/>
                  </a:cubicBezTo>
                  <a:cubicBezTo>
                    <a:pt x="1268" y="2035"/>
                    <a:pt x="1334" y="1968"/>
                    <a:pt x="1368" y="1835"/>
                  </a:cubicBezTo>
                  <a:cubicBezTo>
                    <a:pt x="1368" y="1801"/>
                    <a:pt x="1368" y="1735"/>
                    <a:pt x="1334" y="1701"/>
                  </a:cubicBezTo>
                  <a:cubicBezTo>
                    <a:pt x="1301" y="1635"/>
                    <a:pt x="967" y="767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93">
              <a:extLst>
                <a:ext uri="{FF2B5EF4-FFF2-40B4-BE49-F238E27FC236}">
                  <a16:creationId xmlns:a16="http://schemas.microsoft.com/office/drawing/2014/main" id="{E054D9DF-3110-819A-4CA5-2E9C781AE479}"/>
                </a:ext>
              </a:extLst>
            </p:cNvPr>
            <p:cNvSpPr/>
            <p:nvPr/>
          </p:nvSpPr>
          <p:spPr>
            <a:xfrm>
              <a:off x="8034126" y="3328276"/>
              <a:ext cx="489135" cy="313226"/>
            </a:xfrm>
            <a:custGeom>
              <a:avLst/>
              <a:gdLst/>
              <a:ahLst/>
              <a:cxnLst/>
              <a:rect l="l" t="t" r="r" b="b"/>
              <a:pathLst>
                <a:path w="3270" h="2094" extrusionOk="0">
                  <a:moveTo>
                    <a:pt x="933" y="0"/>
                  </a:moveTo>
                  <a:cubicBezTo>
                    <a:pt x="578" y="0"/>
                    <a:pt x="315" y="58"/>
                    <a:pt x="301" y="58"/>
                  </a:cubicBezTo>
                  <a:cubicBezTo>
                    <a:pt x="134" y="58"/>
                    <a:pt x="1" y="192"/>
                    <a:pt x="1" y="359"/>
                  </a:cubicBezTo>
                  <a:cubicBezTo>
                    <a:pt x="1" y="525"/>
                    <a:pt x="134" y="692"/>
                    <a:pt x="301" y="692"/>
                  </a:cubicBezTo>
                  <a:cubicBezTo>
                    <a:pt x="301" y="692"/>
                    <a:pt x="563" y="625"/>
                    <a:pt x="899" y="625"/>
                  </a:cubicBezTo>
                  <a:cubicBezTo>
                    <a:pt x="1272" y="625"/>
                    <a:pt x="1737" y="708"/>
                    <a:pt x="2035" y="1059"/>
                  </a:cubicBezTo>
                  <a:cubicBezTo>
                    <a:pt x="2302" y="1359"/>
                    <a:pt x="2502" y="1726"/>
                    <a:pt x="2703" y="2093"/>
                  </a:cubicBezTo>
                  <a:cubicBezTo>
                    <a:pt x="2836" y="1993"/>
                    <a:pt x="2969" y="1893"/>
                    <a:pt x="3136" y="1826"/>
                  </a:cubicBezTo>
                  <a:cubicBezTo>
                    <a:pt x="3170" y="1826"/>
                    <a:pt x="3203" y="1826"/>
                    <a:pt x="3270" y="1793"/>
                  </a:cubicBezTo>
                  <a:cubicBezTo>
                    <a:pt x="3036" y="1426"/>
                    <a:pt x="2803" y="992"/>
                    <a:pt x="2536" y="659"/>
                  </a:cubicBezTo>
                  <a:cubicBezTo>
                    <a:pt x="2108" y="114"/>
                    <a:pt x="1430" y="0"/>
                    <a:pt x="933" y="0"/>
                  </a:cubicBezTo>
                  <a:close/>
                </a:path>
              </a:pathLst>
            </a:custGeom>
            <a:solidFill>
              <a:srgbClr val="80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93">
              <a:extLst>
                <a:ext uri="{FF2B5EF4-FFF2-40B4-BE49-F238E27FC236}">
                  <a16:creationId xmlns:a16="http://schemas.microsoft.com/office/drawing/2014/main" id="{BDB63DDF-E364-8BA8-29A3-9F3D1B66FF47}"/>
                </a:ext>
              </a:extLst>
            </p:cNvPr>
            <p:cNvSpPr/>
            <p:nvPr/>
          </p:nvSpPr>
          <p:spPr>
            <a:xfrm>
              <a:off x="8004210" y="3262010"/>
              <a:ext cx="269548" cy="608950"/>
            </a:xfrm>
            <a:custGeom>
              <a:avLst/>
              <a:gdLst/>
              <a:ahLst/>
              <a:cxnLst/>
              <a:rect l="l" t="t" r="r" b="b"/>
              <a:pathLst>
                <a:path w="1802" h="4071" extrusionOk="0">
                  <a:moveTo>
                    <a:pt x="534" y="1"/>
                  </a:moveTo>
                  <a:cubicBezTo>
                    <a:pt x="534" y="34"/>
                    <a:pt x="1" y="768"/>
                    <a:pt x="67" y="1802"/>
                  </a:cubicBezTo>
                  <a:cubicBezTo>
                    <a:pt x="134" y="2836"/>
                    <a:pt x="1535" y="4037"/>
                    <a:pt x="1568" y="4071"/>
                  </a:cubicBezTo>
                  <a:lnTo>
                    <a:pt x="1802" y="3804"/>
                  </a:lnTo>
                  <a:cubicBezTo>
                    <a:pt x="1802" y="3770"/>
                    <a:pt x="501" y="2636"/>
                    <a:pt x="434" y="1769"/>
                  </a:cubicBezTo>
                  <a:cubicBezTo>
                    <a:pt x="367" y="868"/>
                    <a:pt x="834" y="201"/>
                    <a:pt x="834" y="201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376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93">
              <a:extLst>
                <a:ext uri="{FF2B5EF4-FFF2-40B4-BE49-F238E27FC236}">
                  <a16:creationId xmlns:a16="http://schemas.microsoft.com/office/drawing/2014/main" id="{85C86E43-D980-4DC0-DB80-A6E35EABA065}"/>
                </a:ext>
              </a:extLst>
            </p:cNvPr>
            <p:cNvSpPr/>
            <p:nvPr/>
          </p:nvSpPr>
          <p:spPr>
            <a:xfrm>
              <a:off x="7869435" y="3207263"/>
              <a:ext cx="129987" cy="174712"/>
            </a:xfrm>
            <a:custGeom>
              <a:avLst/>
              <a:gdLst/>
              <a:ahLst/>
              <a:cxnLst/>
              <a:rect l="l" t="t" r="r" b="b"/>
              <a:pathLst>
                <a:path w="869" h="1168" extrusionOk="0">
                  <a:moveTo>
                    <a:pt x="768" y="0"/>
                  </a:moveTo>
                  <a:lnTo>
                    <a:pt x="1" y="100"/>
                  </a:lnTo>
                  <a:lnTo>
                    <a:pt x="101" y="834"/>
                  </a:lnTo>
                  <a:cubicBezTo>
                    <a:pt x="134" y="1034"/>
                    <a:pt x="301" y="1168"/>
                    <a:pt x="535" y="1168"/>
                  </a:cubicBezTo>
                  <a:cubicBezTo>
                    <a:pt x="735" y="1134"/>
                    <a:pt x="868" y="934"/>
                    <a:pt x="835" y="7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2" name="Google Shape;2302;p93">
            <a:extLst>
              <a:ext uri="{FF2B5EF4-FFF2-40B4-BE49-F238E27FC236}">
                <a16:creationId xmlns:a16="http://schemas.microsoft.com/office/drawing/2014/main" id="{3C973A90-EBC1-1C01-40A5-FD0CEBCCD017}"/>
              </a:ext>
            </a:extLst>
          </p:cNvPr>
          <p:cNvSpPr/>
          <p:nvPr/>
        </p:nvSpPr>
        <p:spPr>
          <a:xfrm rot="-339997">
            <a:off x="1761875" y="961245"/>
            <a:ext cx="583351" cy="10791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82;p93">
            <a:extLst>
              <a:ext uri="{FF2B5EF4-FFF2-40B4-BE49-F238E27FC236}">
                <a16:creationId xmlns:a16="http://schemas.microsoft.com/office/drawing/2014/main" id="{648A2923-700E-EC43-F69C-263B57196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3747" y="2280751"/>
            <a:ext cx="4410749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4"/>
                </a:solidFill>
              </a:rPr>
              <a:t>Ta có thể thấy Tik-Tak-Toe sử dụng được backtracking do rằng số kịch bản diễn ra đủ nhỏ để ta có thể vận dụng vét cạn.</a:t>
            </a:r>
            <a:endParaRPr lang="en-US" dirty="0">
              <a:solidFill>
                <a:schemeClr val="accent4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solidFill>
                <a:schemeClr val="accent4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4"/>
                </a:solidFill>
              </a:rPr>
              <a:t>Với các trò chơi có không gian trạng thái lớn hơn (e.g., cờ vua), cần đến thuật toán Minimax và tối ưu hóa bằng heuristic.</a:t>
            </a:r>
          </a:p>
        </p:txBody>
      </p:sp>
    </p:spTree>
    <p:extLst>
      <p:ext uri="{BB962C8B-B14F-4D97-AF65-F5344CB8AC3E}">
        <p14:creationId xmlns:p14="http://schemas.microsoft.com/office/powerpoint/2010/main" val="21148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B4BD-E88A-4910-92CE-9B5AB278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quyết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Tik-Tac-Toe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nào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 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F9C06-2381-40AF-B2E7-813547CE7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Ngoài</a:t>
            </a:r>
            <a:r>
              <a:rPr lang="en-US" dirty="0">
                <a:solidFill>
                  <a:schemeClr val="accent5"/>
                </a:solidFill>
              </a:rPr>
              <a:t> ra, ta </a:t>
            </a:r>
            <a:r>
              <a:rPr lang="en-US" dirty="0" err="1">
                <a:solidFill>
                  <a:schemeClr val="accent5"/>
                </a:solidFill>
              </a:rPr>
              <a:t>cũng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có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thể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áp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dụng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thuật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toán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tham</a:t>
            </a:r>
            <a:r>
              <a:rPr lang="en-US" dirty="0">
                <a:solidFill>
                  <a:schemeClr val="accent5"/>
                </a:solidFill>
              </a:rPr>
              <a:t> lam </a:t>
            </a:r>
            <a:r>
              <a:rPr lang="en-US" dirty="0" err="1">
                <a:solidFill>
                  <a:schemeClr val="accent5"/>
                </a:solidFill>
              </a:rPr>
              <a:t>trong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các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trò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chơi</a:t>
            </a:r>
            <a:r>
              <a:rPr lang="en-US" dirty="0">
                <a:solidFill>
                  <a:schemeClr val="accent5"/>
                </a:solidFill>
              </a:rPr>
              <a:t> tik-tac-toe </a:t>
            </a:r>
            <a:r>
              <a:rPr lang="en-US" dirty="0" err="1">
                <a:solidFill>
                  <a:schemeClr val="accent5"/>
                </a:solidFill>
              </a:rPr>
              <a:t>lẫn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cờ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vua</a:t>
            </a:r>
            <a:r>
              <a:rPr lang="en-US" dirty="0">
                <a:solidFill>
                  <a:schemeClr val="accent5"/>
                </a:solidFill>
              </a:rPr>
              <a:t> .</a:t>
            </a:r>
          </a:p>
        </p:txBody>
      </p:sp>
      <p:sp>
        <p:nvSpPr>
          <p:cNvPr id="23" name="Google Shape;2280;p93">
            <a:hlinkClick r:id="" action="ppaction://noaction"/>
            <a:extLst>
              <a:ext uri="{FF2B5EF4-FFF2-40B4-BE49-F238E27FC236}">
                <a16:creationId xmlns:a16="http://schemas.microsoft.com/office/drawing/2014/main" id="{27D93176-AD1C-46F6-9CD9-870F52EAE776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2245;p93">
            <a:extLst>
              <a:ext uri="{FF2B5EF4-FFF2-40B4-BE49-F238E27FC236}">
                <a16:creationId xmlns:a16="http://schemas.microsoft.com/office/drawing/2014/main" id="{27BD1036-9F95-4857-9553-736EFD26DA9A}"/>
              </a:ext>
            </a:extLst>
          </p:cNvPr>
          <p:cNvGrpSpPr/>
          <p:nvPr/>
        </p:nvGrpSpPr>
        <p:grpSpPr>
          <a:xfrm>
            <a:off x="569835" y="389407"/>
            <a:ext cx="591604" cy="615737"/>
            <a:chOff x="5593285" y="1262634"/>
            <a:chExt cx="1852814" cy="1928398"/>
          </a:xfrm>
        </p:grpSpPr>
        <p:sp>
          <p:nvSpPr>
            <p:cNvPr id="96" name="Google Shape;2246;p93">
              <a:extLst>
                <a:ext uri="{FF2B5EF4-FFF2-40B4-BE49-F238E27FC236}">
                  <a16:creationId xmlns:a16="http://schemas.microsoft.com/office/drawing/2014/main" id="{72BB659B-8D18-4C84-A0AB-635BE357F4C5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47;p93">
              <a:extLst>
                <a:ext uri="{FF2B5EF4-FFF2-40B4-BE49-F238E27FC236}">
                  <a16:creationId xmlns:a16="http://schemas.microsoft.com/office/drawing/2014/main" id="{FEEB790D-B142-45A5-89DD-160868F303EE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84A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48;p93">
              <a:extLst>
                <a:ext uri="{FF2B5EF4-FFF2-40B4-BE49-F238E27FC236}">
                  <a16:creationId xmlns:a16="http://schemas.microsoft.com/office/drawing/2014/main" id="{8B2734B9-FF77-4E24-97DE-3479646392AA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49;p93">
              <a:extLst>
                <a:ext uri="{FF2B5EF4-FFF2-40B4-BE49-F238E27FC236}">
                  <a16:creationId xmlns:a16="http://schemas.microsoft.com/office/drawing/2014/main" id="{6BC5C48F-96D6-4247-932C-3EAD230F080B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50;p93">
              <a:extLst>
                <a:ext uri="{FF2B5EF4-FFF2-40B4-BE49-F238E27FC236}">
                  <a16:creationId xmlns:a16="http://schemas.microsoft.com/office/drawing/2014/main" id="{BD2D9ECA-1A78-42CF-87B6-A2A0A891D9FA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51;p93">
              <a:extLst>
                <a:ext uri="{FF2B5EF4-FFF2-40B4-BE49-F238E27FC236}">
                  <a16:creationId xmlns:a16="http://schemas.microsoft.com/office/drawing/2014/main" id="{B0699F70-45A3-4928-86DB-6D93AF95641B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52;p93">
              <a:extLst>
                <a:ext uri="{FF2B5EF4-FFF2-40B4-BE49-F238E27FC236}">
                  <a16:creationId xmlns:a16="http://schemas.microsoft.com/office/drawing/2014/main" id="{6A3711F6-D42C-46CB-B431-5C433C91354D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53;p93">
              <a:extLst>
                <a:ext uri="{FF2B5EF4-FFF2-40B4-BE49-F238E27FC236}">
                  <a16:creationId xmlns:a16="http://schemas.microsoft.com/office/drawing/2014/main" id="{BE88A859-A468-4D5B-925F-9F0428BC5DB6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54;p93">
              <a:extLst>
                <a:ext uri="{FF2B5EF4-FFF2-40B4-BE49-F238E27FC236}">
                  <a16:creationId xmlns:a16="http://schemas.microsoft.com/office/drawing/2014/main" id="{EDC43B92-DA97-4343-AE7E-627B9E92EC8D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55;p93">
              <a:extLst>
                <a:ext uri="{FF2B5EF4-FFF2-40B4-BE49-F238E27FC236}">
                  <a16:creationId xmlns:a16="http://schemas.microsoft.com/office/drawing/2014/main" id="{F1E8ED35-0EC3-4F46-AF96-AF902C2BBB94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56;p93">
              <a:extLst>
                <a:ext uri="{FF2B5EF4-FFF2-40B4-BE49-F238E27FC236}">
                  <a16:creationId xmlns:a16="http://schemas.microsoft.com/office/drawing/2014/main" id="{39A8F9C4-99EA-4507-9DAC-7D0C0E13FDCF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57;p93">
              <a:extLst>
                <a:ext uri="{FF2B5EF4-FFF2-40B4-BE49-F238E27FC236}">
                  <a16:creationId xmlns:a16="http://schemas.microsoft.com/office/drawing/2014/main" id="{EAB54B94-16A4-4CB3-9955-16BACAFF71A6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58;p93">
              <a:extLst>
                <a:ext uri="{FF2B5EF4-FFF2-40B4-BE49-F238E27FC236}">
                  <a16:creationId xmlns:a16="http://schemas.microsoft.com/office/drawing/2014/main" id="{CDDE93FE-C240-4A1A-8777-90B6B9EBBEBD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59;p93">
              <a:extLst>
                <a:ext uri="{FF2B5EF4-FFF2-40B4-BE49-F238E27FC236}">
                  <a16:creationId xmlns:a16="http://schemas.microsoft.com/office/drawing/2014/main" id="{F6D7EA32-D7B7-4936-A916-63B51F39F09B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60;p93">
              <a:extLst>
                <a:ext uri="{FF2B5EF4-FFF2-40B4-BE49-F238E27FC236}">
                  <a16:creationId xmlns:a16="http://schemas.microsoft.com/office/drawing/2014/main" id="{A91C32E7-0A39-483C-93B6-914EE4E56CC5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61;p93">
              <a:extLst>
                <a:ext uri="{FF2B5EF4-FFF2-40B4-BE49-F238E27FC236}">
                  <a16:creationId xmlns:a16="http://schemas.microsoft.com/office/drawing/2014/main" id="{181E9B5E-2CDB-47E5-86D7-9D2B00C6406F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62;p93">
              <a:extLst>
                <a:ext uri="{FF2B5EF4-FFF2-40B4-BE49-F238E27FC236}">
                  <a16:creationId xmlns:a16="http://schemas.microsoft.com/office/drawing/2014/main" id="{C39C09C4-05FF-446E-AE8F-03E8ED3AECF9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63;p93">
              <a:extLst>
                <a:ext uri="{FF2B5EF4-FFF2-40B4-BE49-F238E27FC236}">
                  <a16:creationId xmlns:a16="http://schemas.microsoft.com/office/drawing/2014/main" id="{2F4E38D3-0748-4111-B9B4-571A2FD24D99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64;p93">
              <a:extLst>
                <a:ext uri="{FF2B5EF4-FFF2-40B4-BE49-F238E27FC236}">
                  <a16:creationId xmlns:a16="http://schemas.microsoft.com/office/drawing/2014/main" id="{95FEAD1D-AC5A-487D-9A9D-023BD47B793F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65;p93">
              <a:extLst>
                <a:ext uri="{FF2B5EF4-FFF2-40B4-BE49-F238E27FC236}">
                  <a16:creationId xmlns:a16="http://schemas.microsoft.com/office/drawing/2014/main" id="{F22681E3-ECCD-4BAE-ACB2-5912A19CF819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66;p93">
              <a:extLst>
                <a:ext uri="{FF2B5EF4-FFF2-40B4-BE49-F238E27FC236}">
                  <a16:creationId xmlns:a16="http://schemas.microsoft.com/office/drawing/2014/main" id="{43DD938D-72D1-46D5-9C46-23F43522759D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67;p93">
              <a:extLst>
                <a:ext uri="{FF2B5EF4-FFF2-40B4-BE49-F238E27FC236}">
                  <a16:creationId xmlns:a16="http://schemas.microsoft.com/office/drawing/2014/main" id="{9617CD96-7AD9-44ED-B630-8CB00B3E4B44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68;p93">
              <a:extLst>
                <a:ext uri="{FF2B5EF4-FFF2-40B4-BE49-F238E27FC236}">
                  <a16:creationId xmlns:a16="http://schemas.microsoft.com/office/drawing/2014/main" id="{86F119EF-8BC8-4725-AB7D-AE2657887AB8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69;p93">
              <a:extLst>
                <a:ext uri="{FF2B5EF4-FFF2-40B4-BE49-F238E27FC236}">
                  <a16:creationId xmlns:a16="http://schemas.microsoft.com/office/drawing/2014/main" id="{EDDE78DF-10C2-46A8-9995-DFDE0B6B9E53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70;p93">
              <a:extLst>
                <a:ext uri="{FF2B5EF4-FFF2-40B4-BE49-F238E27FC236}">
                  <a16:creationId xmlns:a16="http://schemas.microsoft.com/office/drawing/2014/main" id="{34DCDAE8-0C15-4480-9B25-FAB1B610A0B1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71;p93">
              <a:extLst>
                <a:ext uri="{FF2B5EF4-FFF2-40B4-BE49-F238E27FC236}">
                  <a16:creationId xmlns:a16="http://schemas.microsoft.com/office/drawing/2014/main" id="{31C59ABB-D510-4DF7-A51B-DE9CDEA9A063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72;p93">
              <a:extLst>
                <a:ext uri="{FF2B5EF4-FFF2-40B4-BE49-F238E27FC236}">
                  <a16:creationId xmlns:a16="http://schemas.microsoft.com/office/drawing/2014/main" id="{0617684B-B931-4FFF-B2D8-71764D79CC92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73;p93">
              <a:extLst>
                <a:ext uri="{FF2B5EF4-FFF2-40B4-BE49-F238E27FC236}">
                  <a16:creationId xmlns:a16="http://schemas.microsoft.com/office/drawing/2014/main" id="{C1C477B5-D4C9-4A6D-BD29-56E1B2FD8575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74;p93">
              <a:extLst>
                <a:ext uri="{FF2B5EF4-FFF2-40B4-BE49-F238E27FC236}">
                  <a16:creationId xmlns:a16="http://schemas.microsoft.com/office/drawing/2014/main" id="{DE02A0EF-B987-4DC2-B0C7-C74B320639E6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75;p93">
              <a:extLst>
                <a:ext uri="{FF2B5EF4-FFF2-40B4-BE49-F238E27FC236}">
                  <a16:creationId xmlns:a16="http://schemas.microsoft.com/office/drawing/2014/main" id="{47063074-F6F0-4DCE-878A-2C97B7491D0A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76;p93">
              <a:extLst>
                <a:ext uri="{FF2B5EF4-FFF2-40B4-BE49-F238E27FC236}">
                  <a16:creationId xmlns:a16="http://schemas.microsoft.com/office/drawing/2014/main" id="{B9FB4467-84B0-40C1-B9CF-DCBE9010E8C7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77;p93">
              <a:extLst>
                <a:ext uri="{FF2B5EF4-FFF2-40B4-BE49-F238E27FC236}">
                  <a16:creationId xmlns:a16="http://schemas.microsoft.com/office/drawing/2014/main" id="{B4F03DD8-2081-4AA8-8587-CF8570E007DC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78;p93">
              <a:extLst>
                <a:ext uri="{FF2B5EF4-FFF2-40B4-BE49-F238E27FC236}">
                  <a16:creationId xmlns:a16="http://schemas.microsoft.com/office/drawing/2014/main" id="{263FC5F7-B849-4CB8-8D14-091D88C9067D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2279;p93">
            <a:extLst>
              <a:ext uri="{FF2B5EF4-FFF2-40B4-BE49-F238E27FC236}">
                <a16:creationId xmlns:a16="http://schemas.microsoft.com/office/drawing/2014/main" id="{59402343-BD7D-486A-A22B-5C181D1E40E1}"/>
              </a:ext>
            </a:extLst>
          </p:cNvPr>
          <p:cNvSpPr txBox="1"/>
          <p:nvPr/>
        </p:nvSpPr>
        <p:spPr>
          <a:xfrm>
            <a:off x="394028" y="8429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0" name="Google Shape;2280;p93">
            <a:hlinkClick r:id="" action="ppaction://noaction"/>
            <a:extLst>
              <a:ext uri="{FF2B5EF4-FFF2-40B4-BE49-F238E27FC236}">
                <a16:creationId xmlns:a16="http://schemas.microsoft.com/office/drawing/2014/main" id="{68AC22A6-A384-4BB5-912A-670F964888C6}"/>
              </a:ext>
            </a:extLst>
          </p:cNvPr>
          <p:cNvSpPr/>
          <p:nvPr/>
        </p:nvSpPr>
        <p:spPr>
          <a:xfrm>
            <a:off x="464838" y="3894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Puzzle 38 | (Tic Tac Toe Puzzle) - GeeksforGeeks">
            <a:extLst>
              <a:ext uri="{FF2B5EF4-FFF2-40B4-BE49-F238E27FC236}">
                <a16:creationId xmlns:a16="http://schemas.microsoft.com/office/drawing/2014/main" id="{F77061AE-B8EB-4B9E-A764-62963C3E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8" y="1237160"/>
            <a:ext cx="3637955" cy="350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4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>
          <a:extLst>
            <a:ext uri="{FF2B5EF4-FFF2-40B4-BE49-F238E27FC236}">
              <a16:creationId xmlns:a16="http://schemas.microsoft.com/office/drawing/2014/main" id="{1C2936E8-C1FF-9A22-168C-EC2A81E8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89">
            <a:extLst>
              <a:ext uri="{FF2B5EF4-FFF2-40B4-BE49-F238E27FC236}">
                <a16:creationId xmlns:a16="http://schemas.microsoft.com/office/drawing/2014/main" id="{ED1175F2-1F7F-9482-2C18-A677B1C03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Table of Contents</a:t>
            </a:r>
            <a:endParaRPr dirty="0"/>
          </a:p>
        </p:txBody>
      </p:sp>
      <p:sp>
        <p:nvSpPr>
          <p:cNvPr id="2062" name="Google Shape;2062;p89">
            <a:extLst>
              <a:ext uri="{FF2B5EF4-FFF2-40B4-BE49-F238E27FC236}">
                <a16:creationId xmlns:a16="http://schemas.microsoft.com/office/drawing/2014/main" id="{7E02D916-FE00-2C75-70C0-D3B28294C2B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077549" y="3280882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63" name="Google Shape;2063;p89">
            <a:extLst>
              <a:ext uri="{FF2B5EF4-FFF2-40B4-BE49-F238E27FC236}">
                <a16:creationId xmlns:a16="http://schemas.microsoft.com/office/drawing/2014/main" id="{A6EB9147-4F98-00F8-D910-D0C7FD7EEF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92256" y="3224724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64" name="Google Shape;2064;p89">
            <a:extLst>
              <a:ext uri="{FF2B5EF4-FFF2-40B4-BE49-F238E27FC236}">
                <a16:creationId xmlns:a16="http://schemas.microsoft.com/office/drawing/2014/main" id="{72FE5005-711E-9890-9BD8-58F57F916E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167206" y="3742624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Giới thiệu chung</a:t>
            </a:r>
            <a:endParaRPr sz="2000" dirty="0"/>
          </a:p>
        </p:txBody>
      </p:sp>
      <p:sp>
        <p:nvSpPr>
          <p:cNvPr id="2065" name="Google Shape;2065;p89">
            <a:extLst>
              <a:ext uri="{FF2B5EF4-FFF2-40B4-BE49-F238E27FC236}">
                <a16:creationId xmlns:a16="http://schemas.microsoft.com/office/drawing/2014/main" id="{44E48B70-AEAD-025C-E569-E81328C8073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932299" y="3821358"/>
            <a:ext cx="2673200" cy="809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Phân loại trò chơi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vi-VN" sz="1800" dirty="0"/>
              <a:t> một số bài toán thực tế</a:t>
            </a:r>
            <a:endParaRPr sz="1800" dirty="0"/>
          </a:p>
        </p:txBody>
      </p:sp>
      <p:sp>
        <p:nvSpPr>
          <p:cNvPr id="2066" name="Google Shape;2066;p89">
            <a:extLst>
              <a:ext uri="{FF2B5EF4-FFF2-40B4-BE49-F238E27FC236}">
                <a16:creationId xmlns:a16="http://schemas.microsoft.com/office/drawing/2014/main" id="{B417C7C7-2917-42EF-E7A1-76E1D5D66DD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660333" y="3280881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7" name="Google Shape;2067;p89">
            <a:extLst>
              <a:ext uri="{FF2B5EF4-FFF2-40B4-BE49-F238E27FC236}">
                <a16:creationId xmlns:a16="http://schemas.microsoft.com/office/drawing/2014/main" id="{8D50FC6D-B9F5-519C-CA07-18FBF0BC4689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710433" y="3856582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Phương pháp thiết kế thuật toán</a:t>
            </a:r>
            <a:endParaRPr sz="2000" dirty="0"/>
          </a:p>
        </p:txBody>
      </p:sp>
      <p:sp>
        <p:nvSpPr>
          <p:cNvPr id="2068" name="Google Shape;2068;p89">
            <a:extLst>
              <a:ext uri="{FF2B5EF4-FFF2-40B4-BE49-F238E27FC236}">
                <a16:creationId xmlns:a16="http://schemas.microsoft.com/office/drawing/2014/main" id="{D071AB12-188D-109F-5B90-9F85C0B6300B}"/>
              </a:ext>
            </a:extLst>
          </p:cNvPr>
          <p:cNvSpPr/>
          <p:nvPr/>
        </p:nvSpPr>
        <p:spPr>
          <a:xfrm rot="-1799748">
            <a:off x="232504" y="1515396"/>
            <a:ext cx="1495390" cy="1495390"/>
          </a:xfrm>
          <a:prstGeom prst="roundRect">
            <a:avLst>
              <a:gd name="adj" fmla="val 16667"/>
            </a:avLst>
          </a:prstGeom>
          <a:solidFill>
            <a:srgbClr val="376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83B4E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69" name="Google Shape;2069;p89">
            <a:extLst>
              <a:ext uri="{FF2B5EF4-FFF2-40B4-BE49-F238E27FC236}">
                <a16:creationId xmlns:a16="http://schemas.microsoft.com/office/drawing/2014/main" id="{F1ED6DB2-690D-2903-4EE5-FB5BB470F3A2}"/>
              </a:ext>
            </a:extLst>
          </p:cNvPr>
          <p:cNvSpPr/>
          <p:nvPr/>
        </p:nvSpPr>
        <p:spPr>
          <a:xfrm rot="1799748">
            <a:off x="2512890" y="1553772"/>
            <a:ext cx="1495390" cy="1495390"/>
          </a:xfrm>
          <a:prstGeom prst="roundRect">
            <a:avLst>
              <a:gd name="adj" fmla="val 16667"/>
            </a:avLst>
          </a:pr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37260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70" name="Google Shape;2070;p89">
            <a:extLst>
              <a:ext uri="{FF2B5EF4-FFF2-40B4-BE49-F238E27FC236}">
                <a16:creationId xmlns:a16="http://schemas.microsoft.com/office/drawing/2014/main" id="{40320F63-837C-A38A-3606-EC38DE63AB76}"/>
              </a:ext>
            </a:extLst>
          </p:cNvPr>
          <p:cNvSpPr/>
          <p:nvPr/>
        </p:nvSpPr>
        <p:spPr>
          <a:xfrm rot="-899883">
            <a:off x="4962095" y="1617409"/>
            <a:ext cx="1495443" cy="1495443"/>
          </a:xfrm>
          <a:prstGeom prst="roundRect">
            <a:avLst>
              <a:gd name="adj" fmla="val 16667"/>
            </a:avLst>
          </a:prstGeom>
          <a:solidFill>
            <a:srgbClr val="0626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081B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2071" name="Google Shape;2071;p89">
            <a:extLst>
              <a:ext uri="{FF2B5EF4-FFF2-40B4-BE49-F238E27FC236}">
                <a16:creationId xmlns:a16="http://schemas.microsoft.com/office/drawing/2014/main" id="{8B15F78F-8AF7-718B-6AD7-C190A6BFB379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072" name="Google Shape;2072;p89">
              <a:extLst>
                <a:ext uri="{FF2B5EF4-FFF2-40B4-BE49-F238E27FC236}">
                  <a16:creationId xmlns:a16="http://schemas.microsoft.com/office/drawing/2014/main" id="{67EDE39B-6A86-80E3-09E4-9EBB6D9D71E6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9">
              <a:extLst>
                <a:ext uri="{FF2B5EF4-FFF2-40B4-BE49-F238E27FC236}">
                  <a16:creationId xmlns:a16="http://schemas.microsoft.com/office/drawing/2014/main" id="{F61237E8-0955-5C77-7821-B6A5D750B642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9">
              <a:extLst>
                <a:ext uri="{FF2B5EF4-FFF2-40B4-BE49-F238E27FC236}">
                  <a16:creationId xmlns:a16="http://schemas.microsoft.com/office/drawing/2014/main" id="{7F691FBB-52B2-403E-97EC-8F3A264A0FBA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9">
              <a:extLst>
                <a:ext uri="{FF2B5EF4-FFF2-40B4-BE49-F238E27FC236}">
                  <a16:creationId xmlns:a16="http://schemas.microsoft.com/office/drawing/2014/main" id="{3690EBED-7CCA-95C3-B98A-7EB9771B2180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9">
              <a:extLst>
                <a:ext uri="{FF2B5EF4-FFF2-40B4-BE49-F238E27FC236}">
                  <a16:creationId xmlns:a16="http://schemas.microsoft.com/office/drawing/2014/main" id="{1C8E0D6D-A3B9-944D-FB47-038096D6F08E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9">
              <a:extLst>
                <a:ext uri="{FF2B5EF4-FFF2-40B4-BE49-F238E27FC236}">
                  <a16:creationId xmlns:a16="http://schemas.microsoft.com/office/drawing/2014/main" id="{65F80A76-4B45-3749-F613-BB9B522EE502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9">
              <a:extLst>
                <a:ext uri="{FF2B5EF4-FFF2-40B4-BE49-F238E27FC236}">
                  <a16:creationId xmlns:a16="http://schemas.microsoft.com/office/drawing/2014/main" id="{C44A8775-4CE5-4171-9B4D-B6591ACEE0F5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9">
              <a:extLst>
                <a:ext uri="{FF2B5EF4-FFF2-40B4-BE49-F238E27FC236}">
                  <a16:creationId xmlns:a16="http://schemas.microsoft.com/office/drawing/2014/main" id="{1576D155-DF7E-FDCF-AE04-75CDFAF74725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9">
              <a:extLst>
                <a:ext uri="{FF2B5EF4-FFF2-40B4-BE49-F238E27FC236}">
                  <a16:creationId xmlns:a16="http://schemas.microsoft.com/office/drawing/2014/main" id="{2F17C5DB-8446-5999-AABB-892E9D6230C5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9">
              <a:extLst>
                <a:ext uri="{FF2B5EF4-FFF2-40B4-BE49-F238E27FC236}">
                  <a16:creationId xmlns:a16="http://schemas.microsoft.com/office/drawing/2014/main" id="{88F0C385-50EF-8666-773A-531B0EDA7609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9">
              <a:extLst>
                <a:ext uri="{FF2B5EF4-FFF2-40B4-BE49-F238E27FC236}">
                  <a16:creationId xmlns:a16="http://schemas.microsoft.com/office/drawing/2014/main" id="{EDB0C87D-9B74-56ED-8B28-AE7812706506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89">
              <a:extLst>
                <a:ext uri="{FF2B5EF4-FFF2-40B4-BE49-F238E27FC236}">
                  <a16:creationId xmlns:a16="http://schemas.microsoft.com/office/drawing/2014/main" id="{6C738750-BA14-5B51-0FAF-C3D08724C640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89">
              <a:extLst>
                <a:ext uri="{FF2B5EF4-FFF2-40B4-BE49-F238E27FC236}">
                  <a16:creationId xmlns:a16="http://schemas.microsoft.com/office/drawing/2014/main" id="{C36ED2F8-90A7-5634-DF06-4387EC76CE21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9">
              <a:extLst>
                <a:ext uri="{FF2B5EF4-FFF2-40B4-BE49-F238E27FC236}">
                  <a16:creationId xmlns:a16="http://schemas.microsoft.com/office/drawing/2014/main" id="{0D17C93F-065A-2200-F2EA-18D34712677F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9">
              <a:extLst>
                <a:ext uri="{FF2B5EF4-FFF2-40B4-BE49-F238E27FC236}">
                  <a16:creationId xmlns:a16="http://schemas.microsoft.com/office/drawing/2014/main" id="{225CCD54-B639-D366-11B9-5FF2B47A682F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9">
              <a:extLst>
                <a:ext uri="{FF2B5EF4-FFF2-40B4-BE49-F238E27FC236}">
                  <a16:creationId xmlns:a16="http://schemas.microsoft.com/office/drawing/2014/main" id="{D45250E9-DF2C-A30B-D0FB-8E65DEF6E81D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9">
              <a:extLst>
                <a:ext uri="{FF2B5EF4-FFF2-40B4-BE49-F238E27FC236}">
                  <a16:creationId xmlns:a16="http://schemas.microsoft.com/office/drawing/2014/main" id="{D2C5591A-1D98-4C08-6805-3F227AC6A331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9">
              <a:extLst>
                <a:ext uri="{FF2B5EF4-FFF2-40B4-BE49-F238E27FC236}">
                  <a16:creationId xmlns:a16="http://schemas.microsoft.com/office/drawing/2014/main" id="{E5717C68-D15A-1B32-7791-34BEA3C0BCB3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9">
              <a:extLst>
                <a:ext uri="{FF2B5EF4-FFF2-40B4-BE49-F238E27FC236}">
                  <a16:creationId xmlns:a16="http://schemas.microsoft.com/office/drawing/2014/main" id="{765F2E7C-086F-482B-137B-C76D07A20D11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89">
              <a:extLst>
                <a:ext uri="{FF2B5EF4-FFF2-40B4-BE49-F238E27FC236}">
                  <a16:creationId xmlns:a16="http://schemas.microsoft.com/office/drawing/2014/main" id="{990594A5-8C05-5A3C-60B7-EB0F5B8BC397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89">
              <a:extLst>
                <a:ext uri="{FF2B5EF4-FFF2-40B4-BE49-F238E27FC236}">
                  <a16:creationId xmlns:a16="http://schemas.microsoft.com/office/drawing/2014/main" id="{3401DFCE-5916-6552-AE36-21FA15FBA28B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9">
              <a:extLst>
                <a:ext uri="{FF2B5EF4-FFF2-40B4-BE49-F238E27FC236}">
                  <a16:creationId xmlns:a16="http://schemas.microsoft.com/office/drawing/2014/main" id="{B487C752-7E67-3984-1050-F09408630B1A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9">
              <a:extLst>
                <a:ext uri="{FF2B5EF4-FFF2-40B4-BE49-F238E27FC236}">
                  <a16:creationId xmlns:a16="http://schemas.microsoft.com/office/drawing/2014/main" id="{2DE0119E-705F-2D79-5B50-26B528BA2E7B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9">
              <a:extLst>
                <a:ext uri="{FF2B5EF4-FFF2-40B4-BE49-F238E27FC236}">
                  <a16:creationId xmlns:a16="http://schemas.microsoft.com/office/drawing/2014/main" id="{9F93FAB8-2773-A575-A0DD-CBB58A3BEC9B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9">
              <a:extLst>
                <a:ext uri="{FF2B5EF4-FFF2-40B4-BE49-F238E27FC236}">
                  <a16:creationId xmlns:a16="http://schemas.microsoft.com/office/drawing/2014/main" id="{6C802691-583E-D4C7-A3DC-C8EF98F9793F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9">
              <a:extLst>
                <a:ext uri="{FF2B5EF4-FFF2-40B4-BE49-F238E27FC236}">
                  <a16:creationId xmlns:a16="http://schemas.microsoft.com/office/drawing/2014/main" id="{292E9940-9C0D-1D01-422F-AE333CC2350F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9">
              <a:extLst>
                <a:ext uri="{FF2B5EF4-FFF2-40B4-BE49-F238E27FC236}">
                  <a16:creationId xmlns:a16="http://schemas.microsoft.com/office/drawing/2014/main" id="{46109BCD-3832-3A32-B5AE-D6A37618CA6E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9">
              <a:extLst>
                <a:ext uri="{FF2B5EF4-FFF2-40B4-BE49-F238E27FC236}">
                  <a16:creationId xmlns:a16="http://schemas.microsoft.com/office/drawing/2014/main" id="{5369BCD1-65DF-D7C9-36F1-FD636D27999C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89">
              <a:extLst>
                <a:ext uri="{FF2B5EF4-FFF2-40B4-BE49-F238E27FC236}">
                  <a16:creationId xmlns:a16="http://schemas.microsoft.com/office/drawing/2014/main" id="{A18867C9-D1F4-355E-7168-FA4BBD952129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89">
              <a:extLst>
                <a:ext uri="{FF2B5EF4-FFF2-40B4-BE49-F238E27FC236}">
                  <a16:creationId xmlns:a16="http://schemas.microsoft.com/office/drawing/2014/main" id="{115F1EC2-3DAC-2A0B-29E2-38BD4A53C499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89">
              <a:extLst>
                <a:ext uri="{FF2B5EF4-FFF2-40B4-BE49-F238E27FC236}">
                  <a16:creationId xmlns:a16="http://schemas.microsoft.com/office/drawing/2014/main" id="{A46061F6-20DC-65E9-EF29-5DBFE68A4993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89">
              <a:extLst>
                <a:ext uri="{FF2B5EF4-FFF2-40B4-BE49-F238E27FC236}">
                  <a16:creationId xmlns:a16="http://schemas.microsoft.com/office/drawing/2014/main" id="{DD11D73B-363B-B19F-71A3-614227C4C1E3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9">
              <a:extLst>
                <a:ext uri="{FF2B5EF4-FFF2-40B4-BE49-F238E27FC236}">
                  <a16:creationId xmlns:a16="http://schemas.microsoft.com/office/drawing/2014/main" id="{671951E4-BFBC-F70E-3E53-85CFFD90AC37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6" name="Google Shape;2106;p89">
            <a:hlinkClick r:id="" action="ppaction://noaction"/>
            <a:extLst>
              <a:ext uri="{FF2B5EF4-FFF2-40B4-BE49-F238E27FC236}">
                <a16:creationId xmlns:a16="http://schemas.microsoft.com/office/drawing/2014/main" id="{88750360-7BDA-6116-AC5E-5A50044BFB3E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28901AF-D37C-6F62-D262-69BCCCFFD1D0}"/>
              </a:ext>
            </a:extLst>
          </p:cNvPr>
          <p:cNvSpPr/>
          <p:nvPr/>
        </p:nvSpPr>
        <p:spPr>
          <a:xfrm>
            <a:off x="798062" y="2073358"/>
            <a:ext cx="364274" cy="37914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A243D42-38B7-8732-07D7-1CD07EF0B4A6}"/>
              </a:ext>
            </a:extLst>
          </p:cNvPr>
          <p:cNvSpPr/>
          <p:nvPr/>
        </p:nvSpPr>
        <p:spPr>
          <a:xfrm>
            <a:off x="2944793" y="1638254"/>
            <a:ext cx="334537" cy="356839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81C6BD5-C5F7-584C-F1A6-4EF902602DE1}"/>
              </a:ext>
            </a:extLst>
          </p:cNvPr>
          <p:cNvSpPr/>
          <p:nvPr/>
        </p:nvSpPr>
        <p:spPr>
          <a:xfrm>
            <a:off x="3260530" y="2628098"/>
            <a:ext cx="334537" cy="356839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5D93F59-02C0-E878-68DA-38DE0FE1ED08}"/>
              </a:ext>
            </a:extLst>
          </p:cNvPr>
          <p:cNvSpPr/>
          <p:nvPr/>
        </p:nvSpPr>
        <p:spPr>
          <a:xfrm>
            <a:off x="5824497" y="1673754"/>
            <a:ext cx="364274" cy="37914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BA24BD2-C66B-4F65-2F35-42B84B1EA8CE}"/>
              </a:ext>
            </a:extLst>
          </p:cNvPr>
          <p:cNvSpPr/>
          <p:nvPr/>
        </p:nvSpPr>
        <p:spPr>
          <a:xfrm>
            <a:off x="5527679" y="2210587"/>
            <a:ext cx="364274" cy="37914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DA3E633-35BB-53D6-24D1-C3F34EF93E03}"/>
              </a:ext>
            </a:extLst>
          </p:cNvPr>
          <p:cNvSpPr/>
          <p:nvPr/>
        </p:nvSpPr>
        <p:spPr>
          <a:xfrm>
            <a:off x="5244634" y="2735192"/>
            <a:ext cx="364274" cy="37914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2062;p89">
            <a:extLst>
              <a:ext uri="{FF2B5EF4-FFF2-40B4-BE49-F238E27FC236}">
                <a16:creationId xmlns:a16="http://schemas.microsoft.com/office/drawing/2014/main" id="{D874E741-BED5-5133-DD60-EE890FC60DF4}"/>
              </a:ext>
            </a:extLst>
          </p:cNvPr>
          <p:cNvSpPr txBox="1">
            <a:spLocks/>
          </p:cNvSpPr>
          <p:nvPr/>
        </p:nvSpPr>
        <p:spPr>
          <a:xfrm>
            <a:off x="6852827" y="3274983"/>
            <a:ext cx="23451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8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04</a:t>
            </a:r>
          </a:p>
        </p:txBody>
      </p:sp>
      <p:sp>
        <p:nvSpPr>
          <p:cNvPr id="25" name="Google Shape;2065;p89">
            <a:extLst>
              <a:ext uri="{FF2B5EF4-FFF2-40B4-BE49-F238E27FC236}">
                <a16:creationId xmlns:a16="http://schemas.microsoft.com/office/drawing/2014/main" id="{126D8C13-1839-7C3B-4A2E-B60C0582E0E4}"/>
              </a:ext>
            </a:extLst>
          </p:cNvPr>
          <p:cNvSpPr txBox="1">
            <a:spLocks/>
          </p:cNvSpPr>
          <p:nvPr/>
        </p:nvSpPr>
        <p:spPr>
          <a:xfrm>
            <a:off x="7077889" y="3864133"/>
            <a:ext cx="1953438" cy="8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endParaRPr lang="vi-VN" sz="1800" dirty="0"/>
          </a:p>
        </p:txBody>
      </p:sp>
      <p:sp>
        <p:nvSpPr>
          <p:cNvPr id="26" name="Google Shape;2069;p89">
            <a:extLst>
              <a:ext uri="{FF2B5EF4-FFF2-40B4-BE49-F238E27FC236}">
                <a16:creationId xmlns:a16="http://schemas.microsoft.com/office/drawing/2014/main" id="{96E868AF-AF26-0F8D-9D70-5D22C2A6C061}"/>
              </a:ext>
            </a:extLst>
          </p:cNvPr>
          <p:cNvSpPr/>
          <p:nvPr/>
        </p:nvSpPr>
        <p:spPr>
          <a:xfrm rot="1799748">
            <a:off x="7288168" y="1547873"/>
            <a:ext cx="1495390" cy="1495390"/>
          </a:xfrm>
          <a:prstGeom prst="roundRect">
            <a:avLst>
              <a:gd name="adj" fmla="val 16667"/>
            </a:avLst>
          </a:pr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37260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373919D-D58D-763A-A0D5-44A46720D08B}"/>
              </a:ext>
            </a:extLst>
          </p:cNvPr>
          <p:cNvSpPr/>
          <p:nvPr/>
        </p:nvSpPr>
        <p:spPr>
          <a:xfrm>
            <a:off x="7720071" y="1632355"/>
            <a:ext cx="334537" cy="356839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58AFEC3-D82D-9EE6-4B23-69E25A7CD96D}"/>
              </a:ext>
            </a:extLst>
          </p:cNvPr>
          <p:cNvSpPr/>
          <p:nvPr/>
        </p:nvSpPr>
        <p:spPr>
          <a:xfrm>
            <a:off x="8035808" y="2622199"/>
            <a:ext cx="334537" cy="356839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4B9EEC-1444-BA36-3D18-A873051B73AF}"/>
              </a:ext>
            </a:extLst>
          </p:cNvPr>
          <p:cNvSpPr/>
          <p:nvPr/>
        </p:nvSpPr>
        <p:spPr>
          <a:xfrm>
            <a:off x="8388642" y="1938729"/>
            <a:ext cx="334537" cy="356839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0C9399A-0C28-350C-D6A2-340C089F4C82}"/>
              </a:ext>
            </a:extLst>
          </p:cNvPr>
          <p:cNvSpPr/>
          <p:nvPr/>
        </p:nvSpPr>
        <p:spPr>
          <a:xfrm>
            <a:off x="7339530" y="2271266"/>
            <a:ext cx="334537" cy="356839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>
          <a:extLst>
            <a:ext uri="{FF2B5EF4-FFF2-40B4-BE49-F238E27FC236}">
              <a16:creationId xmlns:a16="http://schemas.microsoft.com/office/drawing/2014/main" id="{9EEE272C-BCAD-FE00-087A-F83F7C89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94">
            <a:extLst>
              <a:ext uri="{FF2B5EF4-FFF2-40B4-BE49-F238E27FC236}">
                <a16:creationId xmlns:a16="http://schemas.microsoft.com/office/drawing/2014/main" id="{A44B7909-9739-F1D0-7A9E-473B880F4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 pháp minimax </a:t>
            </a:r>
            <a:endParaRPr b="1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311" name="Google Shape;2311;p94">
            <a:extLst>
              <a:ext uri="{FF2B5EF4-FFF2-40B4-BE49-F238E27FC236}">
                <a16:creationId xmlns:a16="http://schemas.microsoft.com/office/drawing/2014/main" id="{D245C022-FFA7-733E-4D58-DC28BB856EC2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312" name="Google Shape;2312;p94">
              <a:extLst>
                <a:ext uri="{FF2B5EF4-FFF2-40B4-BE49-F238E27FC236}">
                  <a16:creationId xmlns:a16="http://schemas.microsoft.com/office/drawing/2014/main" id="{4103C20A-6BD5-A253-3B95-617EF3FE0EF7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94">
              <a:extLst>
                <a:ext uri="{FF2B5EF4-FFF2-40B4-BE49-F238E27FC236}">
                  <a16:creationId xmlns:a16="http://schemas.microsoft.com/office/drawing/2014/main" id="{CBD05834-85F4-6115-88D4-ED6908160E4D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84A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94">
              <a:extLst>
                <a:ext uri="{FF2B5EF4-FFF2-40B4-BE49-F238E27FC236}">
                  <a16:creationId xmlns:a16="http://schemas.microsoft.com/office/drawing/2014/main" id="{0A372CBE-1BD4-9812-962E-3DC5D334F66F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94">
              <a:extLst>
                <a:ext uri="{FF2B5EF4-FFF2-40B4-BE49-F238E27FC236}">
                  <a16:creationId xmlns:a16="http://schemas.microsoft.com/office/drawing/2014/main" id="{37820D75-977C-38DC-0B88-81901AFE18A2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94">
              <a:extLst>
                <a:ext uri="{FF2B5EF4-FFF2-40B4-BE49-F238E27FC236}">
                  <a16:creationId xmlns:a16="http://schemas.microsoft.com/office/drawing/2014/main" id="{2CB53C36-F43F-36DC-5A13-77C68AD5235E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94">
              <a:extLst>
                <a:ext uri="{FF2B5EF4-FFF2-40B4-BE49-F238E27FC236}">
                  <a16:creationId xmlns:a16="http://schemas.microsoft.com/office/drawing/2014/main" id="{30B404BB-A2B1-BC87-5F3D-E92549C2747E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94">
              <a:extLst>
                <a:ext uri="{FF2B5EF4-FFF2-40B4-BE49-F238E27FC236}">
                  <a16:creationId xmlns:a16="http://schemas.microsoft.com/office/drawing/2014/main" id="{6AAFC6BF-5D6B-4EEF-CB75-E3DD757E8AFF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94">
              <a:extLst>
                <a:ext uri="{FF2B5EF4-FFF2-40B4-BE49-F238E27FC236}">
                  <a16:creationId xmlns:a16="http://schemas.microsoft.com/office/drawing/2014/main" id="{04FD4215-72A4-F039-1F67-B990FE912B68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94">
              <a:extLst>
                <a:ext uri="{FF2B5EF4-FFF2-40B4-BE49-F238E27FC236}">
                  <a16:creationId xmlns:a16="http://schemas.microsoft.com/office/drawing/2014/main" id="{88B4132B-17F5-FAF5-9FD0-FA33B285C177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94">
              <a:extLst>
                <a:ext uri="{FF2B5EF4-FFF2-40B4-BE49-F238E27FC236}">
                  <a16:creationId xmlns:a16="http://schemas.microsoft.com/office/drawing/2014/main" id="{54266F40-10E9-862A-33F2-D4EEB06E6D9F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94">
              <a:extLst>
                <a:ext uri="{FF2B5EF4-FFF2-40B4-BE49-F238E27FC236}">
                  <a16:creationId xmlns:a16="http://schemas.microsoft.com/office/drawing/2014/main" id="{E480B61F-D15D-E00C-57D8-ABFAA96DFEE7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94">
              <a:extLst>
                <a:ext uri="{FF2B5EF4-FFF2-40B4-BE49-F238E27FC236}">
                  <a16:creationId xmlns:a16="http://schemas.microsoft.com/office/drawing/2014/main" id="{68CA35DC-3259-ED2D-389C-9A1D3E022395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94">
              <a:extLst>
                <a:ext uri="{FF2B5EF4-FFF2-40B4-BE49-F238E27FC236}">
                  <a16:creationId xmlns:a16="http://schemas.microsoft.com/office/drawing/2014/main" id="{46F4A2EA-DDD7-81A2-3A09-156D3600EE2E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94">
              <a:extLst>
                <a:ext uri="{FF2B5EF4-FFF2-40B4-BE49-F238E27FC236}">
                  <a16:creationId xmlns:a16="http://schemas.microsoft.com/office/drawing/2014/main" id="{267367DD-8233-7762-2425-7B48FDB52539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94">
              <a:extLst>
                <a:ext uri="{FF2B5EF4-FFF2-40B4-BE49-F238E27FC236}">
                  <a16:creationId xmlns:a16="http://schemas.microsoft.com/office/drawing/2014/main" id="{17EE7C10-3CA3-7E48-0296-C207E52250B5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94">
              <a:extLst>
                <a:ext uri="{FF2B5EF4-FFF2-40B4-BE49-F238E27FC236}">
                  <a16:creationId xmlns:a16="http://schemas.microsoft.com/office/drawing/2014/main" id="{94F82994-3E59-A9D5-F5A1-54C40D8F44B4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94">
              <a:extLst>
                <a:ext uri="{FF2B5EF4-FFF2-40B4-BE49-F238E27FC236}">
                  <a16:creationId xmlns:a16="http://schemas.microsoft.com/office/drawing/2014/main" id="{32924938-08D5-F330-5957-97DA17F27B02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94">
              <a:extLst>
                <a:ext uri="{FF2B5EF4-FFF2-40B4-BE49-F238E27FC236}">
                  <a16:creationId xmlns:a16="http://schemas.microsoft.com/office/drawing/2014/main" id="{44573A57-22FC-1902-D21C-F91001C10A13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94">
              <a:extLst>
                <a:ext uri="{FF2B5EF4-FFF2-40B4-BE49-F238E27FC236}">
                  <a16:creationId xmlns:a16="http://schemas.microsoft.com/office/drawing/2014/main" id="{8FD7C49A-2172-809C-CD33-1E079E18CFC2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94">
              <a:extLst>
                <a:ext uri="{FF2B5EF4-FFF2-40B4-BE49-F238E27FC236}">
                  <a16:creationId xmlns:a16="http://schemas.microsoft.com/office/drawing/2014/main" id="{B2AC1FE5-A0D6-BA91-02D8-C147B2973F5C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94">
              <a:extLst>
                <a:ext uri="{FF2B5EF4-FFF2-40B4-BE49-F238E27FC236}">
                  <a16:creationId xmlns:a16="http://schemas.microsoft.com/office/drawing/2014/main" id="{B8AF0E6C-D985-D984-C06B-6D571A5811B0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94">
              <a:extLst>
                <a:ext uri="{FF2B5EF4-FFF2-40B4-BE49-F238E27FC236}">
                  <a16:creationId xmlns:a16="http://schemas.microsoft.com/office/drawing/2014/main" id="{0A4D3616-3EEF-A9CB-AE6D-CAFEC61994BB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94">
              <a:extLst>
                <a:ext uri="{FF2B5EF4-FFF2-40B4-BE49-F238E27FC236}">
                  <a16:creationId xmlns:a16="http://schemas.microsoft.com/office/drawing/2014/main" id="{E6E98AE5-8840-3C22-1C85-208623FA9E69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94">
              <a:extLst>
                <a:ext uri="{FF2B5EF4-FFF2-40B4-BE49-F238E27FC236}">
                  <a16:creationId xmlns:a16="http://schemas.microsoft.com/office/drawing/2014/main" id="{61D4C956-F634-47D2-ABD1-A54F90B13914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94">
              <a:extLst>
                <a:ext uri="{FF2B5EF4-FFF2-40B4-BE49-F238E27FC236}">
                  <a16:creationId xmlns:a16="http://schemas.microsoft.com/office/drawing/2014/main" id="{5AE205B0-A13B-15F8-E669-31A2515AE9C0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94">
              <a:extLst>
                <a:ext uri="{FF2B5EF4-FFF2-40B4-BE49-F238E27FC236}">
                  <a16:creationId xmlns:a16="http://schemas.microsoft.com/office/drawing/2014/main" id="{231627BC-8886-4BAD-2E4C-56EBCA4F047D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94">
              <a:extLst>
                <a:ext uri="{FF2B5EF4-FFF2-40B4-BE49-F238E27FC236}">
                  <a16:creationId xmlns:a16="http://schemas.microsoft.com/office/drawing/2014/main" id="{468A5B85-19DB-00F6-8CB7-813CC26ABF4C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94">
              <a:extLst>
                <a:ext uri="{FF2B5EF4-FFF2-40B4-BE49-F238E27FC236}">
                  <a16:creationId xmlns:a16="http://schemas.microsoft.com/office/drawing/2014/main" id="{87490B9C-0C4F-F0AE-9A40-054459A4218C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94">
              <a:extLst>
                <a:ext uri="{FF2B5EF4-FFF2-40B4-BE49-F238E27FC236}">
                  <a16:creationId xmlns:a16="http://schemas.microsoft.com/office/drawing/2014/main" id="{6E94B123-D863-88B5-C41D-9BBBED726699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94">
              <a:extLst>
                <a:ext uri="{FF2B5EF4-FFF2-40B4-BE49-F238E27FC236}">
                  <a16:creationId xmlns:a16="http://schemas.microsoft.com/office/drawing/2014/main" id="{2EFC451D-6DED-574D-1078-483C545BC571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94">
              <a:extLst>
                <a:ext uri="{FF2B5EF4-FFF2-40B4-BE49-F238E27FC236}">
                  <a16:creationId xmlns:a16="http://schemas.microsoft.com/office/drawing/2014/main" id="{4CDE0BCD-17F0-6EFD-1C52-6592D11E3FC3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94">
              <a:extLst>
                <a:ext uri="{FF2B5EF4-FFF2-40B4-BE49-F238E27FC236}">
                  <a16:creationId xmlns:a16="http://schemas.microsoft.com/office/drawing/2014/main" id="{511AD0B5-707F-7B99-11A1-EB143B8D44C0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94">
              <a:extLst>
                <a:ext uri="{FF2B5EF4-FFF2-40B4-BE49-F238E27FC236}">
                  <a16:creationId xmlns:a16="http://schemas.microsoft.com/office/drawing/2014/main" id="{AD2B7633-2BA2-9471-7A83-97DD6A3FCB38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94">
            <a:extLst>
              <a:ext uri="{FF2B5EF4-FFF2-40B4-BE49-F238E27FC236}">
                <a16:creationId xmlns:a16="http://schemas.microsoft.com/office/drawing/2014/main" id="{87A126D4-E77A-309C-2595-0C41F84E85E6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46" name="Google Shape;2346;p94">
            <a:hlinkClick r:id="" action="ppaction://noaction"/>
            <a:extLst>
              <a:ext uri="{FF2B5EF4-FFF2-40B4-BE49-F238E27FC236}">
                <a16:creationId xmlns:a16="http://schemas.microsoft.com/office/drawing/2014/main" id="{EDBB6C19-5A54-42C6-4B47-DB4D7CCE3D2D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82;p93">
            <a:extLst>
              <a:ext uri="{FF2B5EF4-FFF2-40B4-BE49-F238E27FC236}">
                <a16:creationId xmlns:a16="http://schemas.microsoft.com/office/drawing/2014/main" id="{55FBB9B8-09FD-1744-F2D2-49D6B1F3F405}"/>
              </a:ext>
            </a:extLst>
          </p:cNvPr>
          <p:cNvSpPr txBox="1">
            <a:spLocks/>
          </p:cNvSpPr>
          <p:nvPr/>
        </p:nvSpPr>
        <p:spPr>
          <a:xfrm>
            <a:off x="312438" y="987561"/>
            <a:ext cx="4802255" cy="39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800" b="0" i="0" u="none" strike="noStrike" cap="none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100"/>
              <a:buFont typeface="Lilita One"/>
              <a:buNone/>
              <a:defRPr sz="2100" b="0" i="0" u="none" strike="noStrike" cap="none">
                <a:solidFill>
                  <a:schemeClr val="accent5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342900" algn="l">
              <a:buFontTx/>
              <a:buChar char="-"/>
            </a:pP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tỉa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alpha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beta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xáu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algn="l">
              <a:buFontTx/>
              <a:buChar char="-"/>
            </a:pP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tệ</a:t>
            </a:r>
            <a:r>
              <a:rPr lang="en-US" sz="24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>
                  <a:lumMod val="25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ow To Think During A Chess Game - Next Level Chess By GM Noël Studer">
            <a:extLst>
              <a:ext uri="{FF2B5EF4-FFF2-40B4-BE49-F238E27FC236}">
                <a16:creationId xmlns:a16="http://schemas.microsoft.com/office/drawing/2014/main" id="{2F54DBDB-A9C8-BE2B-ADCC-6EBAA8A8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36" y="1300193"/>
            <a:ext cx="3369744" cy="33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4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F581BCD5-5ABB-7737-941C-F1B34F43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95">
            <a:extLst>
              <a:ext uri="{FF2B5EF4-FFF2-40B4-BE49-F238E27FC236}">
                <a16:creationId xmlns:a16="http://schemas.microsoft.com/office/drawing/2014/main" id="{6A215AA5-0C52-D7C9-18F6-4CEDB8DBA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6005" y="403964"/>
            <a:ext cx="5892594" cy="1783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chồng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xu: Ta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chồng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xu.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Mỗi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chơi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phép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bốc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xu.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bốc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thua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Theo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kỹ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nào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này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grpSp>
        <p:nvGrpSpPr>
          <p:cNvPr id="2353" name="Google Shape;2353;p95">
            <a:extLst>
              <a:ext uri="{FF2B5EF4-FFF2-40B4-BE49-F238E27FC236}">
                <a16:creationId xmlns:a16="http://schemas.microsoft.com/office/drawing/2014/main" id="{549E9A2C-4AD1-74FB-803C-8D1D457F5EB6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354" name="Google Shape;2354;p95">
              <a:extLst>
                <a:ext uri="{FF2B5EF4-FFF2-40B4-BE49-F238E27FC236}">
                  <a16:creationId xmlns:a16="http://schemas.microsoft.com/office/drawing/2014/main" id="{45DE1FB9-FDD2-7295-CF9F-1ADA7EC8939E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95">
              <a:extLst>
                <a:ext uri="{FF2B5EF4-FFF2-40B4-BE49-F238E27FC236}">
                  <a16:creationId xmlns:a16="http://schemas.microsoft.com/office/drawing/2014/main" id="{4681A40E-0B55-FC88-C31D-ECBE2C6271D5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84A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95">
              <a:extLst>
                <a:ext uri="{FF2B5EF4-FFF2-40B4-BE49-F238E27FC236}">
                  <a16:creationId xmlns:a16="http://schemas.microsoft.com/office/drawing/2014/main" id="{8B200FC6-B0E1-9F19-80A6-F86BE13F5EAE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95">
              <a:extLst>
                <a:ext uri="{FF2B5EF4-FFF2-40B4-BE49-F238E27FC236}">
                  <a16:creationId xmlns:a16="http://schemas.microsoft.com/office/drawing/2014/main" id="{E32F695A-9174-71D4-3B48-F363FCD57A42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95">
              <a:extLst>
                <a:ext uri="{FF2B5EF4-FFF2-40B4-BE49-F238E27FC236}">
                  <a16:creationId xmlns:a16="http://schemas.microsoft.com/office/drawing/2014/main" id="{846436E8-F380-DBFC-83B8-413A4C8A8EA1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95">
              <a:extLst>
                <a:ext uri="{FF2B5EF4-FFF2-40B4-BE49-F238E27FC236}">
                  <a16:creationId xmlns:a16="http://schemas.microsoft.com/office/drawing/2014/main" id="{092E96E1-535B-226A-0C7B-319EB193FDC7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95">
              <a:extLst>
                <a:ext uri="{FF2B5EF4-FFF2-40B4-BE49-F238E27FC236}">
                  <a16:creationId xmlns:a16="http://schemas.microsoft.com/office/drawing/2014/main" id="{2D1B4B7D-CC5A-B2CB-2048-A60C9ABA68C0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95">
              <a:extLst>
                <a:ext uri="{FF2B5EF4-FFF2-40B4-BE49-F238E27FC236}">
                  <a16:creationId xmlns:a16="http://schemas.microsoft.com/office/drawing/2014/main" id="{F579FE84-DE82-2651-1BE7-4348B2474444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95">
              <a:extLst>
                <a:ext uri="{FF2B5EF4-FFF2-40B4-BE49-F238E27FC236}">
                  <a16:creationId xmlns:a16="http://schemas.microsoft.com/office/drawing/2014/main" id="{F4BD4DE4-909E-07AD-4249-DA924C1E5C3C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95">
              <a:extLst>
                <a:ext uri="{FF2B5EF4-FFF2-40B4-BE49-F238E27FC236}">
                  <a16:creationId xmlns:a16="http://schemas.microsoft.com/office/drawing/2014/main" id="{F5AA3C15-C51B-DEB4-F8D7-7956F3F4A5E7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95">
              <a:extLst>
                <a:ext uri="{FF2B5EF4-FFF2-40B4-BE49-F238E27FC236}">
                  <a16:creationId xmlns:a16="http://schemas.microsoft.com/office/drawing/2014/main" id="{A03601C6-B060-B2F3-BBB8-57C8DF54A8CC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95">
              <a:extLst>
                <a:ext uri="{FF2B5EF4-FFF2-40B4-BE49-F238E27FC236}">
                  <a16:creationId xmlns:a16="http://schemas.microsoft.com/office/drawing/2014/main" id="{6242DCF1-5C07-A358-BE60-8E6CA09EA17A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95">
              <a:extLst>
                <a:ext uri="{FF2B5EF4-FFF2-40B4-BE49-F238E27FC236}">
                  <a16:creationId xmlns:a16="http://schemas.microsoft.com/office/drawing/2014/main" id="{112ECCED-D7DB-76B1-8DE7-D86D72DC94CB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95">
              <a:extLst>
                <a:ext uri="{FF2B5EF4-FFF2-40B4-BE49-F238E27FC236}">
                  <a16:creationId xmlns:a16="http://schemas.microsoft.com/office/drawing/2014/main" id="{2030E1B3-3A2F-8167-2339-FE0DDDB77FEA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95">
              <a:extLst>
                <a:ext uri="{FF2B5EF4-FFF2-40B4-BE49-F238E27FC236}">
                  <a16:creationId xmlns:a16="http://schemas.microsoft.com/office/drawing/2014/main" id="{D08295BA-7135-8587-CDE4-09AD7673D6D7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95">
              <a:extLst>
                <a:ext uri="{FF2B5EF4-FFF2-40B4-BE49-F238E27FC236}">
                  <a16:creationId xmlns:a16="http://schemas.microsoft.com/office/drawing/2014/main" id="{EF45D133-B7AD-2160-42BD-95A956373255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95">
              <a:extLst>
                <a:ext uri="{FF2B5EF4-FFF2-40B4-BE49-F238E27FC236}">
                  <a16:creationId xmlns:a16="http://schemas.microsoft.com/office/drawing/2014/main" id="{C111DE4F-D8F9-9D70-EEAE-E63C92BB8067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95">
              <a:extLst>
                <a:ext uri="{FF2B5EF4-FFF2-40B4-BE49-F238E27FC236}">
                  <a16:creationId xmlns:a16="http://schemas.microsoft.com/office/drawing/2014/main" id="{DEDE19E5-5239-58DA-5EDD-452CC160CD49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95">
              <a:extLst>
                <a:ext uri="{FF2B5EF4-FFF2-40B4-BE49-F238E27FC236}">
                  <a16:creationId xmlns:a16="http://schemas.microsoft.com/office/drawing/2014/main" id="{D0C46456-131A-08BE-ECC2-AEBC985BC02D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95">
              <a:extLst>
                <a:ext uri="{FF2B5EF4-FFF2-40B4-BE49-F238E27FC236}">
                  <a16:creationId xmlns:a16="http://schemas.microsoft.com/office/drawing/2014/main" id="{5CC173DC-1E28-D0A2-29B3-1DD8ADFDF1EF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95">
              <a:extLst>
                <a:ext uri="{FF2B5EF4-FFF2-40B4-BE49-F238E27FC236}">
                  <a16:creationId xmlns:a16="http://schemas.microsoft.com/office/drawing/2014/main" id="{9DED2CD5-734A-EA85-F6ED-51D5F177103C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95">
              <a:extLst>
                <a:ext uri="{FF2B5EF4-FFF2-40B4-BE49-F238E27FC236}">
                  <a16:creationId xmlns:a16="http://schemas.microsoft.com/office/drawing/2014/main" id="{EECD2289-5AAF-DF3C-B056-E22848E9DE61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95">
              <a:extLst>
                <a:ext uri="{FF2B5EF4-FFF2-40B4-BE49-F238E27FC236}">
                  <a16:creationId xmlns:a16="http://schemas.microsoft.com/office/drawing/2014/main" id="{085C60F2-C591-52A8-DBAD-C933B8AD001C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95">
              <a:extLst>
                <a:ext uri="{FF2B5EF4-FFF2-40B4-BE49-F238E27FC236}">
                  <a16:creationId xmlns:a16="http://schemas.microsoft.com/office/drawing/2014/main" id="{9C4834CF-078E-EB54-3956-2A9B515F83F8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95">
              <a:extLst>
                <a:ext uri="{FF2B5EF4-FFF2-40B4-BE49-F238E27FC236}">
                  <a16:creationId xmlns:a16="http://schemas.microsoft.com/office/drawing/2014/main" id="{7E06291A-14A6-1818-4D7F-9F297DAF4C25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95">
              <a:extLst>
                <a:ext uri="{FF2B5EF4-FFF2-40B4-BE49-F238E27FC236}">
                  <a16:creationId xmlns:a16="http://schemas.microsoft.com/office/drawing/2014/main" id="{F05F4630-5155-CA24-2D9A-64EB2D10B758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95">
              <a:extLst>
                <a:ext uri="{FF2B5EF4-FFF2-40B4-BE49-F238E27FC236}">
                  <a16:creationId xmlns:a16="http://schemas.microsoft.com/office/drawing/2014/main" id="{1CFF6F11-AEF8-C42C-722F-F1CADE66FD8F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95">
              <a:extLst>
                <a:ext uri="{FF2B5EF4-FFF2-40B4-BE49-F238E27FC236}">
                  <a16:creationId xmlns:a16="http://schemas.microsoft.com/office/drawing/2014/main" id="{9515538D-FFF2-ECED-DB15-3A9538302C56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95">
              <a:extLst>
                <a:ext uri="{FF2B5EF4-FFF2-40B4-BE49-F238E27FC236}">
                  <a16:creationId xmlns:a16="http://schemas.microsoft.com/office/drawing/2014/main" id="{382C9F99-A8F9-6242-D3D7-D51312C851F3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95">
              <a:extLst>
                <a:ext uri="{FF2B5EF4-FFF2-40B4-BE49-F238E27FC236}">
                  <a16:creationId xmlns:a16="http://schemas.microsoft.com/office/drawing/2014/main" id="{6AB8AAF0-BFB7-111D-DEC1-4A868CD56ACA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95">
              <a:extLst>
                <a:ext uri="{FF2B5EF4-FFF2-40B4-BE49-F238E27FC236}">
                  <a16:creationId xmlns:a16="http://schemas.microsoft.com/office/drawing/2014/main" id="{D5C0BB78-619A-31CE-131F-A2B099D810FC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95">
              <a:extLst>
                <a:ext uri="{FF2B5EF4-FFF2-40B4-BE49-F238E27FC236}">
                  <a16:creationId xmlns:a16="http://schemas.microsoft.com/office/drawing/2014/main" id="{3A19727B-BCEB-5161-5E40-AF4DD1A56566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95">
              <a:extLst>
                <a:ext uri="{FF2B5EF4-FFF2-40B4-BE49-F238E27FC236}">
                  <a16:creationId xmlns:a16="http://schemas.microsoft.com/office/drawing/2014/main" id="{92DD97CF-D09D-B702-6D19-0EB3E3F47261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7" name="Google Shape;2387;p95">
            <a:extLst>
              <a:ext uri="{FF2B5EF4-FFF2-40B4-BE49-F238E27FC236}">
                <a16:creationId xmlns:a16="http://schemas.microsoft.com/office/drawing/2014/main" id="{EA812E92-4CC6-6B18-691B-2E321954034E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88" name="Google Shape;2388;p95">
            <a:hlinkClick r:id="" action="ppaction://noaction"/>
            <a:extLst>
              <a:ext uri="{FF2B5EF4-FFF2-40B4-BE49-F238E27FC236}">
                <a16:creationId xmlns:a16="http://schemas.microsoft.com/office/drawing/2014/main" id="{3F0C5E2D-9E62-234E-A3FC-83C19B23BA7C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22ADD-9D9E-3115-E7F9-8129782ACD95}"/>
              </a:ext>
            </a:extLst>
          </p:cNvPr>
          <p:cNvSpPr txBox="1"/>
          <p:nvPr/>
        </p:nvSpPr>
        <p:spPr>
          <a:xfrm>
            <a:off x="530133" y="2571750"/>
            <a:ext cx="6799909" cy="149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thắng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thuât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000" dirty="0">
              <a:solidFill>
                <a:schemeClr val="tx1">
                  <a:lumMod val="25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5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022E731B-B69E-5271-7D1A-E28286534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3" name="Google Shape;2353;p95">
            <a:extLst>
              <a:ext uri="{FF2B5EF4-FFF2-40B4-BE49-F238E27FC236}">
                <a16:creationId xmlns:a16="http://schemas.microsoft.com/office/drawing/2014/main" id="{764AC280-8AF8-F56B-E75B-4523473EC4C0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354" name="Google Shape;2354;p95">
              <a:extLst>
                <a:ext uri="{FF2B5EF4-FFF2-40B4-BE49-F238E27FC236}">
                  <a16:creationId xmlns:a16="http://schemas.microsoft.com/office/drawing/2014/main" id="{11CC3216-6D1B-4193-0E13-AEEEC49B3FF2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95">
              <a:extLst>
                <a:ext uri="{FF2B5EF4-FFF2-40B4-BE49-F238E27FC236}">
                  <a16:creationId xmlns:a16="http://schemas.microsoft.com/office/drawing/2014/main" id="{31B92D96-9DDD-F6A4-0A85-77D6B6D28AD0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84A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95">
              <a:extLst>
                <a:ext uri="{FF2B5EF4-FFF2-40B4-BE49-F238E27FC236}">
                  <a16:creationId xmlns:a16="http://schemas.microsoft.com/office/drawing/2014/main" id="{FCEED8BB-C13A-566D-D45A-611401FD934F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95">
              <a:extLst>
                <a:ext uri="{FF2B5EF4-FFF2-40B4-BE49-F238E27FC236}">
                  <a16:creationId xmlns:a16="http://schemas.microsoft.com/office/drawing/2014/main" id="{9B348A4C-624A-4F43-C0B7-D6DD798C1D4C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95">
              <a:extLst>
                <a:ext uri="{FF2B5EF4-FFF2-40B4-BE49-F238E27FC236}">
                  <a16:creationId xmlns:a16="http://schemas.microsoft.com/office/drawing/2014/main" id="{E9917CD8-C8BC-673D-E895-D117CAD303DF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95">
              <a:extLst>
                <a:ext uri="{FF2B5EF4-FFF2-40B4-BE49-F238E27FC236}">
                  <a16:creationId xmlns:a16="http://schemas.microsoft.com/office/drawing/2014/main" id="{FFFAC4A8-6442-FE24-1D98-12BA4DB18D8E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95">
              <a:extLst>
                <a:ext uri="{FF2B5EF4-FFF2-40B4-BE49-F238E27FC236}">
                  <a16:creationId xmlns:a16="http://schemas.microsoft.com/office/drawing/2014/main" id="{D6F61A82-F015-6689-C58B-4B003F5B3933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95">
              <a:extLst>
                <a:ext uri="{FF2B5EF4-FFF2-40B4-BE49-F238E27FC236}">
                  <a16:creationId xmlns:a16="http://schemas.microsoft.com/office/drawing/2014/main" id="{6CAA3CDF-BA49-63DA-0FB0-59C7AFFA8635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95">
              <a:extLst>
                <a:ext uri="{FF2B5EF4-FFF2-40B4-BE49-F238E27FC236}">
                  <a16:creationId xmlns:a16="http://schemas.microsoft.com/office/drawing/2014/main" id="{9574A0E1-7ACF-B4B0-6A1A-09C26814B226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95">
              <a:extLst>
                <a:ext uri="{FF2B5EF4-FFF2-40B4-BE49-F238E27FC236}">
                  <a16:creationId xmlns:a16="http://schemas.microsoft.com/office/drawing/2014/main" id="{3872CD66-90CC-3D28-9780-BDA04B9F5D99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95">
              <a:extLst>
                <a:ext uri="{FF2B5EF4-FFF2-40B4-BE49-F238E27FC236}">
                  <a16:creationId xmlns:a16="http://schemas.microsoft.com/office/drawing/2014/main" id="{7785E7C1-36C1-CBB6-905F-0E0B453A284C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95">
              <a:extLst>
                <a:ext uri="{FF2B5EF4-FFF2-40B4-BE49-F238E27FC236}">
                  <a16:creationId xmlns:a16="http://schemas.microsoft.com/office/drawing/2014/main" id="{2D6CE35E-6451-E7CD-D67D-7FFB0A0E594F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95">
              <a:extLst>
                <a:ext uri="{FF2B5EF4-FFF2-40B4-BE49-F238E27FC236}">
                  <a16:creationId xmlns:a16="http://schemas.microsoft.com/office/drawing/2014/main" id="{38CBFD18-A2DC-0ABC-4D45-448C27143F82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95">
              <a:extLst>
                <a:ext uri="{FF2B5EF4-FFF2-40B4-BE49-F238E27FC236}">
                  <a16:creationId xmlns:a16="http://schemas.microsoft.com/office/drawing/2014/main" id="{C8FF3BA3-872D-C2BC-CF26-88503196AD3F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95">
              <a:extLst>
                <a:ext uri="{FF2B5EF4-FFF2-40B4-BE49-F238E27FC236}">
                  <a16:creationId xmlns:a16="http://schemas.microsoft.com/office/drawing/2014/main" id="{C0EAA031-8FFC-A2E7-C47A-6E90C2DC3B0A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95">
              <a:extLst>
                <a:ext uri="{FF2B5EF4-FFF2-40B4-BE49-F238E27FC236}">
                  <a16:creationId xmlns:a16="http://schemas.microsoft.com/office/drawing/2014/main" id="{C3133F00-9EE0-D303-8A99-96FC575D3E1C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95">
              <a:extLst>
                <a:ext uri="{FF2B5EF4-FFF2-40B4-BE49-F238E27FC236}">
                  <a16:creationId xmlns:a16="http://schemas.microsoft.com/office/drawing/2014/main" id="{722D3600-0EC4-874E-F1E5-D7125A5CE81A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95">
              <a:extLst>
                <a:ext uri="{FF2B5EF4-FFF2-40B4-BE49-F238E27FC236}">
                  <a16:creationId xmlns:a16="http://schemas.microsoft.com/office/drawing/2014/main" id="{BEC957FD-DD66-1D61-75A5-AE14C4BD3BAA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95">
              <a:extLst>
                <a:ext uri="{FF2B5EF4-FFF2-40B4-BE49-F238E27FC236}">
                  <a16:creationId xmlns:a16="http://schemas.microsoft.com/office/drawing/2014/main" id="{B38B9747-EDF2-C955-C9CB-E7BF5AE660DD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95">
              <a:extLst>
                <a:ext uri="{FF2B5EF4-FFF2-40B4-BE49-F238E27FC236}">
                  <a16:creationId xmlns:a16="http://schemas.microsoft.com/office/drawing/2014/main" id="{D2B94D2C-FE89-C90E-0DC7-FCE266F32099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95">
              <a:extLst>
                <a:ext uri="{FF2B5EF4-FFF2-40B4-BE49-F238E27FC236}">
                  <a16:creationId xmlns:a16="http://schemas.microsoft.com/office/drawing/2014/main" id="{BE7EEF46-E9BE-9205-4A43-9AFBAE92F5B9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95">
              <a:extLst>
                <a:ext uri="{FF2B5EF4-FFF2-40B4-BE49-F238E27FC236}">
                  <a16:creationId xmlns:a16="http://schemas.microsoft.com/office/drawing/2014/main" id="{A2D94968-2239-E030-2AF8-3D6D127E1FEA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95">
              <a:extLst>
                <a:ext uri="{FF2B5EF4-FFF2-40B4-BE49-F238E27FC236}">
                  <a16:creationId xmlns:a16="http://schemas.microsoft.com/office/drawing/2014/main" id="{38633710-DE51-0D73-AD17-EC74B8BAB669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95">
              <a:extLst>
                <a:ext uri="{FF2B5EF4-FFF2-40B4-BE49-F238E27FC236}">
                  <a16:creationId xmlns:a16="http://schemas.microsoft.com/office/drawing/2014/main" id="{0BDA8AFA-72B1-2463-9E65-97BBA9AFB128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95">
              <a:extLst>
                <a:ext uri="{FF2B5EF4-FFF2-40B4-BE49-F238E27FC236}">
                  <a16:creationId xmlns:a16="http://schemas.microsoft.com/office/drawing/2014/main" id="{DBBB9EB9-7C5D-2574-4B40-A1E0D5AC4A31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95">
              <a:extLst>
                <a:ext uri="{FF2B5EF4-FFF2-40B4-BE49-F238E27FC236}">
                  <a16:creationId xmlns:a16="http://schemas.microsoft.com/office/drawing/2014/main" id="{03B36EBF-EA2D-12F4-4C71-0E361B05353C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95">
              <a:extLst>
                <a:ext uri="{FF2B5EF4-FFF2-40B4-BE49-F238E27FC236}">
                  <a16:creationId xmlns:a16="http://schemas.microsoft.com/office/drawing/2014/main" id="{3675E7AE-DBF5-3085-9F81-C0430F2510F0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95">
              <a:extLst>
                <a:ext uri="{FF2B5EF4-FFF2-40B4-BE49-F238E27FC236}">
                  <a16:creationId xmlns:a16="http://schemas.microsoft.com/office/drawing/2014/main" id="{D9F917F8-7C8B-7345-D2F6-621777E42658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95">
              <a:extLst>
                <a:ext uri="{FF2B5EF4-FFF2-40B4-BE49-F238E27FC236}">
                  <a16:creationId xmlns:a16="http://schemas.microsoft.com/office/drawing/2014/main" id="{68BC6C85-0BC5-812C-9A91-2A0640A02C9F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95">
              <a:extLst>
                <a:ext uri="{FF2B5EF4-FFF2-40B4-BE49-F238E27FC236}">
                  <a16:creationId xmlns:a16="http://schemas.microsoft.com/office/drawing/2014/main" id="{9304E8BC-9614-922A-7FEB-C207C28DA756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95">
              <a:extLst>
                <a:ext uri="{FF2B5EF4-FFF2-40B4-BE49-F238E27FC236}">
                  <a16:creationId xmlns:a16="http://schemas.microsoft.com/office/drawing/2014/main" id="{0E99D447-459B-2529-AA69-2FFF35CCF5E5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95">
              <a:extLst>
                <a:ext uri="{FF2B5EF4-FFF2-40B4-BE49-F238E27FC236}">
                  <a16:creationId xmlns:a16="http://schemas.microsoft.com/office/drawing/2014/main" id="{02F2829C-6DEE-6B50-F735-7B80A954FB7C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95">
              <a:extLst>
                <a:ext uri="{FF2B5EF4-FFF2-40B4-BE49-F238E27FC236}">
                  <a16:creationId xmlns:a16="http://schemas.microsoft.com/office/drawing/2014/main" id="{890FD4B0-D14E-0C8B-44E1-9B952F90BA4D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7" name="Google Shape;2387;p95">
            <a:extLst>
              <a:ext uri="{FF2B5EF4-FFF2-40B4-BE49-F238E27FC236}">
                <a16:creationId xmlns:a16="http://schemas.microsoft.com/office/drawing/2014/main" id="{AEE3C602-3757-CCAC-5469-A5A8DC11B1AE}"/>
              </a:ext>
            </a:extLst>
          </p:cNvPr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88" name="Google Shape;2388;p95">
            <a:hlinkClick r:id="" action="ppaction://noaction"/>
            <a:extLst>
              <a:ext uri="{FF2B5EF4-FFF2-40B4-BE49-F238E27FC236}">
                <a16:creationId xmlns:a16="http://schemas.microsoft.com/office/drawing/2014/main" id="{07080710-1C64-FD36-C62B-2641825B7B9D}"/>
              </a:ext>
            </a:extLst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30E40-EBFF-C627-E18A-4DBECBAE83DC}"/>
              </a:ext>
            </a:extLst>
          </p:cNvPr>
          <p:cNvSpPr txBox="1"/>
          <p:nvPr/>
        </p:nvSpPr>
        <p:spPr>
          <a:xfrm>
            <a:off x="2302414" y="619053"/>
            <a:ext cx="6841586" cy="139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Dấu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biết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thấy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hoạch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chúng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quyết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lặp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lặp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trùng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nhau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áp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Quy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hoạch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endParaRPr lang="en-US" sz="2000" dirty="0">
              <a:solidFill>
                <a:schemeClr val="tx1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04E5F-C323-CE73-EB9E-5E4AA3F6BEAB}"/>
              </a:ext>
            </a:extLst>
          </p:cNvPr>
          <p:cNvSpPr txBox="1"/>
          <p:nvPr/>
        </p:nvSpPr>
        <p:spPr>
          <a:xfrm>
            <a:off x="493900" y="2180640"/>
            <a:ext cx="8038858" cy="267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State[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 = true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bắt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đầu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lượt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chơi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thắng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ngươc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false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9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Trường</a:t>
            </a:r>
            <a:r>
              <a:rPr lang="en-US" sz="19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9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19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sở</a:t>
            </a:r>
            <a:r>
              <a:rPr lang="en-US" sz="19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State[0]=false, state[1],state[2]=true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9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9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en-US" sz="19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truy</a:t>
            </a:r>
            <a:r>
              <a:rPr lang="en-US" sz="19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b="1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hồi</a:t>
            </a:r>
            <a:r>
              <a:rPr lang="en-US" sz="1900" b="1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State[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]= true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state[i-1]=false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hoăc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state[i-2]=false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state[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]=false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trường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còn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r>
              <a:rPr lang="en-US" sz="1900" dirty="0">
                <a:solidFill>
                  <a:schemeClr val="tx1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20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96"/>
          <p:cNvSpPr txBox="1">
            <a:spLocks noGrp="1"/>
          </p:cNvSpPr>
          <p:nvPr>
            <p:ph type="title"/>
          </p:nvPr>
        </p:nvSpPr>
        <p:spPr>
          <a:xfrm>
            <a:off x="3751343" y="1556746"/>
            <a:ext cx="5278457" cy="2862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 dụng của lý thuyết trò chơi trong thực tế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94" name="Google Shape;2394;p96"/>
          <p:cNvSpPr txBox="1">
            <a:spLocks noGrp="1"/>
          </p:cNvSpPr>
          <p:nvPr>
            <p:ph type="title" idx="2"/>
          </p:nvPr>
        </p:nvSpPr>
        <p:spPr>
          <a:xfrm>
            <a:off x="5408902" y="623721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96" name="Google Shape;2396;p96"/>
          <p:cNvSpPr/>
          <p:nvPr/>
        </p:nvSpPr>
        <p:spPr>
          <a:xfrm rot="-1800380">
            <a:off x="627619" y="1290097"/>
            <a:ext cx="2805062" cy="2805062"/>
          </a:xfrm>
          <a:prstGeom prst="roundRect">
            <a:avLst>
              <a:gd name="adj" fmla="val 16667"/>
            </a:avLst>
          </a:prstGeom>
          <a:solidFill>
            <a:srgbClr val="508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Game theory in Reinforcement Learning??</a:t>
            </a:r>
            <a:endParaRPr sz="2800" dirty="0">
              <a:solidFill>
                <a:srgbClr val="CEEBF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2397" name="Google Shape;2397;p96"/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398" name="Google Shape;2398;p96"/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96"/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96"/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96"/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96"/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96"/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96"/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96"/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96"/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96"/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96"/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96"/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96"/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96"/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96"/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96"/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96"/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96"/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96"/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96"/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96"/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96"/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96"/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96"/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96"/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96"/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96"/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96"/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96"/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96"/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96"/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96"/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96"/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1" name="Google Shape;2431;p96"/>
          <p:cNvSpPr txBox="1"/>
          <p:nvPr/>
        </p:nvSpPr>
        <p:spPr>
          <a:xfrm>
            <a:off x="241628" y="69057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2733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rgbClr val="802733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32" name="Google Shape;2432;p96">
            <a:hlinkClick r:id="" action="ppaction://noaction"/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7" name="Google Shape;2567;p101"/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2568" name="Google Shape;2568;p101"/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01"/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01"/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01"/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01"/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01"/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01"/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01"/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01"/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01"/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01"/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01"/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01"/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01"/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01"/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01"/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01"/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01"/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01"/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01"/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01"/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01"/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01"/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01"/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01"/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01"/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01"/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01"/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01"/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01"/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01"/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01"/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01"/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1" name="Google Shape;2601;p101"/>
          <p:cNvSpPr txBox="1"/>
          <p:nvPr/>
        </p:nvSpPr>
        <p:spPr>
          <a:xfrm>
            <a:off x="241628" y="709621"/>
            <a:ext cx="943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rPr>
              <a:t>Roll the Dice</a:t>
            </a:r>
            <a:endParaRPr sz="1000">
              <a:solidFill>
                <a:srgbClr val="FFFFF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602" name="Google Shape;2602;p101">
            <a:hlinkClick r:id="" action="ppaction://noaction"/>
          </p:cNvPr>
          <p:cNvSpPr/>
          <p:nvPr/>
        </p:nvSpPr>
        <p:spPr>
          <a:xfrm>
            <a:off x="312438" y="237000"/>
            <a:ext cx="801600" cy="80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E7E93-9AF0-AB8B-3CA6-1822FF45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360" y="1090021"/>
            <a:ext cx="4215279" cy="3730882"/>
          </a:xfrm>
          <a:prstGeom prst="rect">
            <a:avLst/>
          </a:prstGeom>
        </p:spPr>
      </p:pic>
      <p:sp>
        <p:nvSpPr>
          <p:cNvPr id="6" name="Google Shape;2452;p99">
            <a:extLst>
              <a:ext uri="{FF2B5EF4-FFF2-40B4-BE49-F238E27FC236}">
                <a16:creationId xmlns:a16="http://schemas.microsoft.com/office/drawing/2014/main" id="{2104159F-3235-A5D0-747B-EC59BFF3EC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2841" y="287575"/>
            <a:ext cx="6703424" cy="627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Reinforcement learning là gì?</a:t>
            </a:r>
            <a:endParaRPr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99"/>
          <p:cNvSpPr/>
          <p:nvPr/>
        </p:nvSpPr>
        <p:spPr>
          <a:xfrm flipH="1">
            <a:off x="6225743" y="506574"/>
            <a:ext cx="1533900" cy="1153200"/>
          </a:xfrm>
          <a:prstGeom prst="cloudCallout">
            <a:avLst>
              <a:gd name="adj1" fmla="val -55114"/>
              <a:gd name="adj2" fmla="val 6993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99"/>
          <p:cNvSpPr txBox="1">
            <a:spLocks noGrp="1"/>
          </p:cNvSpPr>
          <p:nvPr>
            <p:ph type="title"/>
          </p:nvPr>
        </p:nvSpPr>
        <p:spPr>
          <a:xfrm>
            <a:off x="239190" y="439029"/>
            <a:ext cx="4228500" cy="1284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 thuyết trò chơi trong học tăng cường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54" name="Google Shape;2454;p99"/>
          <p:cNvSpPr/>
          <p:nvPr/>
        </p:nvSpPr>
        <p:spPr>
          <a:xfrm>
            <a:off x="8019785" y="1860274"/>
            <a:ext cx="733514" cy="1488374"/>
          </a:xfrm>
          <a:custGeom>
            <a:avLst/>
            <a:gdLst/>
            <a:ahLst/>
            <a:cxnLst/>
            <a:rect l="l" t="t" r="r" b="b"/>
            <a:pathLst>
              <a:path w="2236" h="4537" extrusionOk="0">
                <a:moveTo>
                  <a:pt x="0" y="0"/>
                </a:moveTo>
                <a:lnTo>
                  <a:pt x="0" y="4537"/>
                </a:lnTo>
                <a:lnTo>
                  <a:pt x="2235" y="4537"/>
                </a:lnTo>
                <a:lnTo>
                  <a:pt x="2235" y="734"/>
                </a:lnTo>
                <a:cubicBezTo>
                  <a:pt x="2235" y="334"/>
                  <a:pt x="1935" y="0"/>
                  <a:pt x="15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99"/>
          <p:cNvSpPr/>
          <p:nvPr/>
        </p:nvSpPr>
        <p:spPr>
          <a:xfrm>
            <a:off x="8205788" y="2790296"/>
            <a:ext cx="853908" cy="1641903"/>
          </a:xfrm>
          <a:custGeom>
            <a:avLst/>
            <a:gdLst/>
            <a:ahLst/>
            <a:cxnLst/>
            <a:rect l="l" t="t" r="r" b="b"/>
            <a:pathLst>
              <a:path w="2603" h="5005" extrusionOk="0">
                <a:moveTo>
                  <a:pt x="0" y="1"/>
                </a:moveTo>
                <a:lnTo>
                  <a:pt x="0" y="5004"/>
                </a:lnTo>
                <a:lnTo>
                  <a:pt x="1135" y="5004"/>
                </a:lnTo>
                <a:cubicBezTo>
                  <a:pt x="1935" y="5004"/>
                  <a:pt x="2602" y="4304"/>
                  <a:pt x="2536" y="3503"/>
                </a:cubicBezTo>
                <a:lnTo>
                  <a:pt x="2369" y="1302"/>
                </a:lnTo>
                <a:cubicBezTo>
                  <a:pt x="2335" y="568"/>
                  <a:pt x="1735" y="1"/>
                  <a:pt x="9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99"/>
          <p:cNvSpPr/>
          <p:nvPr/>
        </p:nvSpPr>
        <p:spPr>
          <a:xfrm>
            <a:off x="7264621" y="2932670"/>
            <a:ext cx="897538" cy="1514618"/>
          </a:xfrm>
          <a:custGeom>
            <a:avLst/>
            <a:gdLst/>
            <a:ahLst/>
            <a:cxnLst/>
            <a:rect l="l" t="t" r="r" b="b"/>
            <a:pathLst>
              <a:path w="2736" h="4617" extrusionOk="0">
                <a:moveTo>
                  <a:pt x="2436" y="0"/>
                </a:moveTo>
                <a:cubicBezTo>
                  <a:pt x="2269" y="0"/>
                  <a:pt x="2102" y="134"/>
                  <a:pt x="2102" y="300"/>
                </a:cubicBezTo>
                <a:cubicBezTo>
                  <a:pt x="2102" y="300"/>
                  <a:pt x="2069" y="1234"/>
                  <a:pt x="1602" y="2135"/>
                </a:cubicBezTo>
                <a:cubicBezTo>
                  <a:pt x="1101" y="3069"/>
                  <a:pt x="134" y="4103"/>
                  <a:pt x="134" y="4103"/>
                </a:cubicBezTo>
                <a:cubicBezTo>
                  <a:pt x="1" y="4237"/>
                  <a:pt x="1" y="4403"/>
                  <a:pt x="134" y="4537"/>
                </a:cubicBezTo>
                <a:cubicBezTo>
                  <a:pt x="183" y="4586"/>
                  <a:pt x="268" y="4617"/>
                  <a:pt x="349" y="4617"/>
                </a:cubicBezTo>
                <a:cubicBezTo>
                  <a:pt x="378" y="4617"/>
                  <a:pt x="408" y="4612"/>
                  <a:pt x="434" y="4604"/>
                </a:cubicBezTo>
                <a:cubicBezTo>
                  <a:pt x="468" y="4604"/>
                  <a:pt x="534" y="4570"/>
                  <a:pt x="568" y="4537"/>
                </a:cubicBezTo>
                <a:cubicBezTo>
                  <a:pt x="601" y="4503"/>
                  <a:pt x="1602" y="3469"/>
                  <a:pt x="2136" y="2435"/>
                </a:cubicBezTo>
                <a:cubicBezTo>
                  <a:pt x="2669" y="1401"/>
                  <a:pt x="2736" y="367"/>
                  <a:pt x="2736" y="334"/>
                </a:cubicBezTo>
                <a:cubicBezTo>
                  <a:pt x="2736" y="167"/>
                  <a:pt x="2603" y="0"/>
                  <a:pt x="24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99"/>
          <p:cNvSpPr/>
          <p:nvPr/>
        </p:nvSpPr>
        <p:spPr>
          <a:xfrm>
            <a:off x="7560191" y="2932670"/>
            <a:ext cx="601967" cy="1171147"/>
          </a:xfrm>
          <a:custGeom>
            <a:avLst/>
            <a:gdLst/>
            <a:ahLst/>
            <a:cxnLst/>
            <a:rect l="l" t="t" r="r" b="b"/>
            <a:pathLst>
              <a:path w="1835" h="3570" extrusionOk="0">
                <a:moveTo>
                  <a:pt x="1535" y="0"/>
                </a:moveTo>
                <a:cubicBezTo>
                  <a:pt x="1368" y="0"/>
                  <a:pt x="1235" y="134"/>
                  <a:pt x="1201" y="300"/>
                </a:cubicBezTo>
                <a:cubicBezTo>
                  <a:pt x="1201" y="300"/>
                  <a:pt x="1168" y="1234"/>
                  <a:pt x="701" y="2135"/>
                </a:cubicBezTo>
                <a:cubicBezTo>
                  <a:pt x="501" y="2502"/>
                  <a:pt x="267" y="2869"/>
                  <a:pt x="0" y="3169"/>
                </a:cubicBezTo>
                <a:cubicBezTo>
                  <a:pt x="167" y="3269"/>
                  <a:pt x="301" y="3369"/>
                  <a:pt x="401" y="3469"/>
                </a:cubicBezTo>
                <a:lnTo>
                  <a:pt x="501" y="3569"/>
                </a:lnTo>
                <a:cubicBezTo>
                  <a:pt x="768" y="3236"/>
                  <a:pt x="1034" y="2836"/>
                  <a:pt x="1235" y="2435"/>
                </a:cubicBezTo>
                <a:cubicBezTo>
                  <a:pt x="1768" y="1401"/>
                  <a:pt x="1835" y="367"/>
                  <a:pt x="1835" y="334"/>
                </a:cubicBezTo>
                <a:cubicBezTo>
                  <a:pt x="1835" y="167"/>
                  <a:pt x="17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99"/>
          <p:cNvSpPr/>
          <p:nvPr/>
        </p:nvSpPr>
        <p:spPr>
          <a:xfrm>
            <a:off x="7658600" y="4125462"/>
            <a:ext cx="1368297" cy="1153124"/>
          </a:xfrm>
          <a:custGeom>
            <a:avLst/>
            <a:gdLst/>
            <a:ahLst/>
            <a:cxnLst/>
            <a:rect l="l" t="t" r="r" b="b"/>
            <a:pathLst>
              <a:path w="4171" h="4270" extrusionOk="0">
                <a:moveTo>
                  <a:pt x="768" y="0"/>
                </a:moveTo>
                <a:lnTo>
                  <a:pt x="1" y="4270"/>
                </a:lnTo>
                <a:lnTo>
                  <a:pt x="4170" y="4270"/>
                </a:lnTo>
                <a:lnTo>
                  <a:pt x="34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99"/>
          <p:cNvSpPr/>
          <p:nvPr/>
        </p:nvSpPr>
        <p:spPr>
          <a:xfrm>
            <a:off x="7811803" y="2820149"/>
            <a:ext cx="1050736" cy="1360106"/>
          </a:xfrm>
          <a:custGeom>
            <a:avLst/>
            <a:gdLst/>
            <a:ahLst/>
            <a:cxnLst/>
            <a:rect l="l" t="t" r="r" b="b"/>
            <a:pathLst>
              <a:path w="3203" h="4146" extrusionOk="0">
                <a:moveTo>
                  <a:pt x="1634" y="1"/>
                </a:moveTo>
                <a:cubicBezTo>
                  <a:pt x="1371" y="1"/>
                  <a:pt x="1110" y="68"/>
                  <a:pt x="968" y="210"/>
                </a:cubicBezTo>
                <a:cubicBezTo>
                  <a:pt x="1" y="1044"/>
                  <a:pt x="234" y="4146"/>
                  <a:pt x="234" y="4146"/>
                </a:cubicBezTo>
                <a:lnTo>
                  <a:pt x="3036" y="4146"/>
                </a:lnTo>
                <a:cubicBezTo>
                  <a:pt x="3036" y="4146"/>
                  <a:pt x="3203" y="1177"/>
                  <a:pt x="2369" y="243"/>
                </a:cubicBezTo>
                <a:cubicBezTo>
                  <a:pt x="2228" y="85"/>
                  <a:pt x="1929" y="1"/>
                  <a:pt x="16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99"/>
          <p:cNvSpPr/>
          <p:nvPr/>
        </p:nvSpPr>
        <p:spPr>
          <a:xfrm>
            <a:off x="8052590" y="2820149"/>
            <a:ext cx="536358" cy="484862"/>
          </a:xfrm>
          <a:custGeom>
            <a:avLst/>
            <a:gdLst/>
            <a:ahLst/>
            <a:cxnLst/>
            <a:rect l="l" t="t" r="r" b="b"/>
            <a:pathLst>
              <a:path w="1635" h="1478" extrusionOk="0">
                <a:moveTo>
                  <a:pt x="900" y="1"/>
                </a:moveTo>
                <a:cubicBezTo>
                  <a:pt x="637" y="1"/>
                  <a:pt x="376" y="68"/>
                  <a:pt x="234" y="210"/>
                </a:cubicBezTo>
                <a:cubicBezTo>
                  <a:pt x="167" y="277"/>
                  <a:pt x="67" y="310"/>
                  <a:pt x="0" y="443"/>
                </a:cubicBezTo>
                <a:lnTo>
                  <a:pt x="534" y="1477"/>
                </a:lnTo>
                <a:cubicBezTo>
                  <a:pt x="534" y="1477"/>
                  <a:pt x="1268" y="643"/>
                  <a:pt x="1635" y="243"/>
                </a:cubicBezTo>
                <a:cubicBezTo>
                  <a:pt x="1494" y="85"/>
                  <a:pt x="1195" y="1"/>
                  <a:pt x="9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99"/>
          <p:cNvSpPr/>
          <p:nvPr/>
        </p:nvSpPr>
        <p:spPr>
          <a:xfrm>
            <a:off x="8183809" y="2669902"/>
            <a:ext cx="251940" cy="372340"/>
          </a:xfrm>
          <a:custGeom>
            <a:avLst/>
            <a:gdLst/>
            <a:ahLst/>
            <a:cxnLst/>
            <a:rect l="l" t="t" r="r" b="b"/>
            <a:pathLst>
              <a:path w="768" h="1135" extrusionOk="0">
                <a:moveTo>
                  <a:pt x="1" y="1"/>
                </a:moveTo>
                <a:lnTo>
                  <a:pt x="1" y="768"/>
                </a:lnTo>
                <a:cubicBezTo>
                  <a:pt x="1" y="968"/>
                  <a:pt x="201" y="1135"/>
                  <a:pt x="401" y="1135"/>
                </a:cubicBezTo>
                <a:cubicBezTo>
                  <a:pt x="601" y="1135"/>
                  <a:pt x="768" y="968"/>
                  <a:pt x="768" y="768"/>
                </a:cubicBezTo>
                <a:lnTo>
                  <a:pt x="7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99"/>
          <p:cNvSpPr/>
          <p:nvPr/>
        </p:nvSpPr>
        <p:spPr>
          <a:xfrm>
            <a:off x="7975827" y="1980669"/>
            <a:ext cx="613121" cy="787982"/>
          </a:xfrm>
          <a:custGeom>
            <a:avLst/>
            <a:gdLst/>
            <a:ahLst/>
            <a:cxnLst/>
            <a:rect l="l" t="t" r="r" b="b"/>
            <a:pathLst>
              <a:path w="1869" h="2402" extrusionOk="0">
                <a:moveTo>
                  <a:pt x="1" y="0"/>
                </a:moveTo>
                <a:lnTo>
                  <a:pt x="1" y="1635"/>
                </a:lnTo>
                <a:cubicBezTo>
                  <a:pt x="1" y="2068"/>
                  <a:pt x="334" y="2402"/>
                  <a:pt x="768" y="2402"/>
                </a:cubicBezTo>
                <a:lnTo>
                  <a:pt x="1102" y="2402"/>
                </a:lnTo>
                <a:cubicBezTo>
                  <a:pt x="1502" y="2402"/>
                  <a:pt x="1869" y="2068"/>
                  <a:pt x="1836" y="1635"/>
                </a:cubicBezTo>
                <a:lnTo>
                  <a:pt x="18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99"/>
          <p:cNvSpPr/>
          <p:nvPr/>
        </p:nvSpPr>
        <p:spPr>
          <a:xfrm>
            <a:off x="8348160" y="3319113"/>
            <a:ext cx="415964" cy="456321"/>
          </a:xfrm>
          <a:custGeom>
            <a:avLst/>
            <a:gdLst/>
            <a:ahLst/>
            <a:cxnLst/>
            <a:rect l="l" t="t" r="r" b="b"/>
            <a:pathLst>
              <a:path w="1268" h="1391" extrusionOk="0">
                <a:moveTo>
                  <a:pt x="351" y="0"/>
                </a:moveTo>
                <a:cubicBezTo>
                  <a:pt x="292" y="0"/>
                  <a:pt x="229" y="19"/>
                  <a:pt x="167" y="56"/>
                </a:cubicBezTo>
                <a:cubicBezTo>
                  <a:pt x="33" y="157"/>
                  <a:pt x="0" y="357"/>
                  <a:pt x="100" y="490"/>
                </a:cubicBezTo>
                <a:cubicBezTo>
                  <a:pt x="200" y="624"/>
                  <a:pt x="534" y="1091"/>
                  <a:pt x="967" y="1391"/>
                </a:cubicBezTo>
                <a:cubicBezTo>
                  <a:pt x="967" y="1391"/>
                  <a:pt x="967" y="1357"/>
                  <a:pt x="967" y="1357"/>
                </a:cubicBezTo>
                <a:cubicBezTo>
                  <a:pt x="1067" y="1157"/>
                  <a:pt x="1168" y="990"/>
                  <a:pt x="1268" y="824"/>
                </a:cubicBezTo>
                <a:cubicBezTo>
                  <a:pt x="1034" y="657"/>
                  <a:pt x="767" y="357"/>
                  <a:pt x="600" y="157"/>
                </a:cubicBezTo>
                <a:cubicBezTo>
                  <a:pt x="538" y="52"/>
                  <a:pt x="449" y="0"/>
                  <a:pt x="351" y="0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99"/>
          <p:cNvSpPr/>
          <p:nvPr/>
        </p:nvSpPr>
        <p:spPr>
          <a:xfrm>
            <a:off x="8501358" y="2949729"/>
            <a:ext cx="820775" cy="913298"/>
          </a:xfrm>
          <a:custGeom>
            <a:avLst/>
            <a:gdLst/>
            <a:ahLst/>
            <a:cxnLst/>
            <a:rect l="l" t="t" r="r" b="b"/>
            <a:pathLst>
              <a:path w="2502" h="2784" extrusionOk="0">
                <a:moveTo>
                  <a:pt x="362" y="0"/>
                </a:moveTo>
                <a:cubicBezTo>
                  <a:pt x="248" y="0"/>
                  <a:pt x="145" y="59"/>
                  <a:pt x="100" y="148"/>
                </a:cubicBezTo>
                <a:cubicBezTo>
                  <a:pt x="0" y="282"/>
                  <a:pt x="33" y="482"/>
                  <a:pt x="167" y="582"/>
                </a:cubicBezTo>
                <a:cubicBezTo>
                  <a:pt x="801" y="982"/>
                  <a:pt x="1568" y="1716"/>
                  <a:pt x="1401" y="2016"/>
                </a:cubicBezTo>
                <a:cubicBezTo>
                  <a:pt x="1301" y="2183"/>
                  <a:pt x="1234" y="2183"/>
                  <a:pt x="1201" y="2183"/>
                </a:cubicBezTo>
                <a:cubicBezTo>
                  <a:pt x="1067" y="2183"/>
                  <a:pt x="834" y="2016"/>
                  <a:pt x="634" y="1850"/>
                </a:cubicBezTo>
                <a:cubicBezTo>
                  <a:pt x="567" y="1916"/>
                  <a:pt x="467" y="2016"/>
                  <a:pt x="400" y="2083"/>
                </a:cubicBezTo>
                <a:cubicBezTo>
                  <a:pt x="334" y="2150"/>
                  <a:pt x="300" y="2217"/>
                  <a:pt x="234" y="2317"/>
                </a:cubicBezTo>
                <a:cubicBezTo>
                  <a:pt x="500" y="2550"/>
                  <a:pt x="867" y="2784"/>
                  <a:pt x="1201" y="2784"/>
                </a:cubicBezTo>
                <a:lnTo>
                  <a:pt x="1234" y="2784"/>
                </a:lnTo>
                <a:cubicBezTo>
                  <a:pt x="1434" y="2784"/>
                  <a:pt x="1701" y="2717"/>
                  <a:pt x="1935" y="2350"/>
                </a:cubicBezTo>
                <a:cubicBezTo>
                  <a:pt x="2502" y="1416"/>
                  <a:pt x="867" y="282"/>
                  <a:pt x="534" y="48"/>
                </a:cubicBezTo>
                <a:cubicBezTo>
                  <a:pt x="478" y="15"/>
                  <a:pt x="419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99"/>
          <p:cNvSpPr/>
          <p:nvPr/>
        </p:nvSpPr>
        <p:spPr>
          <a:xfrm>
            <a:off x="8402616" y="2823101"/>
            <a:ext cx="503881" cy="1368307"/>
          </a:xfrm>
          <a:custGeom>
            <a:avLst/>
            <a:gdLst/>
            <a:ahLst/>
            <a:cxnLst/>
            <a:rect l="l" t="t" r="r" b="b"/>
            <a:pathLst>
              <a:path w="1536" h="4171" extrusionOk="0">
                <a:moveTo>
                  <a:pt x="735" y="1"/>
                </a:moveTo>
                <a:cubicBezTo>
                  <a:pt x="735" y="34"/>
                  <a:pt x="101" y="701"/>
                  <a:pt x="68" y="1735"/>
                </a:cubicBezTo>
                <a:cubicBezTo>
                  <a:pt x="1" y="2769"/>
                  <a:pt x="1202" y="4137"/>
                  <a:pt x="1268" y="4170"/>
                </a:cubicBezTo>
                <a:lnTo>
                  <a:pt x="1535" y="3937"/>
                </a:lnTo>
                <a:cubicBezTo>
                  <a:pt x="1502" y="3937"/>
                  <a:pt x="368" y="2636"/>
                  <a:pt x="401" y="1769"/>
                </a:cubicBezTo>
                <a:cubicBezTo>
                  <a:pt x="468" y="868"/>
                  <a:pt x="1002" y="268"/>
                  <a:pt x="1002" y="234"/>
                </a:cubicBezTo>
                <a:lnTo>
                  <a:pt x="73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99"/>
          <p:cNvSpPr/>
          <p:nvPr/>
        </p:nvSpPr>
        <p:spPr>
          <a:xfrm>
            <a:off x="7778999" y="2845081"/>
            <a:ext cx="394313" cy="1225932"/>
          </a:xfrm>
          <a:custGeom>
            <a:avLst/>
            <a:gdLst/>
            <a:ahLst/>
            <a:cxnLst/>
            <a:rect l="l" t="t" r="r" b="b"/>
            <a:pathLst>
              <a:path w="1202" h="3737" extrusionOk="0">
                <a:moveTo>
                  <a:pt x="968" y="0"/>
                </a:moveTo>
                <a:cubicBezTo>
                  <a:pt x="968" y="34"/>
                  <a:pt x="267" y="501"/>
                  <a:pt x="134" y="1835"/>
                </a:cubicBezTo>
                <a:cubicBezTo>
                  <a:pt x="0" y="3169"/>
                  <a:pt x="301" y="3703"/>
                  <a:pt x="301" y="3736"/>
                </a:cubicBezTo>
                <a:cubicBezTo>
                  <a:pt x="301" y="3736"/>
                  <a:pt x="301" y="3069"/>
                  <a:pt x="501" y="1868"/>
                </a:cubicBezTo>
                <a:cubicBezTo>
                  <a:pt x="668" y="701"/>
                  <a:pt x="1201" y="0"/>
                  <a:pt x="12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99"/>
          <p:cNvSpPr/>
          <p:nvPr/>
        </p:nvSpPr>
        <p:spPr>
          <a:xfrm>
            <a:off x="8348160" y="3319113"/>
            <a:ext cx="415964" cy="456321"/>
          </a:xfrm>
          <a:custGeom>
            <a:avLst/>
            <a:gdLst/>
            <a:ahLst/>
            <a:cxnLst/>
            <a:rect l="l" t="t" r="r" b="b"/>
            <a:pathLst>
              <a:path w="1268" h="1391" extrusionOk="0">
                <a:moveTo>
                  <a:pt x="351" y="0"/>
                </a:moveTo>
                <a:cubicBezTo>
                  <a:pt x="292" y="0"/>
                  <a:pt x="229" y="19"/>
                  <a:pt x="167" y="56"/>
                </a:cubicBezTo>
                <a:cubicBezTo>
                  <a:pt x="33" y="157"/>
                  <a:pt x="0" y="357"/>
                  <a:pt x="100" y="490"/>
                </a:cubicBezTo>
                <a:cubicBezTo>
                  <a:pt x="200" y="624"/>
                  <a:pt x="534" y="1091"/>
                  <a:pt x="967" y="1391"/>
                </a:cubicBezTo>
                <a:cubicBezTo>
                  <a:pt x="967" y="1391"/>
                  <a:pt x="967" y="1357"/>
                  <a:pt x="967" y="1357"/>
                </a:cubicBezTo>
                <a:cubicBezTo>
                  <a:pt x="1067" y="1157"/>
                  <a:pt x="1168" y="990"/>
                  <a:pt x="1268" y="824"/>
                </a:cubicBezTo>
                <a:cubicBezTo>
                  <a:pt x="1034" y="657"/>
                  <a:pt x="767" y="357"/>
                  <a:pt x="600" y="157"/>
                </a:cubicBezTo>
                <a:cubicBezTo>
                  <a:pt x="538" y="52"/>
                  <a:pt x="449" y="0"/>
                  <a:pt x="3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99"/>
          <p:cNvSpPr/>
          <p:nvPr/>
        </p:nvSpPr>
        <p:spPr>
          <a:xfrm>
            <a:off x="8577793" y="3162305"/>
            <a:ext cx="667905" cy="700720"/>
          </a:xfrm>
          <a:custGeom>
            <a:avLst/>
            <a:gdLst/>
            <a:ahLst/>
            <a:cxnLst/>
            <a:rect l="l" t="t" r="r" b="b"/>
            <a:pathLst>
              <a:path w="2036" h="2136" extrusionOk="0">
                <a:moveTo>
                  <a:pt x="1068" y="1"/>
                </a:moveTo>
                <a:cubicBezTo>
                  <a:pt x="901" y="134"/>
                  <a:pt x="734" y="268"/>
                  <a:pt x="568" y="401"/>
                </a:cubicBezTo>
                <a:cubicBezTo>
                  <a:pt x="968" y="768"/>
                  <a:pt x="1301" y="1168"/>
                  <a:pt x="1168" y="1368"/>
                </a:cubicBezTo>
                <a:cubicBezTo>
                  <a:pt x="1068" y="1502"/>
                  <a:pt x="1001" y="1502"/>
                  <a:pt x="968" y="1502"/>
                </a:cubicBezTo>
                <a:cubicBezTo>
                  <a:pt x="834" y="1502"/>
                  <a:pt x="601" y="1368"/>
                  <a:pt x="401" y="1202"/>
                </a:cubicBezTo>
                <a:cubicBezTo>
                  <a:pt x="334" y="1268"/>
                  <a:pt x="234" y="1368"/>
                  <a:pt x="167" y="1435"/>
                </a:cubicBezTo>
                <a:cubicBezTo>
                  <a:pt x="101" y="1502"/>
                  <a:pt x="67" y="1569"/>
                  <a:pt x="1" y="1635"/>
                </a:cubicBezTo>
                <a:cubicBezTo>
                  <a:pt x="267" y="1902"/>
                  <a:pt x="601" y="2136"/>
                  <a:pt x="968" y="2136"/>
                </a:cubicBezTo>
                <a:lnTo>
                  <a:pt x="1001" y="2136"/>
                </a:lnTo>
                <a:cubicBezTo>
                  <a:pt x="1201" y="2136"/>
                  <a:pt x="1468" y="2069"/>
                  <a:pt x="1702" y="1702"/>
                </a:cubicBezTo>
                <a:cubicBezTo>
                  <a:pt x="2035" y="1135"/>
                  <a:pt x="1568" y="468"/>
                  <a:pt x="10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99"/>
          <p:cNvSpPr/>
          <p:nvPr/>
        </p:nvSpPr>
        <p:spPr>
          <a:xfrm>
            <a:off x="7899392" y="1860274"/>
            <a:ext cx="744340" cy="197160"/>
          </a:xfrm>
          <a:custGeom>
            <a:avLst/>
            <a:gdLst/>
            <a:ahLst/>
            <a:cxnLst/>
            <a:rect l="l" t="t" r="r" b="b"/>
            <a:pathLst>
              <a:path w="2269" h="601" extrusionOk="0">
                <a:moveTo>
                  <a:pt x="301" y="0"/>
                </a:moveTo>
                <a:cubicBezTo>
                  <a:pt x="134" y="0"/>
                  <a:pt x="0" y="134"/>
                  <a:pt x="0" y="300"/>
                </a:cubicBezTo>
                <a:cubicBezTo>
                  <a:pt x="0" y="467"/>
                  <a:pt x="134" y="601"/>
                  <a:pt x="301" y="601"/>
                </a:cubicBezTo>
                <a:lnTo>
                  <a:pt x="1968" y="601"/>
                </a:lnTo>
                <a:cubicBezTo>
                  <a:pt x="2135" y="601"/>
                  <a:pt x="2269" y="467"/>
                  <a:pt x="2269" y="300"/>
                </a:cubicBezTo>
                <a:cubicBezTo>
                  <a:pt x="2269" y="134"/>
                  <a:pt x="2135" y="0"/>
                  <a:pt x="19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99"/>
          <p:cNvSpPr/>
          <p:nvPr/>
        </p:nvSpPr>
        <p:spPr>
          <a:xfrm>
            <a:off x="8304202" y="1925884"/>
            <a:ext cx="284745" cy="525540"/>
          </a:xfrm>
          <a:custGeom>
            <a:avLst/>
            <a:gdLst/>
            <a:ahLst/>
            <a:cxnLst/>
            <a:rect l="l" t="t" r="r" b="b"/>
            <a:pathLst>
              <a:path w="868" h="1602" extrusionOk="0">
                <a:moveTo>
                  <a:pt x="1" y="0"/>
                </a:moveTo>
                <a:lnTo>
                  <a:pt x="868" y="1602"/>
                </a:lnTo>
                <a:lnTo>
                  <a:pt x="86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A21AEED2-6D0B-BCAA-8994-59A7F668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14" y="696212"/>
            <a:ext cx="843096" cy="7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2453;p99">
            <a:extLst>
              <a:ext uri="{FF2B5EF4-FFF2-40B4-BE49-F238E27FC236}">
                <a16:creationId xmlns:a16="http://schemas.microsoft.com/office/drawing/2014/main" id="{EBAF3884-8C0F-9017-E7AF-A280072EB1D5}"/>
              </a:ext>
            </a:extLst>
          </p:cNvPr>
          <p:cNvSpPr txBox="1">
            <a:spLocks noGrp="1"/>
          </p:cNvSpPr>
          <p:nvPr/>
        </p:nvSpPr>
        <p:spPr>
          <a:xfrm>
            <a:off x="239190" y="1738704"/>
            <a:ext cx="5397034" cy="299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900" dirty="0">
                <a:latin typeface="Montserrat" panose="00000500000000000000" pitchFamily="2" charset="0"/>
              </a:rPr>
              <a:t>C</a:t>
            </a:r>
            <a:r>
              <a:rPr lang="vi-VN" sz="1900" dirty="0">
                <a:latin typeface="Montserrat" panose="00000500000000000000" pitchFamily="2" charset="0"/>
              </a:rPr>
              <a:t>ác tương tác </a:t>
            </a:r>
            <a:r>
              <a:rPr lang="en-US" sz="1900" dirty="0" err="1">
                <a:latin typeface="Montserrat" panose="00000500000000000000" pitchFamily="2" charset="0"/>
              </a:rPr>
              <a:t>giữa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các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b="1" dirty="0">
                <a:latin typeface="Montserrat" panose="00000500000000000000" pitchFamily="2" charset="0"/>
              </a:rPr>
              <a:t>agent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trong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b="1" dirty="0">
                <a:latin typeface="Montserrat" panose="00000500000000000000" pitchFamily="2" charset="0"/>
              </a:rPr>
              <a:t>RL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vi-VN" sz="1900" dirty="0">
                <a:latin typeface="Montserrat" panose="00000500000000000000" pitchFamily="2" charset="0"/>
              </a:rPr>
              <a:t>thường được mô hình hóa bằng lý thuyết trò chơi để: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900" dirty="0">
                <a:latin typeface="Montserrat" panose="00000500000000000000" pitchFamily="2" charset="0"/>
              </a:rPr>
              <a:t>Hiểu cách mỗi tác nhân đưa ra quyết định tối ưu.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900" dirty="0">
                <a:latin typeface="Montserrat" panose="00000500000000000000" pitchFamily="2" charset="0"/>
              </a:rPr>
              <a:t>Dự đoán hành vi của các tác nhân trong bối cảnh hợp tác hoặc cạnh tranh.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52;p99">
            <a:extLst>
              <a:ext uri="{FF2B5EF4-FFF2-40B4-BE49-F238E27FC236}">
                <a16:creationId xmlns:a16="http://schemas.microsoft.com/office/drawing/2014/main" id="{2B1912C1-E7EC-637D-6E50-197C496C6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9837" y="78535"/>
            <a:ext cx="6109798" cy="630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 luyện AlphaZero chơi cờ vua</a:t>
            </a:r>
            <a:endParaRPr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2453;p99">
            <a:extLst>
              <a:ext uri="{FF2B5EF4-FFF2-40B4-BE49-F238E27FC236}">
                <a16:creationId xmlns:a16="http://schemas.microsoft.com/office/drawing/2014/main" id="{E47B1716-9E4C-04F6-D79C-32E63B064BC1}"/>
              </a:ext>
            </a:extLst>
          </p:cNvPr>
          <p:cNvSpPr txBox="1">
            <a:spLocks noGrp="1"/>
          </p:cNvSpPr>
          <p:nvPr/>
        </p:nvSpPr>
        <p:spPr>
          <a:xfrm>
            <a:off x="71075" y="864544"/>
            <a:ext cx="5147696" cy="121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AlphaZero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đấu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(self-play)</a:t>
            </a:r>
          </a:p>
        </p:txBody>
      </p:sp>
      <p:pic>
        <p:nvPicPr>
          <p:cNvPr id="7" name="Picture 6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28C816F1-7B9F-D638-154B-CBC77FA2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877" y="709470"/>
            <a:ext cx="3981915" cy="1738856"/>
          </a:xfrm>
          <a:prstGeom prst="rect">
            <a:avLst/>
          </a:prstGeom>
        </p:spPr>
      </p:pic>
      <p:sp>
        <p:nvSpPr>
          <p:cNvPr id="8" name="Google Shape;2453;p99">
            <a:extLst>
              <a:ext uri="{FF2B5EF4-FFF2-40B4-BE49-F238E27FC236}">
                <a16:creationId xmlns:a16="http://schemas.microsoft.com/office/drawing/2014/main" id="{F1713489-7515-2E7C-766F-3E30AB1D2D97}"/>
              </a:ext>
            </a:extLst>
          </p:cNvPr>
          <p:cNvSpPr txBox="1">
            <a:spLocks noGrp="1"/>
          </p:cNvSpPr>
          <p:nvPr/>
        </p:nvSpPr>
        <p:spPr>
          <a:xfrm>
            <a:off x="0" y="1969886"/>
            <a:ext cx="8512098" cy="317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4672" marR="0" indent="-347472" algn="l" rt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(AlphaZero):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trò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chơi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4672" marR="0" indent="-347472" algn="l" rt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trò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chơi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phỏng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luật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cờ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vua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cờ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vây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4672" marR="0" indent="-347472" algn="l" rt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AlphaZero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4672" marR="0" indent="-347472" algn="l" rt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thưởng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trò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chơi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thắng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thua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hòa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>
          <a:extLst>
            <a:ext uri="{FF2B5EF4-FFF2-40B4-BE49-F238E27FC236}">
              <a16:creationId xmlns:a16="http://schemas.microsoft.com/office/drawing/2014/main" id="{DDF5F01C-07D4-B50A-B618-42469C5DC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52;p99">
            <a:extLst>
              <a:ext uri="{FF2B5EF4-FFF2-40B4-BE49-F238E27FC236}">
                <a16:creationId xmlns:a16="http://schemas.microsoft.com/office/drawing/2014/main" id="{744B587B-C5BC-AD35-E700-EBEFDCA02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9837" y="78535"/>
            <a:ext cx="6109798" cy="630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 luyện AlphaZero chơi cờ vua</a:t>
            </a:r>
            <a:endParaRPr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1BC1B016-40C3-4990-DC31-F50FF15E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4" y="962947"/>
            <a:ext cx="3619771" cy="1580712"/>
          </a:xfrm>
          <a:prstGeom prst="rect">
            <a:avLst/>
          </a:prstGeom>
        </p:spPr>
      </p:pic>
      <p:sp>
        <p:nvSpPr>
          <p:cNvPr id="2" name="Google Shape;2453;p99">
            <a:extLst>
              <a:ext uri="{FF2B5EF4-FFF2-40B4-BE49-F238E27FC236}">
                <a16:creationId xmlns:a16="http://schemas.microsoft.com/office/drawing/2014/main" id="{BC87718F-5BCD-4532-FDCD-958123B897B3}"/>
              </a:ext>
            </a:extLst>
          </p:cNvPr>
          <p:cNvSpPr txBox="1">
            <a:spLocks noGrp="1"/>
          </p:cNvSpPr>
          <p:nvPr/>
        </p:nvSpPr>
        <p:spPr>
          <a:xfrm>
            <a:off x="137983" y="1118021"/>
            <a:ext cx="5147696" cy="142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gắng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thắng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453;p99">
            <a:extLst>
              <a:ext uri="{FF2B5EF4-FFF2-40B4-BE49-F238E27FC236}">
                <a16:creationId xmlns:a16="http://schemas.microsoft.com/office/drawing/2014/main" id="{1A6397AB-C95C-FEA8-BF3D-33CCD6C08938}"/>
              </a:ext>
            </a:extLst>
          </p:cNvPr>
          <p:cNvSpPr txBox="1">
            <a:spLocks noGrp="1"/>
          </p:cNvSpPr>
          <p:nvPr/>
        </p:nvSpPr>
        <p:spPr>
          <a:xfrm>
            <a:off x="2531776" y="2795440"/>
            <a:ext cx="6441239" cy="226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Roboto"/>
              <a:buChar char="■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self-play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(zero-sum game)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thắng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(-1). Sau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37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6">
          <a:extLst>
            <a:ext uri="{FF2B5EF4-FFF2-40B4-BE49-F238E27FC236}">
              <a16:creationId xmlns:a16="http://schemas.microsoft.com/office/drawing/2014/main" id="{701C5241-B230-DF77-4965-B5754A165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02;p111">
            <a:extLst>
              <a:ext uri="{FF2B5EF4-FFF2-40B4-BE49-F238E27FC236}">
                <a16:creationId xmlns:a16="http://schemas.microsoft.com/office/drawing/2014/main" id="{68039643-E786-34B2-D1D5-2D0EF8DA5970}"/>
              </a:ext>
            </a:extLst>
          </p:cNvPr>
          <p:cNvSpPr txBox="1">
            <a:spLocks/>
          </p:cNvSpPr>
          <p:nvPr/>
        </p:nvSpPr>
        <p:spPr>
          <a:xfrm flipH="1">
            <a:off x="2909986" y="1059369"/>
            <a:ext cx="3313926" cy="13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 b="0" i="0" u="none" strike="noStrike" cap="none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/>
              <a:t>Thanks</a:t>
            </a:r>
          </a:p>
        </p:txBody>
      </p:sp>
      <p:sp>
        <p:nvSpPr>
          <p:cNvPr id="5" name="Google Shape;3003;p111">
            <a:extLst>
              <a:ext uri="{FF2B5EF4-FFF2-40B4-BE49-F238E27FC236}">
                <a16:creationId xmlns:a16="http://schemas.microsoft.com/office/drawing/2014/main" id="{AB250E16-A5D8-105B-6D12-A011302AD2D6}"/>
              </a:ext>
            </a:extLst>
          </p:cNvPr>
          <p:cNvSpPr txBox="1">
            <a:spLocks/>
          </p:cNvSpPr>
          <p:nvPr/>
        </p:nvSpPr>
        <p:spPr>
          <a:xfrm flipH="1">
            <a:off x="2936912" y="2021369"/>
            <a:ext cx="5119076" cy="78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en-US" sz="2800" b="1" dirty="0"/>
              <a:t>Do You Have Any Questions?</a:t>
            </a:r>
          </a:p>
        </p:txBody>
      </p:sp>
      <p:sp>
        <p:nvSpPr>
          <p:cNvPr id="6" name="Google Shape;1363;p82">
            <a:extLst>
              <a:ext uri="{FF2B5EF4-FFF2-40B4-BE49-F238E27FC236}">
                <a16:creationId xmlns:a16="http://schemas.microsoft.com/office/drawing/2014/main" id="{FCBE20D1-6D02-22B1-DBC8-E1217DB50EA0}"/>
              </a:ext>
            </a:extLst>
          </p:cNvPr>
          <p:cNvSpPr/>
          <p:nvPr/>
        </p:nvSpPr>
        <p:spPr>
          <a:xfrm>
            <a:off x="4319262" y="4344790"/>
            <a:ext cx="495375" cy="437025"/>
          </a:xfrm>
          <a:custGeom>
            <a:avLst/>
            <a:gdLst/>
            <a:ahLst/>
            <a:cxnLst/>
            <a:rect l="l" t="t" r="r" b="b"/>
            <a:pathLst>
              <a:path w="19815" h="17481" extrusionOk="0">
                <a:moveTo>
                  <a:pt x="9896" y="1"/>
                </a:moveTo>
                <a:cubicBezTo>
                  <a:pt x="8810" y="1"/>
                  <a:pt x="7706" y="204"/>
                  <a:pt x="6638" y="635"/>
                </a:cubicBezTo>
                <a:cubicBezTo>
                  <a:pt x="2168" y="2436"/>
                  <a:pt x="0" y="7540"/>
                  <a:pt x="1835" y="12009"/>
                </a:cubicBezTo>
                <a:cubicBezTo>
                  <a:pt x="3206" y="15412"/>
                  <a:pt x="6470" y="17480"/>
                  <a:pt x="9923" y="17480"/>
                </a:cubicBezTo>
                <a:cubicBezTo>
                  <a:pt x="11006" y="17480"/>
                  <a:pt x="12108" y="17277"/>
                  <a:pt x="13176" y="16846"/>
                </a:cubicBezTo>
                <a:cubicBezTo>
                  <a:pt x="17646" y="15012"/>
                  <a:pt x="19814" y="9941"/>
                  <a:pt x="18013" y="5471"/>
                </a:cubicBezTo>
                <a:cubicBezTo>
                  <a:pt x="16642" y="2069"/>
                  <a:pt x="13358" y="1"/>
                  <a:pt x="9896" y="1"/>
                </a:cubicBezTo>
                <a:close/>
              </a:path>
            </a:pathLst>
          </a:custGeom>
          <a:solidFill>
            <a:srgbClr val="5A82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4;p82">
            <a:extLst>
              <a:ext uri="{FF2B5EF4-FFF2-40B4-BE49-F238E27FC236}">
                <a16:creationId xmlns:a16="http://schemas.microsoft.com/office/drawing/2014/main" id="{295E9831-F983-5E0F-60D3-C7ADBDE59C3D}"/>
              </a:ext>
            </a:extLst>
          </p:cNvPr>
          <p:cNvSpPr/>
          <p:nvPr/>
        </p:nvSpPr>
        <p:spPr>
          <a:xfrm>
            <a:off x="4324262" y="4286415"/>
            <a:ext cx="35875" cy="391150"/>
          </a:xfrm>
          <a:custGeom>
            <a:avLst/>
            <a:gdLst/>
            <a:ahLst/>
            <a:cxnLst/>
            <a:rect l="l" t="t" r="r" b="b"/>
            <a:pathLst>
              <a:path w="1435" h="15646" extrusionOk="0">
                <a:moveTo>
                  <a:pt x="0" y="1"/>
                </a:moveTo>
                <a:lnTo>
                  <a:pt x="0" y="15645"/>
                </a:lnTo>
                <a:lnTo>
                  <a:pt x="1435" y="15645"/>
                </a:lnTo>
                <a:lnTo>
                  <a:pt x="1435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65;p82">
            <a:extLst>
              <a:ext uri="{FF2B5EF4-FFF2-40B4-BE49-F238E27FC236}">
                <a16:creationId xmlns:a16="http://schemas.microsoft.com/office/drawing/2014/main" id="{683A5A8C-E47E-8FDB-4C6C-37A3E92C99E7}"/>
              </a:ext>
            </a:extLst>
          </p:cNvPr>
          <p:cNvSpPr/>
          <p:nvPr/>
        </p:nvSpPr>
        <p:spPr>
          <a:xfrm>
            <a:off x="7213010" y="3073890"/>
            <a:ext cx="772235" cy="240556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3" y="0"/>
                </a:moveTo>
                <a:cubicBezTo>
                  <a:pt x="7139" y="0"/>
                  <a:pt x="5804" y="934"/>
                  <a:pt x="5237" y="2235"/>
                </a:cubicBezTo>
                <a:cubicBezTo>
                  <a:pt x="4670" y="1735"/>
                  <a:pt x="3936" y="1435"/>
                  <a:pt x="3136" y="1435"/>
                </a:cubicBezTo>
                <a:cubicBezTo>
                  <a:pt x="1401" y="1435"/>
                  <a:pt x="0" y="2836"/>
                  <a:pt x="0" y="4570"/>
                </a:cubicBezTo>
                <a:cubicBezTo>
                  <a:pt x="0" y="4737"/>
                  <a:pt x="0" y="4904"/>
                  <a:pt x="34" y="5071"/>
                </a:cubicBezTo>
                <a:lnTo>
                  <a:pt x="16279" y="5071"/>
                </a:lnTo>
                <a:cubicBezTo>
                  <a:pt x="15978" y="3970"/>
                  <a:pt x="14978" y="3136"/>
                  <a:pt x="13810" y="3136"/>
                </a:cubicBezTo>
                <a:cubicBezTo>
                  <a:pt x="13310" y="3136"/>
                  <a:pt x="12843" y="3269"/>
                  <a:pt x="12443" y="3536"/>
                </a:cubicBezTo>
                <a:cubicBezTo>
                  <a:pt x="12309" y="1568"/>
                  <a:pt x="10675" y="0"/>
                  <a:pt x="8673" y="0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66;p82">
            <a:extLst>
              <a:ext uri="{FF2B5EF4-FFF2-40B4-BE49-F238E27FC236}">
                <a16:creationId xmlns:a16="http://schemas.microsoft.com/office/drawing/2014/main" id="{8843183F-7659-389D-8FAA-635C4C27AAC6}"/>
              </a:ext>
            </a:extLst>
          </p:cNvPr>
          <p:cNvSpPr/>
          <p:nvPr/>
        </p:nvSpPr>
        <p:spPr>
          <a:xfrm>
            <a:off x="3089766" y="3238490"/>
            <a:ext cx="1402965" cy="437019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4" y="1"/>
                </a:moveTo>
                <a:cubicBezTo>
                  <a:pt x="7139" y="1"/>
                  <a:pt x="5805" y="935"/>
                  <a:pt x="5238" y="2236"/>
                </a:cubicBezTo>
                <a:cubicBezTo>
                  <a:pt x="4671" y="1735"/>
                  <a:pt x="3937" y="1435"/>
                  <a:pt x="3136" y="1435"/>
                </a:cubicBezTo>
                <a:cubicBezTo>
                  <a:pt x="1402" y="1435"/>
                  <a:pt x="1" y="2836"/>
                  <a:pt x="1" y="4571"/>
                </a:cubicBezTo>
                <a:cubicBezTo>
                  <a:pt x="1" y="4737"/>
                  <a:pt x="1" y="4904"/>
                  <a:pt x="34" y="5038"/>
                </a:cubicBezTo>
                <a:lnTo>
                  <a:pt x="34" y="5071"/>
                </a:lnTo>
                <a:lnTo>
                  <a:pt x="16279" y="5071"/>
                </a:lnTo>
                <a:cubicBezTo>
                  <a:pt x="15979" y="3970"/>
                  <a:pt x="14978" y="3136"/>
                  <a:pt x="13811" y="3136"/>
                </a:cubicBezTo>
                <a:cubicBezTo>
                  <a:pt x="13310" y="3136"/>
                  <a:pt x="12843" y="3270"/>
                  <a:pt x="12443" y="3536"/>
                </a:cubicBezTo>
                <a:cubicBezTo>
                  <a:pt x="12309" y="1568"/>
                  <a:pt x="10675" y="1"/>
                  <a:pt x="8674" y="1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67;p82">
            <a:extLst>
              <a:ext uri="{FF2B5EF4-FFF2-40B4-BE49-F238E27FC236}">
                <a16:creationId xmlns:a16="http://schemas.microsoft.com/office/drawing/2014/main" id="{AD6AAE2C-4B8E-9993-4767-617369022E7A}"/>
              </a:ext>
            </a:extLst>
          </p:cNvPr>
          <p:cNvSpPr/>
          <p:nvPr/>
        </p:nvSpPr>
        <p:spPr>
          <a:xfrm>
            <a:off x="6015462" y="3072390"/>
            <a:ext cx="205175" cy="154450"/>
          </a:xfrm>
          <a:custGeom>
            <a:avLst/>
            <a:gdLst/>
            <a:ahLst/>
            <a:cxnLst/>
            <a:rect l="l" t="t" r="r" b="b"/>
            <a:pathLst>
              <a:path w="8207" h="6178" extrusionOk="0">
                <a:moveTo>
                  <a:pt x="1735" y="1"/>
                </a:moveTo>
                <a:cubicBezTo>
                  <a:pt x="1157" y="1"/>
                  <a:pt x="579" y="187"/>
                  <a:pt x="0" y="694"/>
                </a:cubicBezTo>
                <a:lnTo>
                  <a:pt x="0" y="5498"/>
                </a:lnTo>
                <a:cubicBezTo>
                  <a:pt x="582" y="4987"/>
                  <a:pt x="1163" y="4801"/>
                  <a:pt x="1744" y="4801"/>
                </a:cubicBezTo>
                <a:cubicBezTo>
                  <a:pt x="3323" y="4801"/>
                  <a:pt x="4903" y="6178"/>
                  <a:pt x="6482" y="6178"/>
                </a:cubicBezTo>
                <a:cubicBezTo>
                  <a:pt x="7057" y="6178"/>
                  <a:pt x="7631" y="5995"/>
                  <a:pt x="8206" y="5498"/>
                </a:cubicBezTo>
                <a:lnTo>
                  <a:pt x="8206" y="694"/>
                </a:lnTo>
                <a:cubicBezTo>
                  <a:pt x="7628" y="1202"/>
                  <a:pt x="7050" y="1388"/>
                  <a:pt x="6472" y="1388"/>
                </a:cubicBezTo>
                <a:cubicBezTo>
                  <a:pt x="4893" y="1388"/>
                  <a:pt x="3314" y="1"/>
                  <a:pt x="1735" y="1"/>
                </a:cubicBezTo>
                <a:close/>
              </a:path>
            </a:pathLst>
          </a:custGeom>
          <a:solidFill>
            <a:srgbClr val="8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68;p82">
            <a:extLst>
              <a:ext uri="{FF2B5EF4-FFF2-40B4-BE49-F238E27FC236}">
                <a16:creationId xmlns:a16="http://schemas.microsoft.com/office/drawing/2014/main" id="{4F448B6F-A03A-2F54-F2A5-2C391CF244C4}"/>
              </a:ext>
            </a:extLst>
          </p:cNvPr>
          <p:cNvSpPr/>
          <p:nvPr/>
        </p:nvSpPr>
        <p:spPr>
          <a:xfrm>
            <a:off x="6008787" y="3088065"/>
            <a:ext cx="10875" cy="222675"/>
          </a:xfrm>
          <a:custGeom>
            <a:avLst/>
            <a:gdLst/>
            <a:ahLst/>
            <a:cxnLst/>
            <a:rect l="l" t="t" r="r" b="b"/>
            <a:pathLst>
              <a:path w="435" h="8907" extrusionOk="0">
                <a:moveTo>
                  <a:pt x="1" y="1"/>
                </a:moveTo>
                <a:lnTo>
                  <a:pt x="1" y="8907"/>
                </a:lnTo>
                <a:lnTo>
                  <a:pt x="434" y="8907"/>
                </a:lnTo>
                <a:lnTo>
                  <a:pt x="434" y="1"/>
                </a:lnTo>
                <a:close/>
              </a:path>
            </a:pathLst>
          </a:custGeom>
          <a:solidFill>
            <a:srgbClr val="5D5D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69;p82">
            <a:extLst>
              <a:ext uri="{FF2B5EF4-FFF2-40B4-BE49-F238E27FC236}">
                <a16:creationId xmlns:a16="http://schemas.microsoft.com/office/drawing/2014/main" id="{4D587429-53D7-268F-96C3-B126CA99588A}"/>
              </a:ext>
            </a:extLst>
          </p:cNvPr>
          <p:cNvSpPr/>
          <p:nvPr/>
        </p:nvSpPr>
        <p:spPr>
          <a:xfrm>
            <a:off x="6365712" y="3757715"/>
            <a:ext cx="954875" cy="895675"/>
          </a:xfrm>
          <a:custGeom>
            <a:avLst/>
            <a:gdLst/>
            <a:ahLst/>
            <a:cxnLst/>
            <a:rect l="l" t="t" r="r" b="b"/>
            <a:pathLst>
              <a:path w="38195" h="35827" extrusionOk="0">
                <a:moveTo>
                  <a:pt x="0" y="0"/>
                </a:moveTo>
                <a:lnTo>
                  <a:pt x="0" y="35826"/>
                </a:lnTo>
                <a:lnTo>
                  <a:pt x="38194" y="35826"/>
                </a:lnTo>
                <a:lnTo>
                  <a:pt x="38194" y="0"/>
                </a:lnTo>
                <a:close/>
              </a:path>
            </a:pathLst>
          </a:custGeom>
          <a:solidFill>
            <a:srgbClr val="F3B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70;p82">
            <a:extLst>
              <a:ext uri="{FF2B5EF4-FFF2-40B4-BE49-F238E27FC236}">
                <a16:creationId xmlns:a16="http://schemas.microsoft.com/office/drawing/2014/main" id="{00909C8E-CD5E-D0B4-C385-CD4624D58819}"/>
              </a:ext>
            </a:extLst>
          </p:cNvPr>
          <p:cNvSpPr/>
          <p:nvPr/>
        </p:nvSpPr>
        <p:spPr>
          <a:xfrm>
            <a:off x="7127912" y="3890315"/>
            <a:ext cx="111775" cy="159300"/>
          </a:xfrm>
          <a:custGeom>
            <a:avLst/>
            <a:gdLst/>
            <a:ahLst/>
            <a:cxnLst/>
            <a:rect l="l" t="t" r="r" b="b"/>
            <a:pathLst>
              <a:path w="4471" h="6372" extrusionOk="0">
                <a:moveTo>
                  <a:pt x="1" y="0"/>
                </a:moveTo>
                <a:lnTo>
                  <a:pt x="1" y="6371"/>
                </a:lnTo>
                <a:lnTo>
                  <a:pt x="4471" y="6371"/>
                </a:lnTo>
                <a:lnTo>
                  <a:pt x="4471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71;p82">
            <a:extLst>
              <a:ext uri="{FF2B5EF4-FFF2-40B4-BE49-F238E27FC236}">
                <a16:creationId xmlns:a16="http://schemas.microsoft.com/office/drawing/2014/main" id="{AD667BCC-4A2B-0C72-7855-322306BEBC0C}"/>
              </a:ext>
            </a:extLst>
          </p:cNvPr>
          <p:cNvSpPr/>
          <p:nvPr/>
        </p:nvSpPr>
        <p:spPr>
          <a:xfrm>
            <a:off x="7117912" y="3880290"/>
            <a:ext cx="131800" cy="178500"/>
          </a:xfrm>
          <a:custGeom>
            <a:avLst/>
            <a:gdLst/>
            <a:ahLst/>
            <a:cxnLst/>
            <a:rect l="l" t="t" r="r" b="b"/>
            <a:pathLst>
              <a:path w="5272" h="7140" extrusionOk="0">
                <a:moveTo>
                  <a:pt x="334" y="1"/>
                </a:moveTo>
                <a:cubicBezTo>
                  <a:pt x="167" y="1"/>
                  <a:pt x="1" y="168"/>
                  <a:pt x="1" y="334"/>
                </a:cubicBezTo>
                <a:lnTo>
                  <a:pt x="1" y="6839"/>
                </a:lnTo>
                <a:cubicBezTo>
                  <a:pt x="1" y="7006"/>
                  <a:pt x="167" y="7139"/>
                  <a:pt x="334" y="7139"/>
                </a:cubicBezTo>
                <a:lnTo>
                  <a:pt x="4937" y="7139"/>
                </a:lnTo>
                <a:cubicBezTo>
                  <a:pt x="5138" y="7139"/>
                  <a:pt x="5271" y="7006"/>
                  <a:pt x="5271" y="6839"/>
                </a:cubicBezTo>
                <a:lnTo>
                  <a:pt x="5271" y="334"/>
                </a:lnTo>
                <a:cubicBezTo>
                  <a:pt x="5271" y="134"/>
                  <a:pt x="5138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72;p82">
            <a:extLst>
              <a:ext uri="{FF2B5EF4-FFF2-40B4-BE49-F238E27FC236}">
                <a16:creationId xmlns:a16="http://schemas.microsoft.com/office/drawing/2014/main" id="{F254043C-E360-6D6B-BEC3-F5C4CC020300}"/>
              </a:ext>
            </a:extLst>
          </p:cNvPr>
          <p:cNvSpPr/>
          <p:nvPr/>
        </p:nvSpPr>
        <p:spPr>
          <a:xfrm>
            <a:off x="7127912" y="3890315"/>
            <a:ext cx="111775" cy="159300"/>
          </a:xfrm>
          <a:custGeom>
            <a:avLst/>
            <a:gdLst/>
            <a:ahLst/>
            <a:cxnLst/>
            <a:rect l="l" t="t" r="r" b="b"/>
            <a:pathLst>
              <a:path w="4471" h="6372" extrusionOk="0">
                <a:moveTo>
                  <a:pt x="1" y="0"/>
                </a:moveTo>
                <a:lnTo>
                  <a:pt x="1" y="6371"/>
                </a:lnTo>
                <a:lnTo>
                  <a:pt x="4471" y="6371"/>
                </a:lnTo>
                <a:lnTo>
                  <a:pt x="4471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73;p82">
            <a:extLst>
              <a:ext uri="{FF2B5EF4-FFF2-40B4-BE49-F238E27FC236}">
                <a16:creationId xmlns:a16="http://schemas.microsoft.com/office/drawing/2014/main" id="{9F63DA0E-AF62-EA33-DBDE-4C7FCC73FCE0}"/>
              </a:ext>
            </a:extLst>
          </p:cNvPr>
          <p:cNvSpPr/>
          <p:nvPr/>
        </p:nvSpPr>
        <p:spPr>
          <a:xfrm>
            <a:off x="7180462" y="3887815"/>
            <a:ext cx="9200" cy="164300"/>
          </a:xfrm>
          <a:custGeom>
            <a:avLst/>
            <a:gdLst/>
            <a:ahLst/>
            <a:cxnLst/>
            <a:rect l="l" t="t" r="r" b="b"/>
            <a:pathLst>
              <a:path w="368" h="6572" extrusionOk="0">
                <a:moveTo>
                  <a:pt x="0" y="0"/>
                </a:moveTo>
                <a:lnTo>
                  <a:pt x="0" y="6571"/>
                </a:lnTo>
                <a:lnTo>
                  <a:pt x="367" y="6571"/>
                </a:lnTo>
                <a:lnTo>
                  <a:pt x="36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74;p82">
            <a:extLst>
              <a:ext uri="{FF2B5EF4-FFF2-40B4-BE49-F238E27FC236}">
                <a16:creationId xmlns:a16="http://schemas.microsoft.com/office/drawing/2014/main" id="{C71C1583-8ABE-5318-D9A2-67B8A30742BE}"/>
              </a:ext>
            </a:extLst>
          </p:cNvPr>
          <p:cNvSpPr/>
          <p:nvPr/>
        </p:nvSpPr>
        <p:spPr>
          <a:xfrm>
            <a:off x="7127912" y="3890315"/>
            <a:ext cx="111775" cy="7525"/>
          </a:xfrm>
          <a:custGeom>
            <a:avLst/>
            <a:gdLst/>
            <a:ahLst/>
            <a:cxnLst/>
            <a:rect l="l" t="t" r="r" b="b"/>
            <a:pathLst>
              <a:path w="4471" h="301" extrusionOk="0">
                <a:moveTo>
                  <a:pt x="1" y="0"/>
                </a:moveTo>
                <a:lnTo>
                  <a:pt x="1" y="300"/>
                </a:lnTo>
                <a:lnTo>
                  <a:pt x="4471" y="300"/>
                </a:lnTo>
                <a:lnTo>
                  <a:pt x="4471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75;p82">
            <a:extLst>
              <a:ext uri="{FF2B5EF4-FFF2-40B4-BE49-F238E27FC236}">
                <a16:creationId xmlns:a16="http://schemas.microsoft.com/office/drawing/2014/main" id="{874F365B-2D7F-CDF5-563F-407E7E5B08B0}"/>
              </a:ext>
            </a:extLst>
          </p:cNvPr>
          <p:cNvSpPr/>
          <p:nvPr/>
        </p:nvSpPr>
        <p:spPr>
          <a:xfrm>
            <a:off x="7127912" y="3972865"/>
            <a:ext cx="111775" cy="9200"/>
          </a:xfrm>
          <a:custGeom>
            <a:avLst/>
            <a:gdLst/>
            <a:ahLst/>
            <a:cxnLst/>
            <a:rect l="l" t="t" r="r" b="b"/>
            <a:pathLst>
              <a:path w="4471" h="368" extrusionOk="0">
                <a:moveTo>
                  <a:pt x="1" y="1"/>
                </a:moveTo>
                <a:lnTo>
                  <a:pt x="1" y="367"/>
                </a:lnTo>
                <a:lnTo>
                  <a:pt x="4471" y="367"/>
                </a:lnTo>
                <a:lnTo>
                  <a:pt x="4471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76;p82">
            <a:extLst>
              <a:ext uri="{FF2B5EF4-FFF2-40B4-BE49-F238E27FC236}">
                <a16:creationId xmlns:a16="http://schemas.microsoft.com/office/drawing/2014/main" id="{39D3FA66-5C1C-4FDC-0531-84863B262245}"/>
              </a:ext>
            </a:extLst>
          </p:cNvPr>
          <p:cNvSpPr/>
          <p:nvPr/>
        </p:nvSpPr>
        <p:spPr>
          <a:xfrm>
            <a:off x="7124587" y="3965365"/>
            <a:ext cx="120950" cy="9200"/>
          </a:xfrm>
          <a:custGeom>
            <a:avLst/>
            <a:gdLst/>
            <a:ahLst/>
            <a:cxnLst/>
            <a:rect l="l" t="t" r="r" b="b"/>
            <a:pathLst>
              <a:path w="4838" h="368" extrusionOk="0">
                <a:moveTo>
                  <a:pt x="0" y="0"/>
                </a:moveTo>
                <a:lnTo>
                  <a:pt x="0" y="367"/>
                </a:lnTo>
                <a:lnTo>
                  <a:pt x="4837" y="367"/>
                </a:lnTo>
                <a:lnTo>
                  <a:pt x="483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77;p82">
            <a:extLst>
              <a:ext uri="{FF2B5EF4-FFF2-40B4-BE49-F238E27FC236}">
                <a16:creationId xmlns:a16="http://schemas.microsoft.com/office/drawing/2014/main" id="{3AD37E7A-7759-2FFA-7A50-2726102BB6A5}"/>
              </a:ext>
            </a:extLst>
          </p:cNvPr>
          <p:cNvSpPr/>
          <p:nvPr/>
        </p:nvSpPr>
        <p:spPr>
          <a:xfrm>
            <a:off x="6959462" y="3890315"/>
            <a:ext cx="110950" cy="159300"/>
          </a:xfrm>
          <a:custGeom>
            <a:avLst/>
            <a:gdLst/>
            <a:ahLst/>
            <a:cxnLst/>
            <a:rect l="l" t="t" r="r" b="b"/>
            <a:pathLst>
              <a:path w="4438" h="6372" extrusionOk="0">
                <a:moveTo>
                  <a:pt x="1" y="0"/>
                </a:moveTo>
                <a:lnTo>
                  <a:pt x="1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78;p82">
            <a:extLst>
              <a:ext uri="{FF2B5EF4-FFF2-40B4-BE49-F238E27FC236}">
                <a16:creationId xmlns:a16="http://schemas.microsoft.com/office/drawing/2014/main" id="{A976B2AE-E2CE-D180-CBE0-99A7A7DBD53C}"/>
              </a:ext>
            </a:extLst>
          </p:cNvPr>
          <p:cNvSpPr/>
          <p:nvPr/>
        </p:nvSpPr>
        <p:spPr>
          <a:xfrm>
            <a:off x="6949462" y="388029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1" y="1"/>
                </a:moveTo>
                <a:cubicBezTo>
                  <a:pt x="134" y="1"/>
                  <a:pt x="0" y="168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01" y="7139"/>
                </a:cubicBezTo>
                <a:lnTo>
                  <a:pt x="4904" y="7139"/>
                </a:lnTo>
                <a:cubicBezTo>
                  <a:pt x="5104" y="7139"/>
                  <a:pt x="5238" y="7006"/>
                  <a:pt x="5238" y="6839"/>
                </a:cubicBezTo>
                <a:lnTo>
                  <a:pt x="5238" y="334"/>
                </a:lnTo>
                <a:cubicBezTo>
                  <a:pt x="5238" y="134"/>
                  <a:pt x="5104" y="1"/>
                  <a:pt x="4904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79;p82">
            <a:extLst>
              <a:ext uri="{FF2B5EF4-FFF2-40B4-BE49-F238E27FC236}">
                <a16:creationId xmlns:a16="http://schemas.microsoft.com/office/drawing/2014/main" id="{5778B0E3-AB91-7966-2B01-4E40AEBE4F80}"/>
              </a:ext>
            </a:extLst>
          </p:cNvPr>
          <p:cNvSpPr/>
          <p:nvPr/>
        </p:nvSpPr>
        <p:spPr>
          <a:xfrm>
            <a:off x="6959462" y="3890315"/>
            <a:ext cx="110950" cy="159300"/>
          </a:xfrm>
          <a:custGeom>
            <a:avLst/>
            <a:gdLst/>
            <a:ahLst/>
            <a:cxnLst/>
            <a:rect l="l" t="t" r="r" b="b"/>
            <a:pathLst>
              <a:path w="4438" h="6372" extrusionOk="0">
                <a:moveTo>
                  <a:pt x="1" y="0"/>
                </a:moveTo>
                <a:lnTo>
                  <a:pt x="1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80;p82">
            <a:extLst>
              <a:ext uri="{FF2B5EF4-FFF2-40B4-BE49-F238E27FC236}">
                <a16:creationId xmlns:a16="http://schemas.microsoft.com/office/drawing/2014/main" id="{29C30DEB-7EB1-96F8-4966-64EE2EC1F381}"/>
              </a:ext>
            </a:extLst>
          </p:cNvPr>
          <p:cNvSpPr/>
          <p:nvPr/>
        </p:nvSpPr>
        <p:spPr>
          <a:xfrm>
            <a:off x="7011162" y="388696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1" y="1"/>
                </a:moveTo>
                <a:lnTo>
                  <a:pt x="1" y="6605"/>
                </a:lnTo>
                <a:lnTo>
                  <a:pt x="368" y="6605"/>
                </a:lnTo>
                <a:lnTo>
                  <a:pt x="36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81;p82">
            <a:extLst>
              <a:ext uri="{FF2B5EF4-FFF2-40B4-BE49-F238E27FC236}">
                <a16:creationId xmlns:a16="http://schemas.microsoft.com/office/drawing/2014/main" id="{2D733F9F-5DFF-9D11-EACD-0BA4FD283E7A}"/>
              </a:ext>
            </a:extLst>
          </p:cNvPr>
          <p:cNvSpPr/>
          <p:nvPr/>
        </p:nvSpPr>
        <p:spPr>
          <a:xfrm>
            <a:off x="6959462" y="3890315"/>
            <a:ext cx="110950" cy="7525"/>
          </a:xfrm>
          <a:custGeom>
            <a:avLst/>
            <a:gdLst/>
            <a:ahLst/>
            <a:cxnLst/>
            <a:rect l="l" t="t" r="r" b="b"/>
            <a:pathLst>
              <a:path w="4438" h="301" extrusionOk="0">
                <a:moveTo>
                  <a:pt x="1" y="0"/>
                </a:moveTo>
                <a:lnTo>
                  <a:pt x="1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82;p82">
            <a:extLst>
              <a:ext uri="{FF2B5EF4-FFF2-40B4-BE49-F238E27FC236}">
                <a16:creationId xmlns:a16="http://schemas.microsoft.com/office/drawing/2014/main" id="{D1CF8F44-A461-33D4-D56E-D995C8447133}"/>
              </a:ext>
            </a:extLst>
          </p:cNvPr>
          <p:cNvSpPr/>
          <p:nvPr/>
        </p:nvSpPr>
        <p:spPr>
          <a:xfrm>
            <a:off x="6959462" y="3972865"/>
            <a:ext cx="110950" cy="9200"/>
          </a:xfrm>
          <a:custGeom>
            <a:avLst/>
            <a:gdLst/>
            <a:ahLst/>
            <a:cxnLst/>
            <a:rect l="l" t="t" r="r" b="b"/>
            <a:pathLst>
              <a:path w="4438" h="368" extrusionOk="0">
                <a:moveTo>
                  <a:pt x="1" y="1"/>
                </a:moveTo>
                <a:lnTo>
                  <a:pt x="1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83;p82">
            <a:extLst>
              <a:ext uri="{FF2B5EF4-FFF2-40B4-BE49-F238E27FC236}">
                <a16:creationId xmlns:a16="http://schemas.microsoft.com/office/drawing/2014/main" id="{CF59C722-B962-2995-653F-184BA02F2788}"/>
              </a:ext>
            </a:extLst>
          </p:cNvPr>
          <p:cNvSpPr/>
          <p:nvPr/>
        </p:nvSpPr>
        <p:spPr>
          <a:xfrm>
            <a:off x="6955287" y="3965365"/>
            <a:ext cx="120950" cy="9200"/>
          </a:xfrm>
          <a:custGeom>
            <a:avLst/>
            <a:gdLst/>
            <a:ahLst/>
            <a:cxnLst/>
            <a:rect l="l" t="t" r="r" b="b"/>
            <a:pathLst>
              <a:path w="4838" h="368" extrusionOk="0">
                <a:moveTo>
                  <a:pt x="1" y="0"/>
                </a:moveTo>
                <a:lnTo>
                  <a:pt x="1" y="367"/>
                </a:lnTo>
                <a:lnTo>
                  <a:pt x="4838" y="367"/>
                </a:lnTo>
                <a:lnTo>
                  <a:pt x="4838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84;p82">
            <a:extLst>
              <a:ext uri="{FF2B5EF4-FFF2-40B4-BE49-F238E27FC236}">
                <a16:creationId xmlns:a16="http://schemas.microsoft.com/office/drawing/2014/main" id="{A0BC809B-D663-E5D4-C328-0943C0B5F042}"/>
              </a:ext>
            </a:extLst>
          </p:cNvPr>
          <p:cNvSpPr/>
          <p:nvPr/>
        </p:nvSpPr>
        <p:spPr>
          <a:xfrm>
            <a:off x="6790187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385;p82">
            <a:extLst>
              <a:ext uri="{FF2B5EF4-FFF2-40B4-BE49-F238E27FC236}">
                <a16:creationId xmlns:a16="http://schemas.microsoft.com/office/drawing/2014/main" id="{51D47FC9-F489-DEE6-F785-1D83D553EA18}"/>
              </a:ext>
            </a:extLst>
          </p:cNvPr>
          <p:cNvSpPr/>
          <p:nvPr/>
        </p:nvSpPr>
        <p:spPr>
          <a:xfrm>
            <a:off x="6780162" y="3880290"/>
            <a:ext cx="130975" cy="178500"/>
          </a:xfrm>
          <a:custGeom>
            <a:avLst/>
            <a:gdLst/>
            <a:ahLst/>
            <a:cxnLst/>
            <a:rect l="l" t="t" r="r" b="b"/>
            <a:pathLst>
              <a:path w="5239" h="7140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lnTo>
                  <a:pt x="1" y="6839"/>
                </a:lnTo>
                <a:cubicBezTo>
                  <a:pt x="1" y="7006"/>
                  <a:pt x="134" y="7139"/>
                  <a:pt x="301" y="7139"/>
                </a:cubicBezTo>
                <a:lnTo>
                  <a:pt x="4938" y="7139"/>
                </a:lnTo>
                <a:cubicBezTo>
                  <a:pt x="5105" y="7139"/>
                  <a:pt x="5238" y="7006"/>
                  <a:pt x="5238" y="6839"/>
                </a:cubicBezTo>
                <a:lnTo>
                  <a:pt x="5238" y="334"/>
                </a:lnTo>
                <a:cubicBezTo>
                  <a:pt x="5238" y="134"/>
                  <a:pt x="5105" y="1"/>
                  <a:pt x="49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86;p82">
            <a:extLst>
              <a:ext uri="{FF2B5EF4-FFF2-40B4-BE49-F238E27FC236}">
                <a16:creationId xmlns:a16="http://schemas.microsoft.com/office/drawing/2014/main" id="{6F6D9CC2-B770-343D-7F37-D4A763601C29}"/>
              </a:ext>
            </a:extLst>
          </p:cNvPr>
          <p:cNvSpPr/>
          <p:nvPr/>
        </p:nvSpPr>
        <p:spPr>
          <a:xfrm>
            <a:off x="6790187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87;p82">
            <a:extLst>
              <a:ext uri="{FF2B5EF4-FFF2-40B4-BE49-F238E27FC236}">
                <a16:creationId xmlns:a16="http://schemas.microsoft.com/office/drawing/2014/main" id="{D5FE2DED-8DEE-0A91-BC94-9AF125CF76E7}"/>
              </a:ext>
            </a:extLst>
          </p:cNvPr>
          <p:cNvSpPr/>
          <p:nvPr/>
        </p:nvSpPr>
        <p:spPr>
          <a:xfrm>
            <a:off x="6841887" y="3887815"/>
            <a:ext cx="9200" cy="164300"/>
          </a:xfrm>
          <a:custGeom>
            <a:avLst/>
            <a:gdLst/>
            <a:ahLst/>
            <a:cxnLst/>
            <a:rect l="l" t="t" r="r" b="b"/>
            <a:pathLst>
              <a:path w="368" h="6572" extrusionOk="0">
                <a:moveTo>
                  <a:pt x="0" y="0"/>
                </a:moveTo>
                <a:lnTo>
                  <a:pt x="0" y="6571"/>
                </a:lnTo>
                <a:lnTo>
                  <a:pt x="367" y="6571"/>
                </a:lnTo>
                <a:lnTo>
                  <a:pt x="36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88;p82">
            <a:extLst>
              <a:ext uri="{FF2B5EF4-FFF2-40B4-BE49-F238E27FC236}">
                <a16:creationId xmlns:a16="http://schemas.microsoft.com/office/drawing/2014/main" id="{FF9A12D4-5BC1-97C2-0195-6B055D8DF316}"/>
              </a:ext>
            </a:extLst>
          </p:cNvPr>
          <p:cNvSpPr/>
          <p:nvPr/>
        </p:nvSpPr>
        <p:spPr>
          <a:xfrm>
            <a:off x="6790187" y="3890315"/>
            <a:ext cx="110925" cy="7525"/>
          </a:xfrm>
          <a:custGeom>
            <a:avLst/>
            <a:gdLst/>
            <a:ahLst/>
            <a:cxnLst/>
            <a:rect l="l" t="t" r="r" b="b"/>
            <a:pathLst>
              <a:path w="4437" h="301" extrusionOk="0">
                <a:moveTo>
                  <a:pt x="0" y="0"/>
                </a:moveTo>
                <a:lnTo>
                  <a:pt x="0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389;p82">
            <a:extLst>
              <a:ext uri="{FF2B5EF4-FFF2-40B4-BE49-F238E27FC236}">
                <a16:creationId xmlns:a16="http://schemas.microsoft.com/office/drawing/2014/main" id="{24ACC5B2-8FFF-456B-9325-82917C6CF71B}"/>
              </a:ext>
            </a:extLst>
          </p:cNvPr>
          <p:cNvSpPr/>
          <p:nvPr/>
        </p:nvSpPr>
        <p:spPr>
          <a:xfrm>
            <a:off x="6790187" y="397286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390;p82">
            <a:extLst>
              <a:ext uri="{FF2B5EF4-FFF2-40B4-BE49-F238E27FC236}">
                <a16:creationId xmlns:a16="http://schemas.microsoft.com/office/drawing/2014/main" id="{E49F51A3-35BC-AB62-3199-0A9209F96382}"/>
              </a:ext>
            </a:extLst>
          </p:cNvPr>
          <p:cNvSpPr/>
          <p:nvPr/>
        </p:nvSpPr>
        <p:spPr>
          <a:xfrm>
            <a:off x="6786012" y="3965365"/>
            <a:ext cx="120950" cy="9200"/>
          </a:xfrm>
          <a:custGeom>
            <a:avLst/>
            <a:gdLst/>
            <a:ahLst/>
            <a:cxnLst/>
            <a:rect l="l" t="t" r="r" b="b"/>
            <a:pathLst>
              <a:path w="4838" h="368" extrusionOk="0">
                <a:moveTo>
                  <a:pt x="0" y="0"/>
                </a:moveTo>
                <a:lnTo>
                  <a:pt x="0" y="367"/>
                </a:lnTo>
                <a:lnTo>
                  <a:pt x="4837" y="367"/>
                </a:lnTo>
                <a:lnTo>
                  <a:pt x="483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391;p82">
            <a:extLst>
              <a:ext uri="{FF2B5EF4-FFF2-40B4-BE49-F238E27FC236}">
                <a16:creationId xmlns:a16="http://schemas.microsoft.com/office/drawing/2014/main" id="{9B09D372-A435-AE80-C35A-E8297D85967B}"/>
              </a:ext>
            </a:extLst>
          </p:cNvPr>
          <p:cNvSpPr/>
          <p:nvPr/>
        </p:nvSpPr>
        <p:spPr>
          <a:xfrm>
            <a:off x="6620887" y="3890315"/>
            <a:ext cx="110950" cy="159300"/>
          </a:xfrm>
          <a:custGeom>
            <a:avLst/>
            <a:gdLst/>
            <a:ahLst/>
            <a:cxnLst/>
            <a:rect l="l" t="t" r="r" b="b"/>
            <a:pathLst>
              <a:path w="4438" h="6372" extrusionOk="0">
                <a:moveTo>
                  <a:pt x="1" y="0"/>
                </a:moveTo>
                <a:lnTo>
                  <a:pt x="1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92;p82">
            <a:extLst>
              <a:ext uri="{FF2B5EF4-FFF2-40B4-BE49-F238E27FC236}">
                <a16:creationId xmlns:a16="http://schemas.microsoft.com/office/drawing/2014/main" id="{C6A42A06-3F8F-CF4C-5B1B-3DF62BA92AC8}"/>
              </a:ext>
            </a:extLst>
          </p:cNvPr>
          <p:cNvSpPr/>
          <p:nvPr/>
        </p:nvSpPr>
        <p:spPr>
          <a:xfrm>
            <a:off x="6610887" y="388029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1" y="1"/>
                </a:moveTo>
                <a:cubicBezTo>
                  <a:pt x="134" y="1"/>
                  <a:pt x="0" y="168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01" y="7139"/>
                </a:cubicBezTo>
                <a:lnTo>
                  <a:pt x="4937" y="7139"/>
                </a:lnTo>
                <a:cubicBezTo>
                  <a:pt x="5104" y="7139"/>
                  <a:pt x="5238" y="7006"/>
                  <a:pt x="5238" y="6839"/>
                </a:cubicBezTo>
                <a:lnTo>
                  <a:pt x="5238" y="334"/>
                </a:lnTo>
                <a:cubicBezTo>
                  <a:pt x="5238" y="134"/>
                  <a:pt x="5104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93;p82">
            <a:extLst>
              <a:ext uri="{FF2B5EF4-FFF2-40B4-BE49-F238E27FC236}">
                <a16:creationId xmlns:a16="http://schemas.microsoft.com/office/drawing/2014/main" id="{E1F91433-47F6-92B0-D539-FB3EEB401133}"/>
              </a:ext>
            </a:extLst>
          </p:cNvPr>
          <p:cNvSpPr/>
          <p:nvPr/>
        </p:nvSpPr>
        <p:spPr>
          <a:xfrm>
            <a:off x="6620887" y="3890315"/>
            <a:ext cx="110950" cy="159300"/>
          </a:xfrm>
          <a:custGeom>
            <a:avLst/>
            <a:gdLst/>
            <a:ahLst/>
            <a:cxnLst/>
            <a:rect l="l" t="t" r="r" b="b"/>
            <a:pathLst>
              <a:path w="4438" h="6372" extrusionOk="0">
                <a:moveTo>
                  <a:pt x="1" y="0"/>
                </a:moveTo>
                <a:lnTo>
                  <a:pt x="1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94;p82">
            <a:extLst>
              <a:ext uri="{FF2B5EF4-FFF2-40B4-BE49-F238E27FC236}">
                <a16:creationId xmlns:a16="http://schemas.microsoft.com/office/drawing/2014/main" id="{DAED4488-3BE5-9A41-FB50-700305D41626}"/>
              </a:ext>
            </a:extLst>
          </p:cNvPr>
          <p:cNvSpPr/>
          <p:nvPr/>
        </p:nvSpPr>
        <p:spPr>
          <a:xfrm>
            <a:off x="6672587" y="3887815"/>
            <a:ext cx="9200" cy="164300"/>
          </a:xfrm>
          <a:custGeom>
            <a:avLst/>
            <a:gdLst/>
            <a:ahLst/>
            <a:cxnLst/>
            <a:rect l="l" t="t" r="r" b="b"/>
            <a:pathLst>
              <a:path w="368" h="6572" extrusionOk="0">
                <a:moveTo>
                  <a:pt x="1" y="0"/>
                </a:moveTo>
                <a:lnTo>
                  <a:pt x="1" y="6571"/>
                </a:lnTo>
                <a:lnTo>
                  <a:pt x="368" y="6571"/>
                </a:lnTo>
                <a:lnTo>
                  <a:pt x="368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95;p82">
            <a:extLst>
              <a:ext uri="{FF2B5EF4-FFF2-40B4-BE49-F238E27FC236}">
                <a16:creationId xmlns:a16="http://schemas.microsoft.com/office/drawing/2014/main" id="{6ADA5603-22D9-B917-77B9-3D17FE5F2093}"/>
              </a:ext>
            </a:extLst>
          </p:cNvPr>
          <p:cNvSpPr/>
          <p:nvPr/>
        </p:nvSpPr>
        <p:spPr>
          <a:xfrm>
            <a:off x="6620887" y="3890315"/>
            <a:ext cx="110950" cy="7525"/>
          </a:xfrm>
          <a:custGeom>
            <a:avLst/>
            <a:gdLst/>
            <a:ahLst/>
            <a:cxnLst/>
            <a:rect l="l" t="t" r="r" b="b"/>
            <a:pathLst>
              <a:path w="4438" h="301" extrusionOk="0">
                <a:moveTo>
                  <a:pt x="1" y="0"/>
                </a:moveTo>
                <a:lnTo>
                  <a:pt x="1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96;p82">
            <a:extLst>
              <a:ext uri="{FF2B5EF4-FFF2-40B4-BE49-F238E27FC236}">
                <a16:creationId xmlns:a16="http://schemas.microsoft.com/office/drawing/2014/main" id="{4182C98D-8EE2-E4FC-AA7F-EF1DE34A0CF9}"/>
              </a:ext>
            </a:extLst>
          </p:cNvPr>
          <p:cNvSpPr/>
          <p:nvPr/>
        </p:nvSpPr>
        <p:spPr>
          <a:xfrm>
            <a:off x="6620887" y="3972865"/>
            <a:ext cx="110950" cy="9200"/>
          </a:xfrm>
          <a:custGeom>
            <a:avLst/>
            <a:gdLst/>
            <a:ahLst/>
            <a:cxnLst/>
            <a:rect l="l" t="t" r="r" b="b"/>
            <a:pathLst>
              <a:path w="4438" h="368" extrusionOk="0">
                <a:moveTo>
                  <a:pt x="1" y="1"/>
                </a:moveTo>
                <a:lnTo>
                  <a:pt x="1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397;p82">
            <a:extLst>
              <a:ext uri="{FF2B5EF4-FFF2-40B4-BE49-F238E27FC236}">
                <a16:creationId xmlns:a16="http://schemas.microsoft.com/office/drawing/2014/main" id="{C896D9DA-777D-78CF-B43C-3AF337EC6B03}"/>
              </a:ext>
            </a:extLst>
          </p:cNvPr>
          <p:cNvSpPr/>
          <p:nvPr/>
        </p:nvSpPr>
        <p:spPr>
          <a:xfrm>
            <a:off x="6616712" y="3965365"/>
            <a:ext cx="120950" cy="9200"/>
          </a:xfrm>
          <a:custGeom>
            <a:avLst/>
            <a:gdLst/>
            <a:ahLst/>
            <a:cxnLst/>
            <a:rect l="l" t="t" r="r" b="b"/>
            <a:pathLst>
              <a:path w="4838" h="368" extrusionOk="0">
                <a:moveTo>
                  <a:pt x="1" y="0"/>
                </a:moveTo>
                <a:lnTo>
                  <a:pt x="1" y="367"/>
                </a:lnTo>
                <a:lnTo>
                  <a:pt x="4838" y="367"/>
                </a:lnTo>
                <a:lnTo>
                  <a:pt x="4838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398;p82">
            <a:extLst>
              <a:ext uri="{FF2B5EF4-FFF2-40B4-BE49-F238E27FC236}">
                <a16:creationId xmlns:a16="http://schemas.microsoft.com/office/drawing/2014/main" id="{72C95B07-792E-3503-7A53-11827DCDF73A}"/>
              </a:ext>
            </a:extLst>
          </p:cNvPr>
          <p:cNvSpPr/>
          <p:nvPr/>
        </p:nvSpPr>
        <p:spPr>
          <a:xfrm>
            <a:off x="6451612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99;p82">
            <a:extLst>
              <a:ext uri="{FF2B5EF4-FFF2-40B4-BE49-F238E27FC236}">
                <a16:creationId xmlns:a16="http://schemas.microsoft.com/office/drawing/2014/main" id="{1C4E27D5-D20B-94B3-F47B-61E2A7167D4E}"/>
              </a:ext>
            </a:extLst>
          </p:cNvPr>
          <p:cNvSpPr/>
          <p:nvPr/>
        </p:nvSpPr>
        <p:spPr>
          <a:xfrm>
            <a:off x="6441587" y="3880290"/>
            <a:ext cx="131800" cy="178500"/>
          </a:xfrm>
          <a:custGeom>
            <a:avLst/>
            <a:gdLst/>
            <a:ahLst/>
            <a:cxnLst/>
            <a:rect l="l" t="t" r="r" b="b"/>
            <a:pathLst>
              <a:path w="5272" h="7140" extrusionOk="0">
                <a:moveTo>
                  <a:pt x="335" y="1"/>
                </a:moveTo>
                <a:cubicBezTo>
                  <a:pt x="134" y="1"/>
                  <a:pt x="1" y="168"/>
                  <a:pt x="1" y="334"/>
                </a:cubicBezTo>
                <a:lnTo>
                  <a:pt x="1" y="6839"/>
                </a:lnTo>
                <a:cubicBezTo>
                  <a:pt x="1" y="7006"/>
                  <a:pt x="134" y="7139"/>
                  <a:pt x="335" y="7139"/>
                </a:cubicBezTo>
                <a:lnTo>
                  <a:pt x="4938" y="7139"/>
                </a:lnTo>
                <a:cubicBezTo>
                  <a:pt x="5105" y="7139"/>
                  <a:pt x="5271" y="7006"/>
                  <a:pt x="5271" y="6839"/>
                </a:cubicBezTo>
                <a:lnTo>
                  <a:pt x="5271" y="334"/>
                </a:lnTo>
                <a:cubicBezTo>
                  <a:pt x="5271" y="134"/>
                  <a:pt x="5105" y="1"/>
                  <a:pt x="49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400;p82">
            <a:extLst>
              <a:ext uri="{FF2B5EF4-FFF2-40B4-BE49-F238E27FC236}">
                <a16:creationId xmlns:a16="http://schemas.microsoft.com/office/drawing/2014/main" id="{D9BAD07F-E6DB-A5AC-6342-A3D95BDBE0AD}"/>
              </a:ext>
            </a:extLst>
          </p:cNvPr>
          <p:cNvSpPr/>
          <p:nvPr/>
        </p:nvSpPr>
        <p:spPr>
          <a:xfrm>
            <a:off x="6451612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401;p82">
            <a:extLst>
              <a:ext uri="{FF2B5EF4-FFF2-40B4-BE49-F238E27FC236}">
                <a16:creationId xmlns:a16="http://schemas.microsoft.com/office/drawing/2014/main" id="{F50E7BCA-F8E3-6059-1BA5-E3D77CCA52F1}"/>
              </a:ext>
            </a:extLst>
          </p:cNvPr>
          <p:cNvSpPr/>
          <p:nvPr/>
        </p:nvSpPr>
        <p:spPr>
          <a:xfrm>
            <a:off x="6504137" y="3887815"/>
            <a:ext cx="8375" cy="164300"/>
          </a:xfrm>
          <a:custGeom>
            <a:avLst/>
            <a:gdLst/>
            <a:ahLst/>
            <a:cxnLst/>
            <a:rect l="l" t="t" r="r" b="b"/>
            <a:pathLst>
              <a:path w="335" h="6572" extrusionOk="0">
                <a:moveTo>
                  <a:pt x="1" y="0"/>
                </a:moveTo>
                <a:lnTo>
                  <a:pt x="1" y="6571"/>
                </a:lnTo>
                <a:lnTo>
                  <a:pt x="334" y="6571"/>
                </a:lnTo>
                <a:lnTo>
                  <a:pt x="334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402;p82">
            <a:extLst>
              <a:ext uri="{FF2B5EF4-FFF2-40B4-BE49-F238E27FC236}">
                <a16:creationId xmlns:a16="http://schemas.microsoft.com/office/drawing/2014/main" id="{5A0861BF-3A5C-7076-491D-C11FB05CCF55}"/>
              </a:ext>
            </a:extLst>
          </p:cNvPr>
          <p:cNvSpPr/>
          <p:nvPr/>
        </p:nvSpPr>
        <p:spPr>
          <a:xfrm>
            <a:off x="6451612" y="3890315"/>
            <a:ext cx="110925" cy="7525"/>
          </a:xfrm>
          <a:custGeom>
            <a:avLst/>
            <a:gdLst/>
            <a:ahLst/>
            <a:cxnLst/>
            <a:rect l="l" t="t" r="r" b="b"/>
            <a:pathLst>
              <a:path w="4437" h="301" extrusionOk="0">
                <a:moveTo>
                  <a:pt x="0" y="0"/>
                </a:moveTo>
                <a:lnTo>
                  <a:pt x="0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403;p82">
            <a:extLst>
              <a:ext uri="{FF2B5EF4-FFF2-40B4-BE49-F238E27FC236}">
                <a16:creationId xmlns:a16="http://schemas.microsoft.com/office/drawing/2014/main" id="{798A94D7-5749-D082-9012-377C83BB14E3}"/>
              </a:ext>
            </a:extLst>
          </p:cNvPr>
          <p:cNvSpPr/>
          <p:nvPr/>
        </p:nvSpPr>
        <p:spPr>
          <a:xfrm>
            <a:off x="6451612" y="397286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04;p82">
            <a:extLst>
              <a:ext uri="{FF2B5EF4-FFF2-40B4-BE49-F238E27FC236}">
                <a16:creationId xmlns:a16="http://schemas.microsoft.com/office/drawing/2014/main" id="{4FE03DA1-431E-5AFD-65C2-7CAE486FF905}"/>
              </a:ext>
            </a:extLst>
          </p:cNvPr>
          <p:cNvSpPr/>
          <p:nvPr/>
        </p:nvSpPr>
        <p:spPr>
          <a:xfrm>
            <a:off x="6448262" y="3965365"/>
            <a:ext cx="120125" cy="9200"/>
          </a:xfrm>
          <a:custGeom>
            <a:avLst/>
            <a:gdLst/>
            <a:ahLst/>
            <a:cxnLst/>
            <a:rect l="l" t="t" r="r" b="b"/>
            <a:pathLst>
              <a:path w="4805" h="368" extrusionOk="0">
                <a:moveTo>
                  <a:pt x="1" y="0"/>
                </a:moveTo>
                <a:lnTo>
                  <a:pt x="1" y="367"/>
                </a:lnTo>
                <a:lnTo>
                  <a:pt x="4804" y="367"/>
                </a:lnTo>
                <a:lnTo>
                  <a:pt x="4804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05;p82">
            <a:extLst>
              <a:ext uri="{FF2B5EF4-FFF2-40B4-BE49-F238E27FC236}">
                <a16:creationId xmlns:a16="http://schemas.microsoft.com/office/drawing/2014/main" id="{8E27D348-4329-82E7-5A79-D9C8BD4215E5}"/>
              </a:ext>
            </a:extLst>
          </p:cNvPr>
          <p:cNvSpPr/>
          <p:nvPr/>
        </p:nvSpPr>
        <p:spPr>
          <a:xfrm>
            <a:off x="7127912" y="4239715"/>
            <a:ext cx="111775" cy="160150"/>
          </a:xfrm>
          <a:custGeom>
            <a:avLst/>
            <a:gdLst/>
            <a:ahLst/>
            <a:cxnLst/>
            <a:rect l="l" t="t" r="r" b="b"/>
            <a:pathLst>
              <a:path w="4471" h="6406" extrusionOk="0">
                <a:moveTo>
                  <a:pt x="1" y="1"/>
                </a:moveTo>
                <a:lnTo>
                  <a:pt x="1" y="6405"/>
                </a:lnTo>
                <a:lnTo>
                  <a:pt x="4471" y="6405"/>
                </a:lnTo>
                <a:lnTo>
                  <a:pt x="4471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6;p82">
            <a:extLst>
              <a:ext uri="{FF2B5EF4-FFF2-40B4-BE49-F238E27FC236}">
                <a16:creationId xmlns:a16="http://schemas.microsoft.com/office/drawing/2014/main" id="{932B0CD1-7328-D3CF-E347-B286F33136CA}"/>
              </a:ext>
            </a:extLst>
          </p:cNvPr>
          <p:cNvSpPr/>
          <p:nvPr/>
        </p:nvSpPr>
        <p:spPr>
          <a:xfrm>
            <a:off x="7117912" y="4230540"/>
            <a:ext cx="131800" cy="178500"/>
          </a:xfrm>
          <a:custGeom>
            <a:avLst/>
            <a:gdLst/>
            <a:ahLst/>
            <a:cxnLst/>
            <a:rect l="l" t="t" r="r" b="b"/>
            <a:pathLst>
              <a:path w="5272" h="7140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lnTo>
                  <a:pt x="1" y="6839"/>
                </a:lnTo>
                <a:cubicBezTo>
                  <a:pt x="1" y="7006"/>
                  <a:pt x="167" y="7139"/>
                  <a:pt x="334" y="7139"/>
                </a:cubicBezTo>
                <a:lnTo>
                  <a:pt x="4937" y="7139"/>
                </a:lnTo>
                <a:cubicBezTo>
                  <a:pt x="5138" y="7139"/>
                  <a:pt x="5271" y="7006"/>
                  <a:pt x="5271" y="6839"/>
                </a:cubicBezTo>
                <a:lnTo>
                  <a:pt x="5271" y="334"/>
                </a:lnTo>
                <a:cubicBezTo>
                  <a:pt x="5271" y="134"/>
                  <a:pt x="5138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07;p82">
            <a:extLst>
              <a:ext uri="{FF2B5EF4-FFF2-40B4-BE49-F238E27FC236}">
                <a16:creationId xmlns:a16="http://schemas.microsoft.com/office/drawing/2014/main" id="{977B987D-AF09-FDD0-CC76-8DF1BBB62F44}"/>
              </a:ext>
            </a:extLst>
          </p:cNvPr>
          <p:cNvSpPr/>
          <p:nvPr/>
        </p:nvSpPr>
        <p:spPr>
          <a:xfrm>
            <a:off x="7127912" y="4239715"/>
            <a:ext cx="111775" cy="160150"/>
          </a:xfrm>
          <a:custGeom>
            <a:avLst/>
            <a:gdLst/>
            <a:ahLst/>
            <a:cxnLst/>
            <a:rect l="l" t="t" r="r" b="b"/>
            <a:pathLst>
              <a:path w="4471" h="6406" extrusionOk="0">
                <a:moveTo>
                  <a:pt x="1" y="1"/>
                </a:moveTo>
                <a:lnTo>
                  <a:pt x="1" y="6405"/>
                </a:lnTo>
                <a:lnTo>
                  <a:pt x="4471" y="6405"/>
                </a:lnTo>
                <a:lnTo>
                  <a:pt x="4471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08;p82">
            <a:extLst>
              <a:ext uri="{FF2B5EF4-FFF2-40B4-BE49-F238E27FC236}">
                <a16:creationId xmlns:a16="http://schemas.microsoft.com/office/drawing/2014/main" id="{1E9230AC-0864-6420-0A6E-8CFB3E581ECB}"/>
              </a:ext>
            </a:extLst>
          </p:cNvPr>
          <p:cNvSpPr/>
          <p:nvPr/>
        </p:nvSpPr>
        <p:spPr>
          <a:xfrm>
            <a:off x="7180462" y="423721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0" y="1"/>
                </a:moveTo>
                <a:lnTo>
                  <a:pt x="0" y="6606"/>
                </a:lnTo>
                <a:lnTo>
                  <a:pt x="367" y="6606"/>
                </a:lnTo>
                <a:lnTo>
                  <a:pt x="36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09;p82">
            <a:extLst>
              <a:ext uri="{FF2B5EF4-FFF2-40B4-BE49-F238E27FC236}">
                <a16:creationId xmlns:a16="http://schemas.microsoft.com/office/drawing/2014/main" id="{FC785EFA-AABB-BE4B-0E44-39E1DC757957}"/>
              </a:ext>
            </a:extLst>
          </p:cNvPr>
          <p:cNvSpPr/>
          <p:nvPr/>
        </p:nvSpPr>
        <p:spPr>
          <a:xfrm>
            <a:off x="7127912" y="4239715"/>
            <a:ext cx="111775" cy="8375"/>
          </a:xfrm>
          <a:custGeom>
            <a:avLst/>
            <a:gdLst/>
            <a:ahLst/>
            <a:cxnLst/>
            <a:rect l="l" t="t" r="r" b="b"/>
            <a:pathLst>
              <a:path w="4471" h="335" extrusionOk="0">
                <a:moveTo>
                  <a:pt x="1" y="1"/>
                </a:moveTo>
                <a:lnTo>
                  <a:pt x="1" y="334"/>
                </a:lnTo>
                <a:lnTo>
                  <a:pt x="4471" y="334"/>
                </a:lnTo>
                <a:lnTo>
                  <a:pt x="4471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410;p82">
            <a:extLst>
              <a:ext uri="{FF2B5EF4-FFF2-40B4-BE49-F238E27FC236}">
                <a16:creationId xmlns:a16="http://schemas.microsoft.com/office/drawing/2014/main" id="{8D804D05-83CB-701F-59FB-C2B8F2D097F2}"/>
              </a:ext>
            </a:extLst>
          </p:cNvPr>
          <p:cNvSpPr/>
          <p:nvPr/>
        </p:nvSpPr>
        <p:spPr>
          <a:xfrm>
            <a:off x="7127912" y="4323115"/>
            <a:ext cx="111775" cy="9200"/>
          </a:xfrm>
          <a:custGeom>
            <a:avLst/>
            <a:gdLst/>
            <a:ahLst/>
            <a:cxnLst/>
            <a:rect l="l" t="t" r="r" b="b"/>
            <a:pathLst>
              <a:path w="4471" h="368" extrusionOk="0">
                <a:moveTo>
                  <a:pt x="1" y="1"/>
                </a:moveTo>
                <a:lnTo>
                  <a:pt x="1" y="367"/>
                </a:lnTo>
                <a:lnTo>
                  <a:pt x="4471" y="367"/>
                </a:lnTo>
                <a:lnTo>
                  <a:pt x="4471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411;p82">
            <a:extLst>
              <a:ext uri="{FF2B5EF4-FFF2-40B4-BE49-F238E27FC236}">
                <a16:creationId xmlns:a16="http://schemas.microsoft.com/office/drawing/2014/main" id="{92BFC905-61FE-5E6D-C123-2F539BCE31CA}"/>
              </a:ext>
            </a:extLst>
          </p:cNvPr>
          <p:cNvSpPr/>
          <p:nvPr/>
        </p:nvSpPr>
        <p:spPr>
          <a:xfrm>
            <a:off x="7124587" y="4314765"/>
            <a:ext cx="120950" cy="9200"/>
          </a:xfrm>
          <a:custGeom>
            <a:avLst/>
            <a:gdLst/>
            <a:ahLst/>
            <a:cxnLst/>
            <a:rect l="l" t="t" r="r" b="b"/>
            <a:pathLst>
              <a:path w="4838" h="368" extrusionOk="0">
                <a:moveTo>
                  <a:pt x="0" y="1"/>
                </a:moveTo>
                <a:lnTo>
                  <a:pt x="0" y="368"/>
                </a:lnTo>
                <a:lnTo>
                  <a:pt x="4837" y="368"/>
                </a:lnTo>
                <a:lnTo>
                  <a:pt x="483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12;p82">
            <a:extLst>
              <a:ext uri="{FF2B5EF4-FFF2-40B4-BE49-F238E27FC236}">
                <a16:creationId xmlns:a16="http://schemas.microsoft.com/office/drawing/2014/main" id="{528C58DD-1984-C34D-E6E9-96BEBF563561}"/>
              </a:ext>
            </a:extLst>
          </p:cNvPr>
          <p:cNvSpPr/>
          <p:nvPr/>
        </p:nvSpPr>
        <p:spPr>
          <a:xfrm>
            <a:off x="6959462" y="4239715"/>
            <a:ext cx="110950" cy="159325"/>
          </a:xfrm>
          <a:custGeom>
            <a:avLst/>
            <a:gdLst/>
            <a:ahLst/>
            <a:cxnLst/>
            <a:rect l="l" t="t" r="r" b="b"/>
            <a:pathLst>
              <a:path w="4438" h="6373" extrusionOk="0">
                <a:moveTo>
                  <a:pt x="1" y="1"/>
                </a:moveTo>
                <a:lnTo>
                  <a:pt x="1" y="6372"/>
                </a:lnTo>
                <a:lnTo>
                  <a:pt x="4437" y="6372"/>
                </a:lnTo>
                <a:lnTo>
                  <a:pt x="4437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413;p82">
            <a:extLst>
              <a:ext uri="{FF2B5EF4-FFF2-40B4-BE49-F238E27FC236}">
                <a16:creationId xmlns:a16="http://schemas.microsoft.com/office/drawing/2014/main" id="{8A18C9FC-4D02-1264-BB9F-29CD4AE9A486}"/>
              </a:ext>
            </a:extLst>
          </p:cNvPr>
          <p:cNvSpPr/>
          <p:nvPr/>
        </p:nvSpPr>
        <p:spPr>
          <a:xfrm>
            <a:off x="6949462" y="423054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1" y="1"/>
                </a:moveTo>
                <a:cubicBezTo>
                  <a:pt x="134" y="1"/>
                  <a:pt x="0" y="134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01" y="7139"/>
                </a:cubicBezTo>
                <a:lnTo>
                  <a:pt x="4904" y="7139"/>
                </a:lnTo>
                <a:cubicBezTo>
                  <a:pt x="5104" y="7139"/>
                  <a:pt x="5238" y="7006"/>
                  <a:pt x="5238" y="6839"/>
                </a:cubicBezTo>
                <a:lnTo>
                  <a:pt x="5238" y="334"/>
                </a:lnTo>
                <a:cubicBezTo>
                  <a:pt x="5238" y="134"/>
                  <a:pt x="5104" y="1"/>
                  <a:pt x="4904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414;p82">
            <a:extLst>
              <a:ext uri="{FF2B5EF4-FFF2-40B4-BE49-F238E27FC236}">
                <a16:creationId xmlns:a16="http://schemas.microsoft.com/office/drawing/2014/main" id="{CE046583-0A1A-BBF0-70AA-1ECE3DC3EA58}"/>
              </a:ext>
            </a:extLst>
          </p:cNvPr>
          <p:cNvSpPr/>
          <p:nvPr/>
        </p:nvSpPr>
        <p:spPr>
          <a:xfrm>
            <a:off x="6959462" y="4239715"/>
            <a:ext cx="110950" cy="159325"/>
          </a:xfrm>
          <a:custGeom>
            <a:avLst/>
            <a:gdLst/>
            <a:ahLst/>
            <a:cxnLst/>
            <a:rect l="l" t="t" r="r" b="b"/>
            <a:pathLst>
              <a:path w="4438" h="6373" extrusionOk="0">
                <a:moveTo>
                  <a:pt x="1" y="1"/>
                </a:moveTo>
                <a:lnTo>
                  <a:pt x="1" y="6372"/>
                </a:lnTo>
                <a:lnTo>
                  <a:pt x="4437" y="6372"/>
                </a:lnTo>
                <a:lnTo>
                  <a:pt x="4437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415;p82">
            <a:extLst>
              <a:ext uri="{FF2B5EF4-FFF2-40B4-BE49-F238E27FC236}">
                <a16:creationId xmlns:a16="http://schemas.microsoft.com/office/drawing/2014/main" id="{3CBC64AF-6113-4D67-2AE8-51F847633EBF}"/>
              </a:ext>
            </a:extLst>
          </p:cNvPr>
          <p:cNvSpPr/>
          <p:nvPr/>
        </p:nvSpPr>
        <p:spPr>
          <a:xfrm>
            <a:off x="7011162" y="423721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1" y="1"/>
                </a:moveTo>
                <a:lnTo>
                  <a:pt x="1" y="6606"/>
                </a:lnTo>
                <a:lnTo>
                  <a:pt x="368" y="6606"/>
                </a:lnTo>
                <a:lnTo>
                  <a:pt x="36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16;p82">
            <a:extLst>
              <a:ext uri="{FF2B5EF4-FFF2-40B4-BE49-F238E27FC236}">
                <a16:creationId xmlns:a16="http://schemas.microsoft.com/office/drawing/2014/main" id="{F667C0AD-5DB7-441F-9A0D-C220EEDB989A}"/>
              </a:ext>
            </a:extLst>
          </p:cNvPr>
          <p:cNvSpPr/>
          <p:nvPr/>
        </p:nvSpPr>
        <p:spPr>
          <a:xfrm>
            <a:off x="6959462" y="4239715"/>
            <a:ext cx="110950" cy="8375"/>
          </a:xfrm>
          <a:custGeom>
            <a:avLst/>
            <a:gdLst/>
            <a:ahLst/>
            <a:cxnLst/>
            <a:rect l="l" t="t" r="r" b="b"/>
            <a:pathLst>
              <a:path w="4438" h="335" extrusionOk="0">
                <a:moveTo>
                  <a:pt x="1" y="1"/>
                </a:moveTo>
                <a:lnTo>
                  <a:pt x="1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417;p82">
            <a:extLst>
              <a:ext uri="{FF2B5EF4-FFF2-40B4-BE49-F238E27FC236}">
                <a16:creationId xmlns:a16="http://schemas.microsoft.com/office/drawing/2014/main" id="{99887975-D048-9666-B802-FD715647D166}"/>
              </a:ext>
            </a:extLst>
          </p:cNvPr>
          <p:cNvSpPr/>
          <p:nvPr/>
        </p:nvSpPr>
        <p:spPr>
          <a:xfrm>
            <a:off x="6959462" y="4323115"/>
            <a:ext cx="110950" cy="9200"/>
          </a:xfrm>
          <a:custGeom>
            <a:avLst/>
            <a:gdLst/>
            <a:ahLst/>
            <a:cxnLst/>
            <a:rect l="l" t="t" r="r" b="b"/>
            <a:pathLst>
              <a:path w="4438" h="368" extrusionOk="0">
                <a:moveTo>
                  <a:pt x="1" y="1"/>
                </a:moveTo>
                <a:lnTo>
                  <a:pt x="1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418;p82">
            <a:extLst>
              <a:ext uri="{FF2B5EF4-FFF2-40B4-BE49-F238E27FC236}">
                <a16:creationId xmlns:a16="http://schemas.microsoft.com/office/drawing/2014/main" id="{CD73CA01-EDD3-006F-DB6C-50190852D7CA}"/>
              </a:ext>
            </a:extLst>
          </p:cNvPr>
          <p:cNvSpPr/>
          <p:nvPr/>
        </p:nvSpPr>
        <p:spPr>
          <a:xfrm>
            <a:off x="6955287" y="4314765"/>
            <a:ext cx="120950" cy="9200"/>
          </a:xfrm>
          <a:custGeom>
            <a:avLst/>
            <a:gdLst/>
            <a:ahLst/>
            <a:cxnLst/>
            <a:rect l="l" t="t" r="r" b="b"/>
            <a:pathLst>
              <a:path w="4838" h="368" extrusionOk="0">
                <a:moveTo>
                  <a:pt x="1" y="1"/>
                </a:moveTo>
                <a:lnTo>
                  <a:pt x="1" y="368"/>
                </a:lnTo>
                <a:lnTo>
                  <a:pt x="4838" y="368"/>
                </a:lnTo>
                <a:lnTo>
                  <a:pt x="483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419;p82">
            <a:extLst>
              <a:ext uri="{FF2B5EF4-FFF2-40B4-BE49-F238E27FC236}">
                <a16:creationId xmlns:a16="http://schemas.microsoft.com/office/drawing/2014/main" id="{18961BBE-4FD6-3D38-DE87-E0BAFE969419}"/>
              </a:ext>
            </a:extLst>
          </p:cNvPr>
          <p:cNvSpPr/>
          <p:nvPr/>
        </p:nvSpPr>
        <p:spPr>
          <a:xfrm>
            <a:off x="6790187" y="4239715"/>
            <a:ext cx="110925" cy="160150"/>
          </a:xfrm>
          <a:custGeom>
            <a:avLst/>
            <a:gdLst/>
            <a:ahLst/>
            <a:cxnLst/>
            <a:rect l="l" t="t" r="r" b="b"/>
            <a:pathLst>
              <a:path w="4437" h="6406" extrusionOk="0">
                <a:moveTo>
                  <a:pt x="0" y="1"/>
                </a:moveTo>
                <a:lnTo>
                  <a:pt x="0" y="6405"/>
                </a:lnTo>
                <a:lnTo>
                  <a:pt x="4437" y="6405"/>
                </a:lnTo>
                <a:lnTo>
                  <a:pt x="4437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420;p82">
            <a:extLst>
              <a:ext uri="{FF2B5EF4-FFF2-40B4-BE49-F238E27FC236}">
                <a16:creationId xmlns:a16="http://schemas.microsoft.com/office/drawing/2014/main" id="{7D4B2316-B971-04EA-DE7D-B9712E6C6B98}"/>
              </a:ext>
            </a:extLst>
          </p:cNvPr>
          <p:cNvSpPr/>
          <p:nvPr/>
        </p:nvSpPr>
        <p:spPr>
          <a:xfrm>
            <a:off x="6780162" y="4230540"/>
            <a:ext cx="130975" cy="178500"/>
          </a:xfrm>
          <a:custGeom>
            <a:avLst/>
            <a:gdLst/>
            <a:ahLst/>
            <a:cxnLst/>
            <a:rect l="l" t="t" r="r" b="b"/>
            <a:pathLst>
              <a:path w="5239" h="7140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lnTo>
                  <a:pt x="1" y="6839"/>
                </a:lnTo>
                <a:cubicBezTo>
                  <a:pt x="1" y="7006"/>
                  <a:pt x="134" y="7139"/>
                  <a:pt x="301" y="7139"/>
                </a:cubicBezTo>
                <a:lnTo>
                  <a:pt x="4938" y="7139"/>
                </a:lnTo>
                <a:cubicBezTo>
                  <a:pt x="5105" y="7139"/>
                  <a:pt x="5238" y="7006"/>
                  <a:pt x="5238" y="6839"/>
                </a:cubicBezTo>
                <a:lnTo>
                  <a:pt x="5238" y="334"/>
                </a:lnTo>
                <a:cubicBezTo>
                  <a:pt x="5238" y="134"/>
                  <a:pt x="5105" y="1"/>
                  <a:pt x="49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1421;p82">
            <a:extLst>
              <a:ext uri="{FF2B5EF4-FFF2-40B4-BE49-F238E27FC236}">
                <a16:creationId xmlns:a16="http://schemas.microsoft.com/office/drawing/2014/main" id="{0DAE37AA-773D-C5B1-014B-9F26DA0F3E10}"/>
              </a:ext>
            </a:extLst>
          </p:cNvPr>
          <p:cNvSpPr/>
          <p:nvPr/>
        </p:nvSpPr>
        <p:spPr>
          <a:xfrm>
            <a:off x="6790187" y="4239715"/>
            <a:ext cx="110925" cy="160150"/>
          </a:xfrm>
          <a:custGeom>
            <a:avLst/>
            <a:gdLst/>
            <a:ahLst/>
            <a:cxnLst/>
            <a:rect l="l" t="t" r="r" b="b"/>
            <a:pathLst>
              <a:path w="4437" h="6406" extrusionOk="0">
                <a:moveTo>
                  <a:pt x="0" y="1"/>
                </a:moveTo>
                <a:lnTo>
                  <a:pt x="0" y="6405"/>
                </a:lnTo>
                <a:lnTo>
                  <a:pt x="4437" y="6405"/>
                </a:lnTo>
                <a:lnTo>
                  <a:pt x="4437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1422;p82">
            <a:extLst>
              <a:ext uri="{FF2B5EF4-FFF2-40B4-BE49-F238E27FC236}">
                <a16:creationId xmlns:a16="http://schemas.microsoft.com/office/drawing/2014/main" id="{53A5CA5E-0C68-E429-22E1-3117A441F90C}"/>
              </a:ext>
            </a:extLst>
          </p:cNvPr>
          <p:cNvSpPr/>
          <p:nvPr/>
        </p:nvSpPr>
        <p:spPr>
          <a:xfrm>
            <a:off x="6841887" y="423721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0" y="1"/>
                </a:moveTo>
                <a:lnTo>
                  <a:pt x="0" y="6606"/>
                </a:lnTo>
                <a:lnTo>
                  <a:pt x="367" y="6606"/>
                </a:lnTo>
                <a:lnTo>
                  <a:pt x="36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1423;p82">
            <a:extLst>
              <a:ext uri="{FF2B5EF4-FFF2-40B4-BE49-F238E27FC236}">
                <a16:creationId xmlns:a16="http://schemas.microsoft.com/office/drawing/2014/main" id="{2D96ACFD-C970-6130-8900-C9F2D5E5D6E2}"/>
              </a:ext>
            </a:extLst>
          </p:cNvPr>
          <p:cNvSpPr/>
          <p:nvPr/>
        </p:nvSpPr>
        <p:spPr>
          <a:xfrm>
            <a:off x="6790187" y="4239715"/>
            <a:ext cx="110925" cy="8375"/>
          </a:xfrm>
          <a:custGeom>
            <a:avLst/>
            <a:gdLst/>
            <a:ahLst/>
            <a:cxnLst/>
            <a:rect l="l" t="t" r="r" b="b"/>
            <a:pathLst>
              <a:path w="4437" h="335" extrusionOk="0">
                <a:moveTo>
                  <a:pt x="0" y="1"/>
                </a:moveTo>
                <a:lnTo>
                  <a:pt x="0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1424;p82">
            <a:extLst>
              <a:ext uri="{FF2B5EF4-FFF2-40B4-BE49-F238E27FC236}">
                <a16:creationId xmlns:a16="http://schemas.microsoft.com/office/drawing/2014/main" id="{82C57F97-7AB7-C130-C526-7892A1351E05}"/>
              </a:ext>
            </a:extLst>
          </p:cNvPr>
          <p:cNvSpPr/>
          <p:nvPr/>
        </p:nvSpPr>
        <p:spPr>
          <a:xfrm>
            <a:off x="6790187" y="432311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1425;p82">
            <a:extLst>
              <a:ext uri="{FF2B5EF4-FFF2-40B4-BE49-F238E27FC236}">
                <a16:creationId xmlns:a16="http://schemas.microsoft.com/office/drawing/2014/main" id="{AEFDD30F-4D2E-ACC4-10FF-47C924E23D76}"/>
              </a:ext>
            </a:extLst>
          </p:cNvPr>
          <p:cNvSpPr/>
          <p:nvPr/>
        </p:nvSpPr>
        <p:spPr>
          <a:xfrm>
            <a:off x="6786012" y="4314765"/>
            <a:ext cx="120950" cy="9200"/>
          </a:xfrm>
          <a:custGeom>
            <a:avLst/>
            <a:gdLst/>
            <a:ahLst/>
            <a:cxnLst/>
            <a:rect l="l" t="t" r="r" b="b"/>
            <a:pathLst>
              <a:path w="4838" h="368" extrusionOk="0">
                <a:moveTo>
                  <a:pt x="0" y="1"/>
                </a:moveTo>
                <a:lnTo>
                  <a:pt x="0" y="368"/>
                </a:lnTo>
                <a:lnTo>
                  <a:pt x="4837" y="368"/>
                </a:lnTo>
                <a:lnTo>
                  <a:pt x="483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1426;p82">
            <a:extLst>
              <a:ext uri="{FF2B5EF4-FFF2-40B4-BE49-F238E27FC236}">
                <a16:creationId xmlns:a16="http://schemas.microsoft.com/office/drawing/2014/main" id="{3C56C602-37E6-C14C-B0B4-0F380758B172}"/>
              </a:ext>
            </a:extLst>
          </p:cNvPr>
          <p:cNvSpPr/>
          <p:nvPr/>
        </p:nvSpPr>
        <p:spPr>
          <a:xfrm>
            <a:off x="6620887" y="4239715"/>
            <a:ext cx="110950" cy="159325"/>
          </a:xfrm>
          <a:custGeom>
            <a:avLst/>
            <a:gdLst/>
            <a:ahLst/>
            <a:cxnLst/>
            <a:rect l="l" t="t" r="r" b="b"/>
            <a:pathLst>
              <a:path w="4438" h="6373" extrusionOk="0">
                <a:moveTo>
                  <a:pt x="1" y="1"/>
                </a:moveTo>
                <a:lnTo>
                  <a:pt x="1" y="6372"/>
                </a:lnTo>
                <a:lnTo>
                  <a:pt x="4437" y="6372"/>
                </a:lnTo>
                <a:lnTo>
                  <a:pt x="4437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1427;p82">
            <a:extLst>
              <a:ext uri="{FF2B5EF4-FFF2-40B4-BE49-F238E27FC236}">
                <a16:creationId xmlns:a16="http://schemas.microsoft.com/office/drawing/2014/main" id="{CB77C781-8B2B-01B9-6605-FA206D6CB552}"/>
              </a:ext>
            </a:extLst>
          </p:cNvPr>
          <p:cNvSpPr/>
          <p:nvPr/>
        </p:nvSpPr>
        <p:spPr>
          <a:xfrm>
            <a:off x="6610887" y="423054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1" y="1"/>
                </a:moveTo>
                <a:cubicBezTo>
                  <a:pt x="134" y="1"/>
                  <a:pt x="0" y="134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01" y="7139"/>
                </a:cubicBezTo>
                <a:lnTo>
                  <a:pt x="4937" y="7139"/>
                </a:lnTo>
                <a:cubicBezTo>
                  <a:pt x="5104" y="7139"/>
                  <a:pt x="5238" y="7006"/>
                  <a:pt x="5238" y="6839"/>
                </a:cubicBezTo>
                <a:lnTo>
                  <a:pt x="5238" y="334"/>
                </a:lnTo>
                <a:cubicBezTo>
                  <a:pt x="5238" y="134"/>
                  <a:pt x="5104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1428;p82">
            <a:extLst>
              <a:ext uri="{FF2B5EF4-FFF2-40B4-BE49-F238E27FC236}">
                <a16:creationId xmlns:a16="http://schemas.microsoft.com/office/drawing/2014/main" id="{8EEA144B-9E92-C17B-2AB2-7AF1F87B17CF}"/>
              </a:ext>
            </a:extLst>
          </p:cNvPr>
          <p:cNvSpPr/>
          <p:nvPr/>
        </p:nvSpPr>
        <p:spPr>
          <a:xfrm>
            <a:off x="6620887" y="4239715"/>
            <a:ext cx="110950" cy="159325"/>
          </a:xfrm>
          <a:custGeom>
            <a:avLst/>
            <a:gdLst/>
            <a:ahLst/>
            <a:cxnLst/>
            <a:rect l="l" t="t" r="r" b="b"/>
            <a:pathLst>
              <a:path w="4438" h="6373" extrusionOk="0">
                <a:moveTo>
                  <a:pt x="1" y="1"/>
                </a:moveTo>
                <a:lnTo>
                  <a:pt x="1" y="6372"/>
                </a:lnTo>
                <a:lnTo>
                  <a:pt x="4437" y="6372"/>
                </a:lnTo>
                <a:lnTo>
                  <a:pt x="4437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1429;p82">
            <a:extLst>
              <a:ext uri="{FF2B5EF4-FFF2-40B4-BE49-F238E27FC236}">
                <a16:creationId xmlns:a16="http://schemas.microsoft.com/office/drawing/2014/main" id="{E49BB1F2-E6D2-560F-2ACB-65C62A4252E1}"/>
              </a:ext>
            </a:extLst>
          </p:cNvPr>
          <p:cNvSpPr/>
          <p:nvPr/>
        </p:nvSpPr>
        <p:spPr>
          <a:xfrm>
            <a:off x="6672587" y="423721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1" y="1"/>
                </a:moveTo>
                <a:lnTo>
                  <a:pt x="1" y="6606"/>
                </a:lnTo>
                <a:lnTo>
                  <a:pt x="368" y="6606"/>
                </a:lnTo>
                <a:lnTo>
                  <a:pt x="36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1430;p82">
            <a:extLst>
              <a:ext uri="{FF2B5EF4-FFF2-40B4-BE49-F238E27FC236}">
                <a16:creationId xmlns:a16="http://schemas.microsoft.com/office/drawing/2014/main" id="{A4853CA2-940C-B447-67AF-23C700443792}"/>
              </a:ext>
            </a:extLst>
          </p:cNvPr>
          <p:cNvSpPr/>
          <p:nvPr/>
        </p:nvSpPr>
        <p:spPr>
          <a:xfrm>
            <a:off x="6620887" y="4239715"/>
            <a:ext cx="110950" cy="8375"/>
          </a:xfrm>
          <a:custGeom>
            <a:avLst/>
            <a:gdLst/>
            <a:ahLst/>
            <a:cxnLst/>
            <a:rect l="l" t="t" r="r" b="b"/>
            <a:pathLst>
              <a:path w="4438" h="335" extrusionOk="0">
                <a:moveTo>
                  <a:pt x="1" y="1"/>
                </a:moveTo>
                <a:lnTo>
                  <a:pt x="1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1431;p82">
            <a:extLst>
              <a:ext uri="{FF2B5EF4-FFF2-40B4-BE49-F238E27FC236}">
                <a16:creationId xmlns:a16="http://schemas.microsoft.com/office/drawing/2014/main" id="{A5D38D82-72AC-7C96-0800-9CF6C6C47BEE}"/>
              </a:ext>
            </a:extLst>
          </p:cNvPr>
          <p:cNvSpPr/>
          <p:nvPr/>
        </p:nvSpPr>
        <p:spPr>
          <a:xfrm>
            <a:off x="6620887" y="4323115"/>
            <a:ext cx="110950" cy="9200"/>
          </a:xfrm>
          <a:custGeom>
            <a:avLst/>
            <a:gdLst/>
            <a:ahLst/>
            <a:cxnLst/>
            <a:rect l="l" t="t" r="r" b="b"/>
            <a:pathLst>
              <a:path w="4438" h="368" extrusionOk="0">
                <a:moveTo>
                  <a:pt x="1" y="1"/>
                </a:moveTo>
                <a:lnTo>
                  <a:pt x="1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1432;p82">
            <a:extLst>
              <a:ext uri="{FF2B5EF4-FFF2-40B4-BE49-F238E27FC236}">
                <a16:creationId xmlns:a16="http://schemas.microsoft.com/office/drawing/2014/main" id="{09577114-C586-C1B3-C11A-7A7816517DD9}"/>
              </a:ext>
            </a:extLst>
          </p:cNvPr>
          <p:cNvSpPr/>
          <p:nvPr/>
        </p:nvSpPr>
        <p:spPr>
          <a:xfrm>
            <a:off x="6616712" y="4314765"/>
            <a:ext cx="120950" cy="9200"/>
          </a:xfrm>
          <a:custGeom>
            <a:avLst/>
            <a:gdLst/>
            <a:ahLst/>
            <a:cxnLst/>
            <a:rect l="l" t="t" r="r" b="b"/>
            <a:pathLst>
              <a:path w="4838" h="368" extrusionOk="0">
                <a:moveTo>
                  <a:pt x="1" y="1"/>
                </a:moveTo>
                <a:lnTo>
                  <a:pt x="1" y="368"/>
                </a:lnTo>
                <a:lnTo>
                  <a:pt x="4838" y="368"/>
                </a:lnTo>
                <a:lnTo>
                  <a:pt x="483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1433;p82">
            <a:extLst>
              <a:ext uri="{FF2B5EF4-FFF2-40B4-BE49-F238E27FC236}">
                <a16:creationId xmlns:a16="http://schemas.microsoft.com/office/drawing/2014/main" id="{7D04DE06-6BEC-461F-E806-5296DEDDC781}"/>
              </a:ext>
            </a:extLst>
          </p:cNvPr>
          <p:cNvSpPr/>
          <p:nvPr/>
        </p:nvSpPr>
        <p:spPr>
          <a:xfrm>
            <a:off x="6451612" y="4239715"/>
            <a:ext cx="110925" cy="160150"/>
          </a:xfrm>
          <a:custGeom>
            <a:avLst/>
            <a:gdLst/>
            <a:ahLst/>
            <a:cxnLst/>
            <a:rect l="l" t="t" r="r" b="b"/>
            <a:pathLst>
              <a:path w="4437" h="6406" extrusionOk="0">
                <a:moveTo>
                  <a:pt x="0" y="1"/>
                </a:moveTo>
                <a:lnTo>
                  <a:pt x="0" y="6405"/>
                </a:lnTo>
                <a:lnTo>
                  <a:pt x="4437" y="6405"/>
                </a:lnTo>
                <a:lnTo>
                  <a:pt x="4437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1434;p82">
            <a:extLst>
              <a:ext uri="{FF2B5EF4-FFF2-40B4-BE49-F238E27FC236}">
                <a16:creationId xmlns:a16="http://schemas.microsoft.com/office/drawing/2014/main" id="{E4B736D6-76D6-5A23-CA1A-7DF0BDDDE4A6}"/>
              </a:ext>
            </a:extLst>
          </p:cNvPr>
          <p:cNvSpPr/>
          <p:nvPr/>
        </p:nvSpPr>
        <p:spPr>
          <a:xfrm>
            <a:off x="6441587" y="4230540"/>
            <a:ext cx="131800" cy="178500"/>
          </a:xfrm>
          <a:custGeom>
            <a:avLst/>
            <a:gdLst/>
            <a:ahLst/>
            <a:cxnLst/>
            <a:rect l="l" t="t" r="r" b="b"/>
            <a:pathLst>
              <a:path w="5272" h="7140" extrusionOk="0">
                <a:moveTo>
                  <a:pt x="335" y="1"/>
                </a:moveTo>
                <a:cubicBezTo>
                  <a:pt x="134" y="1"/>
                  <a:pt x="1" y="134"/>
                  <a:pt x="1" y="334"/>
                </a:cubicBezTo>
                <a:lnTo>
                  <a:pt x="1" y="6839"/>
                </a:lnTo>
                <a:cubicBezTo>
                  <a:pt x="1" y="7006"/>
                  <a:pt x="134" y="7139"/>
                  <a:pt x="335" y="7139"/>
                </a:cubicBezTo>
                <a:lnTo>
                  <a:pt x="4938" y="7139"/>
                </a:lnTo>
                <a:cubicBezTo>
                  <a:pt x="5105" y="7139"/>
                  <a:pt x="5271" y="7006"/>
                  <a:pt x="5271" y="6839"/>
                </a:cubicBezTo>
                <a:lnTo>
                  <a:pt x="5271" y="334"/>
                </a:lnTo>
                <a:cubicBezTo>
                  <a:pt x="5271" y="134"/>
                  <a:pt x="5105" y="1"/>
                  <a:pt x="49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1435;p82">
            <a:extLst>
              <a:ext uri="{FF2B5EF4-FFF2-40B4-BE49-F238E27FC236}">
                <a16:creationId xmlns:a16="http://schemas.microsoft.com/office/drawing/2014/main" id="{0CEA6B0F-A8DC-556E-D6BF-41DC9FAC2A9A}"/>
              </a:ext>
            </a:extLst>
          </p:cNvPr>
          <p:cNvSpPr/>
          <p:nvPr/>
        </p:nvSpPr>
        <p:spPr>
          <a:xfrm>
            <a:off x="6451612" y="4239715"/>
            <a:ext cx="110925" cy="160150"/>
          </a:xfrm>
          <a:custGeom>
            <a:avLst/>
            <a:gdLst/>
            <a:ahLst/>
            <a:cxnLst/>
            <a:rect l="l" t="t" r="r" b="b"/>
            <a:pathLst>
              <a:path w="4437" h="6406" extrusionOk="0">
                <a:moveTo>
                  <a:pt x="0" y="1"/>
                </a:moveTo>
                <a:lnTo>
                  <a:pt x="0" y="6405"/>
                </a:lnTo>
                <a:lnTo>
                  <a:pt x="4437" y="6405"/>
                </a:lnTo>
                <a:lnTo>
                  <a:pt x="4437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1436;p82">
            <a:extLst>
              <a:ext uri="{FF2B5EF4-FFF2-40B4-BE49-F238E27FC236}">
                <a16:creationId xmlns:a16="http://schemas.microsoft.com/office/drawing/2014/main" id="{E024CF69-950B-6313-07D9-587AB966B812}"/>
              </a:ext>
            </a:extLst>
          </p:cNvPr>
          <p:cNvSpPr/>
          <p:nvPr/>
        </p:nvSpPr>
        <p:spPr>
          <a:xfrm>
            <a:off x="6504137" y="4237215"/>
            <a:ext cx="8375" cy="165150"/>
          </a:xfrm>
          <a:custGeom>
            <a:avLst/>
            <a:gdLst/>
            <a:ahLst/>
            <a:cxnLst/>
            <a:rect l="l" t="t" r="r" b="b"/>
            <a:pathLst>
              <a:path w="335" h="6606" extrusionOk="0">
                <a:moveTo>
                  <a:pt x="1" y="1"/>
                </a:moveTo>
                <a:lnTo>
                  <a:pt x="1" y="6606"/>
                </a:lnTo>
                <a:lnTo>
                  <a:pt x="334" y="6606"/>
                </a:lnTo>
                <a:lnTo>
                  <a:pt x="334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1437;p82">
            <a:extLst>
              <a:ext uri="{FF2B5EF4-FFF2-40B4-BE49-F238E27FC236}">
                <a16:creationId xmlns:a16="http://schemas.microsoft.com/office/drawing/2014/main" id="{03125216-F977-A08A-B1F9-B7E908DFA669}"/>
              </a:ext>
            </a:extLst>
          </p:cNvPr>
          <p:cNvSpPr/>
          <p:nvPr/>
        </p:nvSpPr>
        <p:spPr>
          <a:xfrm>
            <a:off x="6451612" y="4239715"/>
            <a:ext cx="110925" cy="8375"/>
          </a:xfrm>
          <a:custGeom>
            <a:avLst/>
            <a:gdLst/>
            <a:ahLst/>
            <a:cxnLst/>
            <a:rect l="l" t="t" r="r" b="b"/>
            <a:pathLst>
              <a:path w="4437" h="335" extrusionOk="0">
                <a:moveTo>
                  <a:pt x="0" y="1"/>
                </a:moveTo>
                <a:lnTo>
                  <a:pt x="0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1438;p82">
            <a:extLst>
              <a:ext uri="{FF2B5EF4-FFF2-40B4-BE49-F238E27FC236}">
                <a16:creationId xmlns:a16="http://schemas.microsoft.com/office/drawing/2014/main" id="{ABC025B8-6147-1E97-43FF-93E767A4E729}"/>
              </a:ext>
            </a:extLst>
          </p:cNvPr>
          <p:cNvSpPr/>
          <p:nvPr/>
        </p:nvSpPr>
        <p:spPr>
          <a:xfrm>
            <a:off x="6451612" y="432311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1439;p82">
            <a:extLst>
              <a:ext uri="{FF2B5EF4-FFF2-40B4-BE49-F238E27FC236}">
                <a16:creationId xmlns:a16="http://schemas.microsoft.com/office/drawing/2014/main" id="{4BF07113-4488-3E08-82E1-EDC2B69218E8}"/>
              </a:ext>
            </a:extLst>
          </p:cNvPr>
          <p:cNvSpPr/>
          <p:nvPr/>
        </p:nvSpPr>
        <p:spPr>
          <a:xfrm>
            <a:off x="6448262" y="4314765"/>
            <a:ext cx="120125" cy="9200"/>
          </a:xfrm>
          <a:custGeom>
            <a:avLst/>
            <a:gdLst/>
            <a:ahLst/>
            <a:cxnLst/>
            <a:rect l="l" t="t" r="r" b="b"/>
            <a:pathLst>
              <a:path w="4805" h="368" extrusionOk="0">
                <a:moveTo>
                  <a:pt x="1" y="1"/>
                </a:moveTo>
                <a:lnTo>
                  <a:pt x="1" y="368"/>
                </a:lnTo>
                <a:lnTo>
                  <a:pt x="4804" y="368"/>
                </a:lnTo>
                <a:lnTo>
                  <a:pt x="4804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4" name="Google Shape;1440;p82">
            <a:extLst>
              <a:ext uri="{FF2B5EF4-FFF2-40B4-BE49-F238E27FC236}">
                <a16:creationId xmlns:a16="http://schemas.microsoft.com/office/drawing/2014/main" id="{5F075706-9EB2-E812-A2F2-29E56984F167}"/>
              </a:ext>
            </a:extLst>
          </p:cNvPr>
          <p:cNvSpPr/>
          <p:nvPr/>
        </p:nvSpPr>
        <p:spPr>
          <a:xfrm>
            <a:off x="6365712" y="4155490"/>
            <a:ext cx="954875" cy="40900"/>
          </a:xfrm>
          <a:custGeom>
            <a:avLst/>
            <a:gdLst/>
            <a:ahLst/>
            <a:cxnLst/>
            <a:rect l="l" t="t" r="r" b="b"/>
            <a:pathLst>
              <a:path w="38195" h="1636" extrusionOk="0">
                <a:moveTo>
                  <a:pt x="0" y="1"/>
                </a:moveTo>
                <a:lnTo>
                  <a:pt x="0" y="1635"/>
                </a:lnTo>
                <a:lnTo>
                  <a:pt x="38194" y="1635"/>
                </a:lnTo>
                <a:lnTo>
                  <a:pt x="38194" y="1"/>
                </a:lnTo>
                <a:close/>
              </a:path>
            </a:pathLst>
          </a:custGeom>
          <a:solidFill>
            <a:srgbClr val="E0D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5" name="Google Shape;1441;p82">
            <a:extLst>
              <a:ext uri="{FF2B5EF4-FFF2-40B4-BE49-F238E27FC236}">
                <a16:creationId xmlns:a16="http://schemas.microsoft.com/office/drawing/2014/main" id="{207DE466-54D4-8493-8818-CD5CB16BDB09}"/>
              </a:ext>
            </a:extLst>
          </p:cNvPr>
          <p:cNvSpPr/>
          <p:nvPr/>
        </p:nvSpPr>
        <p:spPr>
          <a:xfrm>
            <a:off x="6365712" y="3757715"/>
            <a:ext cx="954875" cy="74250"/>
          </a:xfrm>
          <a:custGeom>
            <a:avLst/>
            <a:gdLst/>
            <a:ahLst/>
            <a:cxnLst/>
            <a:rect l="l" t="t" r="r" b="b"/>
            <a:pathLst>
              <a:path w="38195" h="2970" extrusionOk="0">
                <a:moveTo>
                  <a:pt x="0" y="0"/>
                </a:moveTo>
                <a:lnTo>
                  <a:pt x="0" y="2969"/>
                </a:lnTo>
                <a:lnTo>
                  <a:pt x="38194" y="2969"/>
                </a:lnTo>
                <a:lnTo>
                  <a:pt x="38194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6" name="Google Shape;1442;p82">
            <a:extLst>
              <a:ext uri="{FF2B5EF4-FFF2-40B4-BE49-F238E27FC236}">
                <a16:creationId xmlns:a16="http://schemas.microsoft.com/office/drawing/2014/main" id="{CD93014B-2651-A3F3-ABC3-424CE5072E2C}"/>
              </a:ext>
            </a:extLst>
          </p:cNvPr>
          <p:cNvSpPr/>
          <p:nvPr/>
        </p:nvSpPr>
        <p:spPr>
          <a:xfrm>
            <a:off x="6360712" y="4127965"/>
            <a:ext cx="990725" cy="46725"/>
          </a:xfrm>
          <a:custGeom>
            <a:avLst/>
            <a:gdLst/>
            <a:ahLst/>
            <a:cxnLst/>
            <a:rect l="l" t="t" r="r" b="b"/>
            <a:pathLst>
              <a:path w="39629" h="1869" extrusionOk="0">
                <a:moveTo>
                  <a:pt x="0" y="1"/>
                </a:moveTo>
                <a:lnTo>
                  <a:pt x="0" y="1869"/>
                </a:lnTo>
                <a:lnTo>
                  <a:pt x="38695" y="1869"/>
                </a:lnTo>
                <a:cubicBezTo>
                  <a:pt x="39195" y="1869"/>
                  <a:pt x="39629" y="1469"/>
                  <a:pt x="39629" y="935"/>
                </a:cubicBezTo>
                <a:cubicBezTo>
                  <a:pt x="39629" y="401"/>
                  <a:pt x="39195" y="1"/>
                  <a:pt x="38695" y="1"/>
                </a:cubicBez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Google Shape;1443;p82">
            <a:extLst>
              <a:ext uri="{FF2B5EF4-FFF2-40B4-BE49-F238E27FC236}">
                <a16:creationId xmlns:a16="http://schemas.microsoft.com/office/drawing/2014/main" id="{AF7C3513-E826-3461-09EF-C204C0DDB14F}"/>
              </a:ext>
            </a:extLst>
          </p:cNvPr>
          <p:cNvSpPr/>
          <p:nvPr/>
        </p:nvSpPr>
        <p:spPr>
          <a:xfrm>
            <a:off x="6358212" y="4465715"/>
            <a:ext cx="980725" cy="201000"/>
          </a:xfrm>
          <a:custGeom>
            <a:avLst/>
            <a:gdLst/>
            <a:ahLst/>
            <a:cxnLst/>
            <a:rect l="l" t="t" r="r" b="b"/>
            <a:pathLst>
              <a:path w="39229" h="8040" extrusionOk="0">
                <a:moveTo>
                  <a:pt x="367" y="1"/>
                </a:moveTo>
                <a:cubicBezTo>
                  <a:pt x="167" y="1"/>
                  <a:pt x="0" y="167"/>
                  <a:pt x="0" y="368"/>
                </a:cubicBezTo>
                <a:lnTo>
                  <a:pt x="0" y="7673"/>
                </a:lnTo>
                <a:cubicBezTo>
                  <a:pt x="0" y="7873"/>
                  <a:pt x="167" y="8040"/>
                  <a:pt x="367" y="8040"/>
                </a:cubicBezTo>
                <a:lnTo>
                  <a:pt x="38861" y="8040"/>
                </a:lnTo>
                <a:cubicBezTo>
                  <a:pt x="39061" y="8040"/>
                  <a:pt x="39228" y="7873"/>
                  <a:pt x="39228" y="7673"/>
                </a:cubicBezTo>
                <a:lnTo>
                  <a:pt x="39228" y="368"/>
                </a:lnTo>
                <a:cubicBezTo>
                  <a:pt x="39228" y="167"/>
                  <a:pt x="39061" y="1"/>
                  <a:pt x="38861" y="1"/>
                </a:cubicBezTo>
                <a:close/>
              </a:path>
            </a:pathLst>
          </a:custGeom>
          <a:solidFill>
            <a:srgbClr val="5213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8" name="Google Shape;1444;p82">
            <a:extLst>
              <a:ext uri="{FF2B5EF4-FFF2-40B4-BE49-F238E27FC236}">
                <a16:creationId xmlns:a16="http://schemas.microsoft.com/office/drawing/2014/main" id="{1115FA33-48EE-30CA-6283-B2E8CA629A0C}"/>
              </a:ext>
            </a:extLst>
          </p:cNvPr>
          <p:cNvSpPr/>
          <p:nvPr/>
        </p:nvSpPr>
        <p:spPr>
          <a:xfrm>
            <a:off x="4708687" y="3757715"/>
            <a:ext cx="954875" cy="895675"/>
          </a:xfrm>
          <a:custGeom>
            <a:avLst/>
            <a:gdLst/>
            <a:ahLst/>
            <a:cxnLst/>
            <a:rect l="l" t="t" r="r" b="b"/>
            <a:pathLst>
              <a:path w="38195" h="35827" extrusionOk="0">
                <a:moveTo>
                  <a:pt x="1" y="0"/>
                </a:moveTo>
                <a:lnTo>
                  <a:pt x="1" y="35826"/>
                </a:lnTo>
                <a:lnTo>
                  <a:pt x="38195" y="35826"/>
                </a:lnTo>
                <a:lnTo>
                  <a:pt x="38195" y="0"/>
                </a:lnTo>
                <a:close/>
              </a:path>
            </a:pathLst>
          </a:custGeom>
          <a:solidFill>
            <a:srgbClr val="F3B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1445;p82">
            <a:extLst>
              <a:ext uri="{FF2B5EF4-FFF2-40B4-BE49-F238E27FC236}">
                <a16:creationId xmlns:a16="http://schemas.microsoft.com/office/drawing/2014/main" id="{9B4BEE07-967E-AC22-B9AF-93C86966DDE0}"/>
              </a:ext>
            </a:extLst>
          </p:cNvPr>
          <p:cNvSpPr/>
          <p:nvPr/>
        </p:nvSpPr>
        <p:spPr>
          <a:xfrm>
            <a:off x="4789587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1446;p82">
            <a:extLst>
              <a:ext uri="{FF2B5EF4-FFF2-40B4-BE49-F238E27FC236}">
                <a16:creationId xmlns:a16="http://schemas.microsoft.com/office/drawing/2014/main" id="{C5BC307A-76D8-A1AE-34F4-6D1C74E2C180}"/>
              </a:ext>
            </a:extLst>
          </p:cNvPr>
          <p:cNvSpPr/>
          <p:nvPr/>
        </p:nvSpPr>
        <p:spPr>
          <a:xfrm>
            <a:off x="4779587" y="3880290"/>
            <a:ext cx="131775" cy="178500"/>
          </a:xfrm>
          <a:custGeom>
            <a:avLst/>
            <a:gdLst/>
            <a:ahLst/>
            <a:cxnLst/>
            <a:rect l="l" t="t" r="r" b="b"/>
            <a:pathLst>
              <a:path w="5271" h="7140" extrusionOk="0">
                <a:moveTo>
                  <a:pt x="334" y="1"/>
                </a:moveTo>
                <a:cubicBezTo>
                  <a:pt x="167" y="1"/>
                  <a:pt x="0" y="134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34" y="7139"/>
                </a:cubicBezTo>
                <a:lnTo>
                  <a:pt x="4937" y="7139"/>
                </a:lnTo>
                <a:cubicBezTo>
                  <a:pt x="5137" y="7139"/>
                  <a:pt x="5271" y="7006"/>
                  <a:pt x="5271" y="6839"/>
                </a:cubicBezTo>
                <a:lnTo>
                  <a:pt x="5271" y="334"/>
                </a:lnTo>
                <a:cubicBezTo>
                  <a:pt x="5271" y="168"/>
                  <a:pt x="5104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1447;p82">
            <a:extLst>
              <a:ext uri="{FF2B5EF4-FFF2-40B4-BE49-F238E27FC236}">
                <a16:creationId xmlns:a16="http://schemas.microsoft.com/office/drawing/2014/main" id="{93CC9E19-965A-B942-5D49-FE8EAEDD6019}"/>
              </a:ext>
            </a:extLst>
          </p:cNvPr>
          <p:cNvSpPr/>
          <p:nvPr/>
        </p:nvSpPr>
        <p:spPr>
          <a:xfrm>
            <a:off x="4789587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1448;p82">
            <a:extLst>
              <a:ext uri="{FF2B5EF4-FFF2-40B4-BE49-F238E27FC236}">
                <a16:creationId xmlns:a16="http://schemas.microsoft.com/office/drawing/2014/main" id="{C751ABEA-388A-82E6-EA7C-76CB631D43C2}"/>
              </a:ext>
            </a:extLst>
          </p:cNvPr>
          <p:cNvSpPr/>
          <p:nvPr/>
        </p:nvSpPr>
        <p:spPr>
          <a:xfrm>
            <a:off x="4839612" y="388696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1" y="1"/>
                </a:moveTo>
                <a:lnTo>
                  <a:pt x="1" y="6605"/>
                </a:lnTo>
                <a:lnTo>
                  <a:pt x="368" y="6605"/>
                </a:lnTo>
                <a:lnTo>
                  <a:pt x="36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1449;p82">
            <a:extLst>
              <a:ext uri="{FF2B5EF4-FFF2-40B4-BE49-F238E27FC236}">
                <a16:creationId xmlns:a16="http://schemas.microsoft.com/office/drawing/2014/main" id="{955E5781-ABCC-2EDF-3EA7-62FF035A4883}"/>
              </a:ext>
            </a:extLst>
          </p:cNvPr>
          <p:cNvSpPr/>
          <p:nvPr/>
        </p:nvSpPr>
        <p:spPr>
          <a:xfrm>
            <a:off x="4789587" y="3890315"/>
            <a:ext cx="110925" cy="7525"/>
          </a:xfrm>
          <a:custGeom>
            <a:avLst/>
            <a:gdLst/>
            <a:ahLst/>
            <a:cxnLst/>
            <a:rect l="l" t="t" r="r" b="b"/>
            <a:pathLst>
              <a:path w="4437" h="301" extrusionOk="0">
                <a:moveTo>
                  <a:pt x="0" y="0"/>
                </a:moveTo>
                <a:lnTo>
                  <a:pt x="0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1450;p82">
            <a:extLst>
              <a:ext uri="{FF2B5EF4-FFF2-40B4-BE49-F238E27FC236}">
                <a16:creationId xmlns:a16="http://schemas.microsoft.com/office/drawing/2014/main" id="{F3C4C416-3271-0052-0FFF-409D80FFF010}"/>
              </a:ext>
            </a:extLst>
          </p:cNvPr>
          <p:cNvSpPr/>
          <p:nvPr/>
        </p:nvSpPr>
        <p:spPr>
          <a:xfrm>
            <a:off x="4789587" y="397286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1451;p82">
            <a:extLst>
              <a:ext uri="{FF2B5EF4-FFF2-40B4-BE49-F238E27FC236}">
                <a16:creationId xmlns:a16="http://schemas.microsoft.com/office/drawing/2014/main" id="{BE065728-C8D8-5B1C-FDE7-9F93D40EB33A}"/>
              </a:ext>
            </a:extLst>
          </p:cNvPr>
          <p:cNvSpPr/>
          <p:nvPr/>
        </p:nvSpPr>
        <p:spPr>
          <a:xfrm>
            <a:off x="4783737" y="3965365"/>
            <a:ext cx="120950" cy="8350"/>
          </a:xfrm>
          <a:custGeom>
            <a:avLst/>
            <a:gdLst/>
            <a:ahLst/>
            <a:cxnLst/>
            <a:rect l="l" t="t" r="r" b="b"/>
            <a:pathLst>
              <a:path w="4838" h="334" extrusionOk="0">
                <a:moveTo>
                  <a:pt x="1" y="0"/>
                </a:moveTo>
                <a:lnTo>
                  <a:pt x="1" y="334"/>
                </a:lnTo>
                <a:lnTo>
                  <a:pt x="4838" y="334"/>
                </a:lnTo>
                <a:lnTo>
                  <a:pt x="4838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1452;p82">
            <a:extLst>
              <a:ext uri="{FF2B5EF4-FFF2-40B4-BE49-F238E27FC236}">
                <a16:creationId xmlns:a16="http://schemas.microsoft.com/office/drawing/2014/main" id="{9BD1B751-ED02-EB98-7382-355FD826A059}"/>
              </a:ext>
            </a:extLst>
          </p:cNvPr>
          <p:cNvSpPr/>
          <p:nvPr/>
        </p:nvSpPr>
        <p:spPr>
          <a:xfrm>
            <a:off x="4958862" y="3890315"/>
            <a:ext cx="110950" cy="159300"/>
          </a:xfrm>
          <a:custGeom>
            <a:avLst/>
            <a:gdLst/>
            <a:ahLst/>
            <a:cxnLst/>
            <a:rect l="l" t="t" r="r" b="b"/>
            <a:pathLst>
              <a:path w="4438" h="6372" extrusionOk="0">
                <a:moveTo>
                  <a:pt x="1" y="0"/>
                </a:moveTo>
                <a:lnTo>
                  <a:pt x="1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1453;p82">
            <a:extLst>
              <a:ext uri="{FF2B5EF4-FFF2-40B4-BE49-F238E27FC236}">
                <a16:creationId xmlns:a16="http://schemas.microsoft.com/office/drawing/2014/main" id="{861372EC-E488-B569-D7E3-22766D101071}"/>
              </a:ext>
            </a:extLst>
          </p:cNvPr>
          <p:cNvSpPr/>
          <p:nvPr/>
        </p:nvSpPr>
        <p:spPr>
          <a:xfrm>
            <a:off x="4948862" y="3880290"/>
            <a:ext cx="131800" cy="178500"/>
          </a:xfrm>
          <a:custGeom>
            <a:avLst/>
            <a:gdLst/>
            <a:ahLst/>
            <a:cxnLst/>
            <a:rect l="l" t="t" r="r" b="b"/>
            <a:pathLst>
              <a:path w="5272" h="7140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lnTo>
                  <a:pt x="1" y="6839"/>
                </a:lnTo>
                <a:cubicBezTo>
                  <a:pt x="1" y="7006"/>
                  <a:pt x="134" y="7139"/>
                  <a:pt x="334" y="7139"/>
                </a:cubicBezTo>
                <a:lnTo>
                  <a:pt x="4938" y="7139"/>
                </a:lnTo>
                <a:cubicBezTo>
                  <a:pt x="5104" y="7139"/>
                  <a:pt x="5271" y="7006"/>
                  <a:pt x="5271" y="6839"/>
                </a:cubicBezTo>
                <a:lnTo>
                  <a:pt x="5271" y="334"/>
                </a:lnTo>
                <a:cubicBezTo>
                  <a:pt x="5271" y="168"/>
                  <a:pt x="5104" y="1"/>
                  <a:pt x="49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1454;p82">
            <a:extLst>
              <a:ext uri="{FF2B5EF4-FFF2-40B4-BE49-F238E27FC236}">
                <a16:creationId xmlns:a16="http://schemas.microsoft.com/office/drawing/2014/main" id="{B74BF84E-F0A1-E3CB-0F93-A5A686C6AFC4}"/>
              </a:ext>
            </a:extLst>
          </p:cNvPr>
          <p:cNvSpPr/>
          <p:nvPr/>
        </p:nvSpPr>
        <p:spPr>
          <a:xfrm>
            <a:off x="4958862" y="3890315"/>
            <a:ext cx="110950" cy="159300"/>
          </a:xfrm>
          <a:custGeom>
            <a:avLst/>
            <a:gdLst/>
            <a:ahLst/>
            <a:cxnLst/>
            <a:rect l="l" t="t" r="r" b="b"/>
            <a:pathLst>
              <a:path w="4438" h="6372" extrusionOk="0">
                <a:moveTo>
                  <a:pt x="1" y="0"/>
                </a:moveTo>
                <a:lnTo>
                  <a:pt x="1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1455;p82">
            <a:extLst>
              <a:ext uri="{FF2B5EF4-FFF2-40B4-BE49-F238E27FC236}">
                <a16:creationId xmlns:a16="http://schemas.microsoft.com/office/drawing/2014/main" id="{E076813A-388D-376A-FE26-4BF906AEEB03}"/>
              </a:ext>
            </a:extLst>
          </p:cNvPr>
          <p:cNvSpPr/>
          <p:nvPr/>
        </p:nvSpPr>
        <p:spPr>
          <a:xfrm>
            <a:off x="5008912" y="3887815"/>
            <a:ext cx="9200" cy="164300"/>
          </a:xfrm>
          <a:custGeom>
            <a:avLst/>
            <a:gdLst/>
            <a:ahLst/>
            <a:cxnLst/>
            <a:rect l="l" t="t" r="r" b="b"/>
            <a:pathLst>
              <a:path w="368" h="6572" extrusionOk="0">
                <a:moveTo>
                  <a:pt x="0" y="0"/>
                </a:moveTo>
                <a:lnTo>
                  <a:pt x="0" y="6571"/>
                </a:lnTo>
                <a:lnTo>
                  <a:pt x="367" y="6571"/>
                </a:lnTo>
                <a:lnTo>
                  <a:pt x="36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1456;p82">
            <a:extLst>
              <a:ext uri="{FF2B5EF4-FFF2-40B4-BE49-F238E27FC236}">
                <a16:creationId xmlns:a16="http://schemas.microsoft.com/office/drawing/2014/main" id="{60B9E1F9-4F3D-7876-4148-3B1706D61103}"/>
              </a:ext>
            </a:extLst>
          </p:cNvPr>
          <p:cNvSpPr/>
          <p:nvPr/>
        </p:nvSpPr>
        <p:spPr>
          <a:xfrm>
            <a:off x="4958862" y="3890315"/>
            <a:ext cx="110950" cy="7525"/>
          </a:xfrm>
          <a:custGeom>
            <a:avLst/>
            <a:gdLst/>
            <a:ahLst/>
            <a:cxnLst/>
            <a:rect l="l" t="t" r="r" b="b"/>
            <a:pathLst>
              <a:path w="4438" h="301" extrusionOk="0">
                <a:moveTo>
                  <a:pt x="1" y="0"/>
                </a:moveTo>
                <a:lnTo>
                  <a:pt x="1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1457;p82">
            <a:extLst>
              <a:ext uri="{FF2B5EF4-FFF2-40B4-BE49-F238E27FC236}">
                <a16:creationId xmlns:a16="http://schemas.microsoft.com/office/drawing/2014/main" id="{864FDB85-89B5-D62C-ECB7-AFE3246228E2}"/>
              </a:ext>
            </a:extLst>
          </p:cNvPr>
          <p:cNvSpPr/>
          <p:nvPr/>
        </p:nvSpPr>
        <p:spPr>
          <a:xfrm>
            <a:off x="4958862" y="3972865"/>
            <a:ext cx="110950" cy="9200"/>
          </a:xfrm>
          <a:custGeom>
            <a:avLst/>
            <a:gdLst/>
            <a:ahLst/>
            <a:cxnLst/>
            <a:rect l="l" t="t" r="r" b="b"/>
            <a:pathLst>
              <a:path w="4438" h="368" extrusionOk="0">
                <a:moveTo>
                  <a:pt x="1" y="1"/>
                </a:moveTo>
                <a:lnTo>
                  <a:pt x="1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1458;p82">
            <a:extLst>
              <a:ext uri="{FF2B5EF4-FFF2-40B4-BE49-F238E27FC236}">
                <a16:creationId xmlns:a16="http://schemas.microsoft.com/office/drawing/2014/main" id="{4214DFA8-6642-0807-F22F-C4DCED24A9B5}"/>
              </a:ext>
            </a:extLst>
          </p:cNvPr>
          <p:cNvSpPr/>
          <p:nvPr/>
        </p:nvSpPr>
        <p:spPr>
          <a:xfrm>
            <a:off x="4953037" y="3965365"/>
            <a:ext cx="120950" cy="8350"/>
          </a:xfrm>
          <a:custGeom>
            <a:avLst/>
            <a:gdLst/>
            <a:ahLst/>
            <a:cxnLst/>
            <a:rect l="l" t="t" r="r" b="b"/>
            <a:pathLst>
              <a:path w="4838" h="334" extrusionOk="0">
                <a:moveTo>
                  <a:pt x="0" y="0"/>
                </a:moveTo>
                <a:lnTo>
                  <a:pt x="0" y="334"/>
                </a:lnTo>
                <a:lnTo>
                  <a:pt x="4837" y="334"/>
                </a:lnTo>
                <a:lnTo>
                  <a:pt x="483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1459;p82">
            <a:extLst>
              <a:ext uri="{FF2B5EF4-FFF2-40B4-BE49-F238E27FC236}">
                <a16:creationId xmlns:a16="http://schemas.microsoft.com/office/drawing/2014/main" id="{EF94B31F-C329-F395-2EC1-CE8B9039B7F8}"/>
              </a:ext>
            </a:extLst>
          </p:cNvPr>
          <p:cNvSpPr/>
          <p:nvPr/>
        </p:nvSpPr>
        <p:spPr>
          <a:xfrm>
            <a:off x="5128162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1460;p82">
            <a:extLst>
              <a:ext uri="{FF2B5EF4-FFF2-40B4-BE49-F238E27FC236}">
                <a16:creationId xmlns:a16="http://schemas.microsoft.com/office/drawing/2014/main" id="{80A0D104-4EC0-C822-B889-3EED0520F047}"/>
              </a:ext>
            </a:extLst>
          </p:cNvPr>
          <p:cNvSpPr/>
          <p:nvPr/>
        </p:nvSpPr>
        <p:spPr>
          <a:xfrm>
            <a:off x="5118162" y="388029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0" y="1"/>
                </a:moveTo>
                <a:cubicBezTo>
                  <a:pt x="134" y="1"/>
                  <a:pt x="0" y="134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00" y="7139"/>
                </a:cubicBezTo>
                <a:lnTo>
                  <a:pt x="4937" y="7139"/>
                </a:lnTo>
                <a:cubicBezTo>
                  <a:pt x="5104" y="7139"/>
                  <a:pt x="5237" y="7006"/>
                  <a:pt x="5237" y="6839"/>
                </a:cubicBezTo>
                <a:lnTo>
                  <a:pt x="5237" y="334"/>
                </a:lnTo>
                <a:cubicBezTo>
                  <a:pt x="5237" y="168"/>
                  <a:pt x="5104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1461;p82">
            <a:extLst>
              <a:ext uri="{FF2B5EF4-FFF2-40B4-BE49-F238E27FC236}">
                <a16:creationId xmlns:a16="http://schemas.microsoft.com/office/drawing/2014/main" id="{92FCF118-DDEF-3AD8-3993-7CE0D98A38A8}"/>
              </a:ext>
            </a:extLst>
          </p:cNvPr>
          <p:cNvSpPr/>
          <p:nvPr/>
        </p:nvSpPr>
        <p:spPr>
          <a:xfrm>
            <a:off x="5128162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1462;p82">
            <a:extLst>
              <a:ext uri="{FF2B5EF4-FFF2-40B4-BE49-F238E27FC236}">
                <a16:creationId xmlns:a16="http://schemas.microsoft.com/office/drawing/2014/main" id="{37B6653F-CE3E-9428-4F42-B63B4822CA65}"/>
              </a:ext>
            </a:extLst>
          </p:cNvPr>
          <p:cNvSpPr/>
          <p:nvPr/>
        </p:nvSpPr>
        <p:spPr>
          <a:xfrm>
            <a:off x="5178187" y="3887815"/>
            <a:ext cx="9200" cy="164300"/>
          </a:xfrm>
          <a:custGeom>
            <a:avLst/>
            <a:gdLst/>
            <a:ahLst/>
            <a:cxnLst/>
            <a:rect l="l" t="t" r="r" b="b"/>
            <a:pathLst>
              <a:path w="368" h="6572" extrusionOk="0">
                <a:moveTo>
                  <a:pt x="1" y="0"/>
                </a:moveTo>
                <a:lnTo>
                  <a:pt x="1" y="6571"/>
                </a:lnTo>
                <a:lnTo>
                  <a:pt x="368" y="6571"/>
                </a:lnTo>
                <a:lnTo>
                  <a:pt x="368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1463;p82">
            <a:extLst>
              <a:ext uri="{FF2B5EF4-FFF2-40B4-BE49-F238E27FC236}">
                <a16:creationId xmlns:a16="http://schemas.microsoft.com/office/drawing/2014/main" id="{B9FF8A0F-A6AC-E0E8-D517-0269574F8172}"/>
              </a:ext>
            </a:extLst>
          </p:cNvPr>
          <p:cNvSpPr/>
          <p:nvPr/>
        </p:nvSpPr>
        <p:spPr>
          <a:xfrm>
            <a:off x="5128162" y="3890315"/>
            <a:ext cx="110925" cy="7525"/>
          </a:xfrm>
          <a:custGeom>
            <a:avLst/>
            <a:gdLst/>
            <a:ahLst/>
            <a:cxnLst/>
            <a:rect l="l" t="t" r="r" b="b"/>
            <a:pathLst>
              <a:path w="4437" h="301" extrusionOk="0">
                <a:moveTo>
                  <a:pt x="0" y="0"/>
                </a:moveTo>
                <a:lnTo>
                  <a:pt x="0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1464;p82">
            <a:extLst>
              <a:ext uri="{FF2B5EF4-FFF2-40B4-BE49-F238E27FC236}">
                <a16:creationId xmlns:a16="http://schemas.microsoft.com/office/drawing/2014/main" id="{86576B97-C145-1984-7E35-9CAC2F718077}"/>
              </a:ext>
            </a:extLst>
          </p:cNvPr>
          <p:cNvSpPr/>
          <p:nvPr/>
        </p:nvSpPr>
        <p:spPr>
          <a:xfrm>
            <a:off x="5128162" y="397286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1465;p82">
            <a:extLst>
              <a:ext uri="{FF2B5EF4-FFF2-40B4-BE49-F238E27FC236}">
                <a16:creationId xmlns:a16="http://schemas.microsoft.com/office/drawing/2014/main" id="{79C1CF07-4688-33FF-CB52-F5F39051ABCA}"/>
              </a:ext>
            </a:extLst>
          </p:cNvPr>
          <p:cNvSpPr/>
          <p:nvPr/>
        </p:nvSpPr>
        <p:spPr>
          <a:xfrm>
            <a:off x="5122312" y="3965365"/>
            <a:ext cx="120950" cy="8350"/>
          </a:xfrm>
          <a:custGeom>
            <a:avLst/>
            <a:gdLst/>
            <a:ahLst/>
            <a:cxnLst/>
            <a:rect l="l" t="t" r="r" b="b"/>
            <a:pathLst>
              <a:path w="4838" h="334" extrusionOk="0">
                <a:moveTo>
                  <a:pt x="1" y="0"/>
                </a:moveTo>
                <a:lnTo>
                  <a:pt x="1" y="334"/>
                </a:lnTo>
                <a:lnTo>
                  <a:pt x="4838" y="334"/>
                </a:lnTo>
                <a:lnTo>
                  <a:pt x="4838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1466;p82">
            <a:extLst>
              <a:ext uri="{FF2B5EF4-FFF2-40B4-BE49-F238E27FC236}">
                <a16:creationId xmlns:a16="http://schemas.microsoft.com/office/drawing/2014/main" id="{E58883AF-9F02-9910-5502-2C4D68AC419C}"/>
              </a:ext>
            </a:extLst>
          </p:cNvPr>
          <p:cNvSpPr/>
          <p:nvPr/>
        </p:nvSpPr>
        <p:spPr>
          <a:xfrm>
            <a:off x="5297437" y="3890315"/>
            <a:ext cx="110950" cy="159300"/>
          </a:xfrm>
          <a:custGeom>
            <a:avLst/>
            <a:gdLst/>
            <a:ahLst/>
            <a:cxnLst/>
            <a:rect l="l" t="t" r="r" b="b"/>
            <a:pathLst>
              <a:path w="4438" h="6372" extrusionOk="0">
                <a:moveTo>
                  <a:pt x="1" y="0"/>
                </a:moveTo>
                <a:lnTo>
                  <a:pt x="1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1467;p82">
            <a:extLst>
              <a:ext uri="{FF2B5EF4-FFF2-40B4-BE49-F238E27FC236}">
                <a16:creationId xmlns:a16="http://schemas.microsoft.com/office/drawing/2014/main" id="{7953F0CF-EC1B-7D49-F319-508F3ACA1094}"/>
              </a:ext>
            </a:extLst>
          </p:cNvPr>
          <p:cNvSpPr/>
          <p:nvPr/>
        </p:nvSpPr>
        <p:spPr>
          <a:xfrm>
            <a:off x="5287437" y="388029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lnTo>
                  <a:pt x="1" y="6839"/>
                </a:lnTo>
                <a:cubicBezTo>
                  <a:pt x="1" y="7006"/>
                  <a:pt x="134" y="7139"/>
                  <a:pt x="301" y="7139"/>
                </a:cubicBezTo>
                <a:lnTo>
                  <a:pt x="4938" y="7139"/>
                </a:lnTo>
                <a:cubicBezTo>
                  <a:pt x="5104" y="7139"/>
                  <a:pt x="5238" y="7006"/>
                  <a:pt x="5238" y="6839"/>
                </a:cubicBezTo>
                <a:lnTo>
                  <a:pt x="5238" y="334"/>
                </a:lnTo>
                <a:cubicBezTo>
                  <a:pt x="5238" y="168"/>
                  <a:pt x="5104" y="1"/>
                  <a:pt x="49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2" name="Google Shape;1468;p82">
            <a:extLst>
              <a:ext uri="{FF2B5EF4-FFF2-40B4-BE49-F238E27FC236}">
                <a16:creationId xmlns:a16="http://schemas.microsoft.com/office/drawing/2014/main" id="{107EBF60-5A15-EF4A-F433-B0CBAF165F9C}"/>
              </a:ext>
            </a:extLst>
          </p:cNvPr>
          <p:cNvSpPr/>
          <p:nvPr/>
        </p:nvSpPr>
        <p:spPr>
          <a:xfrm>
            <a:off x="5297437" y="3890315"/>
            <a:ext cx="110950" cy="159300"/>
          </a:xfrm>
          <a:custGeom>
            <a:avLst/>
            <a:gdLst/>
            <a:ahLst/>
            <a:cxnLst/>
            <a:rect l="l" t="t" r="r" b="b"/>
            <a:pathLst>
              <a:path w="4438" h="6372" extrusionOk="0">
                <a:moveTo>
                  <a:pt x="1" y="0"/>
                </a:moveTo>
                <a:lnTo>
                  <a:pt x="1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3" name="Google Shape;1469;p82">
            <a:extLst>
              <a:ext uri="{FF2B5EF4-FFF2-40B4-BE49-F238E27FC236}">
                <a16:creationId xmlns:a16="http://schemas.microsoft.com/office/drawing/2014/main" id="{D93DAFD9-98E4-DF94-F434-B0EEC8CCFFE3}"/>
              </a:ext>
            </a:extLst>
          </p:cNvPr>
          <p:cNvSpPr/>
          <p:nvPr/>
        </p:nvSpPr>
        <p:spPr>
          <a:xfrm>
            <a:off x="5347487" y="3887815"/>
            <a:ext cx="9200" cy="164300"/>
          </a:xfrm>
          <a:custGeom>
            <a:avLst/>
            <a:gdLst/>
            <a:ahLst/>
            <a:cxnLst/>
            <a:rect l="l" t="t" r="r" b="b"/>
            <a:pathLst>
              <a:path w="368" h="6572" extrusionOk="0">
                <a:moveTo>
                  <a:pt x="0" y="0"/>
                </a:moveTo>
                <a:lnTo>
                  <a:pt x="0" y="6571"/>
                </a:lnTo>
                <a:lnTo>
                  <a:pt x="367" y="6571"/>
                </a:lnTo>
                <a:lnTo>
                  <a:pt x="36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1470;p82">
            <a:extLst>
              <a:ext uri="{FF2B5EF4-FFF2-40B4-BE49-F238E27FC236}">
                <a16:creationId xmlns:a16="http://schemas.microsoft.com/office/drawing/2014/main" id="{7941B017-B1BD-E202-2623-DE60F268A76D}"/>
              </a:ext>
            </a:extLst>
          </p:cNvPr>
          <p:cNvSpPr/>
          <p:nvPr/>
        </p:nvSpPr>
        <p:spPr>
          <a:xfrm>
            <a:off x="5297437" y="3890315"/>
            <a:ext cx="110950" cy="7525"/>
          </a:xfrm>
          <a:custGeom>
            <a:avLst/>
            <a:gdLst/>
            <a:ahLst/>
            <a:cxnLst/>
            <a:rect l="l" t="t" r="r" b="b"/>
            <a:pathLst>
              <a:path w="4438" h="301" extrusionOk="0">
                <a:moveTo>
                  <a:pt x="1" y="0"/>
                </a:moveTo>
                <a:lnTo>
                  <a:pt x="1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5" name="Google Shape;1471;p82">
            <a:extLst>
              <a:ext uri="{FF2B5EF4-FFF2-40B4-BE49-F238E27FC236}">
                <a16:creationId xmlns:a16="http://schemas.microsoft.com/office/drawing/2014/main" id="{F2F99ED6-D7EA-DBDC-5229-28A103DA6F69}"/>
              </a:ext>
            </a:extLst>
          </p:cNvPr>
          <p:cNvSpPr/>
          <p:nvPr/>
        </p:nvSpPr>
        <p:spPr>
          <a:xfrm>
            <a:off x="5297437" y="3972865"/>
            <a:ext cx="110950" cy="9200"/>
          </a:xfrm>
          <a:custGeom>
            <a:avLst/>
            <a:gdLst/>
            <a:ahLst/>
            <a:cxnLst/>
            <a:rect l="l" t="t" r="r" b="b"/>
            <a:pathLst>
              <a:path w="4438" h="368" extrusionOk="0">
                <a:moveTo>
                  <a:pt x="1" y="1"/>
                </a:moveTo>
                <a:lnTo>
                  <a:pt x="1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1472;p82">
            <a:extLst>
              <a:ext uri="{FF2B5EF4-FFF2-40B4-BE49-F238E27FC236}">
                <a16:creationId xmlns:a16="http://schemas.microsoft.com/office/drawing/2014/main" id="{578037F7-BEC2-B355-9EAC-D9BD37FFC585}"/>
              </a:ext>
            </a:extLst>
          </p:cNvPr>
          <p:cNvSpPr/>
          <p:nvPr/>
        </p:nvSpPr>
        <p:spPr>
          <a:xfrm>
            <a:off x="5291612" y="3965365"/>
            <a:ext cx="120950" cy="8350"/>
          </a:xfrm>
          <a:custGeom>
            <a:avLst/>
            <a:gdLst/>
            <a:ahLst/>
            <a:cxnLst/>
            <a:rect l="l" t="t" r="r" b="b"/>
            <a:pathLst>
              <a:path w="4838" h="334" extrusionOk="0">
                <a:moveTo>
                  <a:pt x="0" y="0"/>
                </a:moveTo>
                <a:lnTo>
                  <a:pt x="0" y="334"/>
                </a:lnTo>
                <a:lnTo>
                  <a:pt x="4837" y="334"/>
                </a:lnTo>
                <a:lnTo>
                  <a:pt x="483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1473;p82">
            <a:extLst>
              <a:ext uri="{FF2B5EF4-FFF2-40B4-BE49-F238E27FC236}">
                <a16:creationId xmlns:a16="http://schemas.microsoft.com/office/drawing/2014/main" id="{B79BF7A8-BEDA-D175-21E3-1A648EA9ECF4}"/>
              </a:ext>
            </a:extLst>
          </p:cNvPr>
          <p:cNvSpPr/>
          <p:nvPr/>
        </p:nvSpPr>
        <p:spPr>
          <a:xfrm>
            <a:off x="5466737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1474;p82">
            <a:extLst>
              <a:ext uri="{FF2B5EF4-FFF2-40B4-BE49-F238E27FC236}">
                <a16:creationId xmlns:a16="http://schemas.microsoft.com/office/drawing/2014/main" id="{24341DF6-45A1-F047-2840-53DCE12625B7}"/>
              </a:ext>
            </a:extLst>
          </p:cNvPr>
          <p:cNvSpPr/>
          <p:nvPr/>
        </p:nvSpPr>
        <p:spPr>
          <a:xfrm>
            <a:off x="5456737" y="388029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0" y="1"/>
                </a:moveTo>
                <a:cubicBezTo>
                  <a:pt x="134" y="1"/>
                  <a:pt x="0" y="134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00" y="7139"/>
                </a:cubicBezTo>
                <a:lnTo>
                  <a:pt x="4937" y="7139"/>
                </a:lnTo>
                <a:cubicBezTo>
                  <a:pt x="5104" y="7139"/>
                  <a:pt x="5237" y="7006"/>
                  <a:pt x="5237" y="6839"/>
                </a:cubicBezTo>
                <a:lnTo>
                  <a:pt x="5237" y="334"/>
                </a:lnTo>
                <a:cubicBezTo>
                  <a:pt x="5237" y="168"/>
                  <a:pt x="5104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1475;p82">
            <a:extLst>
              <a:ext uri="{FF2B5EF4-FFF2-40B4-BE49-F238E27FC236}">
                <a16:creationId xmlns:a16="http://schemas.microsoft.com/office/drawing/2014/main" id="{00F6DE33-2C7C-5717-A0AC-FE0F8D843214}"/>
              </a:ext>
            </a:extLst>
          </p:cNvPr>
          <p:cNvSpPr/>
          <p:nvPr/>
        </p:nvSpPr>
        <p:spPr>
          <a:xfrm>
            <a:off x="5466737" y="3890315"/>
            <a:ext cx="110925" cy="159300"/>
          </a:xfrm>
          <a:custGeom>
            <a:avLst/>
            <a:gdLst/>
            <a:ahLst/>
            <a:cxnLst/>
            <a:rect l="l" t="t" r="r" b="b"/>
            <a:pathLst>
              <a:path w="4437" h="6372" extrusionOk="0">
                <a:moveTo>
                  <a:pt x="0" y="0"/>
                </a:moveTo>
                <a:lnTo>
                  <a:pt x="0" y="6371"/>
                </a:lnTo>
                <a:lnTo>
                  <a:pt x="4437" y="6371"/>
                </a:lnTo>
                <a:lnTo>
                  <a:pt x="4437" y="0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1476;p82">
            <a:extLst>
              <a:ext uri="{FF2B5EF4-FFF2-40B4-BE49-F238E27FC236}">
                <a16:creationId xmlns:a16="http://schemas.microsoft.com/office/drawing/2014/main" id="{CEAB7F19-3C1B-F7ED-E7C1-81BE72E1D7AF}"/>
              </a:ext>
            </a:extLst>
          </p:cNvPr>
          <p:cNvSpPr/>
          <p:nvPr/>
        </p:nvSpPr>
        <p:spPr>
          <a:xfrm>
            <a:off x="5516762" y="3887815"/>
            <a:ext cx="8375" cy="164300"/>
          </a:xfrm>
          <a:custGeom>
            <a:avLst/>
            <a:gdLst/>
            <a:ahLst/>
            <a:cxnLst/>
            <a:rect l="l" t="t" r="r" b="b"/>
            <a:pathLst>
              <a:path w="335" h="6572" extrusionOk="0">
                <a:moveTo>
                  <a:pt x="1" y="0"/>
                </a:moveTo>
                <a:lnTo>
                  <a:pt x="1" y="6571"/>
                </a:lnTo>
                <a:lnTo>
                  <a:pt x="334" y="6571"/>
                </a:lnTo>
                <a:lnTo>
                  <a:pt x="334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1477;p82">
            <a:extLst>
              <a:ext uri="{FF2B5EF4-FFF2-40B4-BE49-F238E27FC236}">
                <a16:creationId xmlns:a16="http://schemas.microsoft.com/office/drawing/2014/main" id="{0BDBA746-B5BD-A582-14B6-1E0060FC9540}"/>
              </a:ext>
            </a:extLst>
          </p:cNvPr>
          <p:cNvSpPr/>
          <p:nvPr/>
        </p:nvSpPr>
        <p:spPr>
          <a:xfrm>
            <a:off x="5466737" y="3890315"/>
            <a:ext cx="110925" cy="7525"/>
          </a:xfrm>
          <a:custGeom>
            <a:avLst/>
            <a:gdLst/>
            <a:ahLst/>
            <a:cxnLst/>
            <a:rect l="l" t="t" r="r" b="b"/>
            <a:pathLst>
              <a:path w="4437" h="301" extrusionOk="0">
                <a:moveTo>
                  <a:pt x="0" y="0"/>
                </a:moveTo>
                <a:lnTo>
                  <a:pt x="0" y="300"/>
                </a:lnTo>
                <a:lnTo>
                  <a:pt x="4437" y="300"/>
                </a:lnTo>
                <a:lnTo>
                  <a:pt x="4437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1478;p82">
            <a:extLst>
              <a:ext uri="{FF2B5EF4-FFF2-40B4-BE49-F238E27FC236}">
                <a16:creationId xmlns:a16="http://schemas.microsoft.com/office/drawing/2014/main" id="{98782310-B171-7366-9404-BF8178C61067}"/>
              </a:ext>
            </a:extLst>
          </p:cNvPr>
          <p:cNvSpPr/>
          <p:nvPr/>
        </p:nvSpPr>
        <p:spPr>
          <a:xfrm>
            <a:off x="5466737" y="397286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3" name="Google Shape;1479;p82">
            <a:extLst>
              <a:ext uri="{FF2B5EF4-FFF2-40B4-BE49-F238E27FC236}">
                <a16:creationId xmlns:a16="http://schemas.microsoft.com/office/drawing/2014/main" id="{B0467F44-CFC7-734A-CDD1-7FC49595DB3A}"/>
              </a:ext>
            </a:extLst>
          </p:cNvPr>
          <p:cNvSpPr/>
          <p:nvPr/>
        </p:nvSpPr>
        <p:spPr>
          <a:xfrm>
            <a:off x="5460887" y="3965365"/>
            <a:ext cx="120125" cy="8350"/>
          </a:xfrm>
          <a:custGeom>
            <a:avLst/>
            <a:gdLst/>
            <a:ahLst/>
            <a:cxnLst/>
            <a:rect l="l" t="t" r="r" b="b"/>
            <a:pathLst>
              <a:path w="4805" h="334" extrusionOk="0">
                <a:moveTo>
                  <a:pt x="1" y="0"/>
                </a:moveTo>
                <a:lnTo>
                  <a:pt x="1" y="334"/>
                </a:lnTo>
                <a:lnTo>
                  <a:pt x="4804" y="334"/>
                </a:lnTo>
                <a:lnTo>
                  <a:pt x="4804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4" name="Google Shape;1480;p82">
            <a:extLst>
              <a:ext uri="{FF2B5EF4-FFF2-40B4-BE49-F238E27FC236}">
                <a16:creationId xmlns:a16="http://schemas.microsoft.com/office/drawing/2014/main" id="{438C22D4-26A4-C016-7A44-116ACCD4B4C0}"/>
              </a:ext>
            </a:extLst>
          </p:cNvPr>
          <p:cNvSpPr/>
          <p:nvPr/>
        </p:nvSpPr>
        <p:spPr>
          <a:xfrm>
            <a:off x="4789587" y="4239715"/>
            <a:ext cx="111775" cy="159325"/>
          </a:xfrm>
          <a:custGeom>
            <a:avLst/>
            <a:gdLst/>
            <a:ahLst/>
            <a:cxnLst/>
            <a:rect l="l" t="t" r="r" b="b"/>
            <a:pathLst>
              <a:path w="4471" h="6373" extrusionOk="0">
                <a:moveTo>
                  <a:pt x="0" y="1"/>
                </a:moveTo>
                <a:lnTo>
                  <a:pt x="0" y="6372"/>
                </a:lnTo>
                <a:lnTo>
                  <a:pt x="4470" y="6372"/>
                </a:lnTo>
                <a:lnTo>
                  <a:pt x="4470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5" name="Google Shape;1481;p82">
            <a:extLst>
              <a:ext uri="{FF2B5EF4-FFF2-40B4-BE49-F238E27FC236}">
                <a16:creationId xmlns:a16="http://schemas.microsoft.com/office/drawing/2014/main" id="{7A6B5E10-C413-C6E6-81F1-8D386AED52C1}"/>
              </a:ext>
            </a:extLst>
          </p:cNvPr>
          <p:cNvSpPr/>
          <p:nvPr/>
        </p:nvSpPr>
        <p:spPr>
          <a:xfrm>
            <a:off x="4779587" y="4230540"/>
            <a:ext cx="131775" cy="178500"/>
          </a:xfrm>
          <a:custGeom>
            <a:avLst/>
            <a:gdLst/>
            <a:ahLst/>
            <a:cxnLst/>
            <a:rect l="l" t="t" r="r" b="b"/>
            <a:pathLst>
              <a:path w="5271" h="7140" extrusionOk="0">
                <a:moveTo>
                  <a:pt x="334" y="1"/>
                </a:moveTo>
                <a:cubicBezTo>
                  <a:pt x="167" y="1"/>
                  <a:pt x="0" y="134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34" y="7139"/>
                </a:cubicBezTo>
                <a:lnTo>
                  <a:pt x="4937" y="7139"/>
                </a:lnTo>
                <a:cubicBezTo>
                  <a:pt x="5137" y="7139"/>
                  <a:pt x="5271" y="7006"/>
                  <a:pt x="5271" y="6839"/>
                </a:cubicBezTo>
                <a:lnTo>
                  <a:pt x="5271" y="334"/>
                </a:lnTo>
                <a:cubicBezTo>
                  <a:pt x="5271" y="134"/>
                  <a:pt x="5104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6" name="Google Shape;1482;p82">
            <a:extLst>
              <a:ext uri="{FF2B5EF4-FFF2-40B4-BE49-F238E27FC236}">
                <a16:creationId xmlns:a16="http://schemas.microsoft.com/office/drawing/2014/main" id="{515683B0-6D71-ECC4-AACC-11D0642A8271}"/>
              </a:ext>
            </a:extLst>
          </p:cNvPr>
          <p:cNvSpPr/>
          <p:nvPr/>
        </p:nvSpPr>
        <p:spPr>
          <a:xfrm>
            <a:off x="4789587" y="4239715"/>
            <a:ext cx="111775" cy="159325"/>
          </a:xfrm>
          <a:custGeom>
            <a:avLst/>
            <a:gdLst/>
            <a:ahLst/>
            <a:cxnLst/>
            <a:rect l="l" t="t" r="r" b="b"/>
            <a:pathLst>
              <a:path w="4471" h="6373" extrusionOk="0">
                <a:moveTo>
                  <a:pt x="0" y="1"/>
                </a:moveTo>
                <a:lnTo>
                  <a:pt x="0" y="6372"/>
                </a:lnTo>
                <a:lnTo>
                  <a:pt x="4470" y="6372"/>
                </a:lnTo>
                <a:lnTo>
                  <a:pt x="4470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1483;p82">
            <a:extLst>
              <a:ext uri="{FF2B5EF4-FFF2-40B4-BE49-F238E27FC236}">
                <a16:creationId xmlns:a16="http://schemas.microsoft.com/office/drawing/2014/main" id="{1129D39C-1C17-D985-E128-3096B78953A9}"/>
              </a:ext>
            </a:extLst>
          </p:cNvPr>
          <p:cNvSpPr/>
          <p:nvPr/>
        </p:nvSpPr>
        <p:spPr>
          <a:xfrm>
            <a:off x="4790412" y="4321440"/>
            <a:ext cx="45075" cy="77600"/>
          </a:xfrm>
          <a:custGeom>
            <a:avLst/>
            <a:gdLst/>
            <a:ahLst/>
            <a:cxnLst/>
            <a:rect l="l" t="t" r="r" b="b"/>
            <a:pathLst>
              <a:path w="1803" h="3104" extrusionOk="0">
                <a:moveTo>
                  <a:pt x="434" y="1"/>
                </a:moveTo>
                <a:lnTo>
                  <a:pt x="1" y="968"/>
                </a:lnTo>
                <a:lnTo>
                  <a:pt x="1" y="3103"/>
                </a:lnTo>
                <a:lnTo>
                  <a:pt x="368" y="3103"/>
                </a:lnTo>
                <a:lnTo>
                  <a:pt x="1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8" name="Google Shape;1484;p82">
            <a:extLst>
              <a:ext uri="{FF2B5EF4-FFF2-40B4-BE49-F238E27FC236}">
                <a16:creationId xmlns:a16="http://schemas.microsoft.com/office/drawing/2014/main" id="{CEDD2C3A-426D-6340-475D-5D00D71B70DD}"/>
              </a:ext>
            </a:extLst>
          </p:cNvPr>
          <p:cNvSpPr/>
          <p:nvPr/>
        </p:nvSpPr>
        <p:spPr>
          <a:xfrm>
            <a:off x="4810437" y="4327290"/>
            <a:ext cx="33375" cy="72575"/>
          </a:xfrm>
          <a:custGeom>
            <a:avLst/>
            <a:gdLst/>
            <a:ahLst/>
            <a:cxnLst/>
            <a:rect l="l" t="t" r="r" b="b"/>
            <a:pathLst>
              <a:path w="1335" h="2903" extrusionOk="0">
                <a:moveTo>
                  <a:pt x="1335" y="0"/>
                </a:moveTo>
                <a:lnTo>
                  <a:pt x="0" y="2902"/>
                </a:lnTo>
                <a:lnTo>
                  <a:pt x="467" y="2902"/>
                </a:lnTo>
                <a:lnTo>
                  <a:pt x="1301" y="1101"/>
                </a:lnTo>
                <a:lnTo>
                  <a:pt x="1301" y="1001"/>
                </a:lnTo>
                <a:cubicBezTo>
                  <a:pt x="1301" y="634"/>
                  <a:pt x="1301" y="334"/>
                  <a:pt x="1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9" name="Google Shape;1485;p82">
            <a:extLst>
              <a:ext uri="{FF2B5EF4-FFF2-40B4-BE49-F238E27FC236}">
                <a16:creationId xmlns:a16="http://schemas.microsoft.com/office/drawing/2014/main" id="{73C96EB7-8A74-3222-25E8-6C323CC1DE99}"/>
              </a:ext>
            </a:extLst>
          </p:cNvPr>
          <p:cNvSpPr/>
          <p:nvPr/>
        </p:nvSpPr>
        <p:spPr>
          <a:xfrm>
            <a:off x="4845462" y="4321440"/>
            <a:ext cx="54225" cy="77600"/>
          </a:xfrm>
          <a:custGeom>
            <a:avLst/>
            <a:gdLst/>
            <a:ahLst/>
            <a:cxnLst/>
            <a:rect l="l" t="t" r="r" b="b"/>
            <a:pathLst>
              <a:path w="2169" h="3104" extrusionOk="0">
                <a:moveTo>
                  <a:pt x="801" y="1"/>
                </a:moveTo>
                <a:lnTo>
                  <a:pt x="0" y="1735"/>
                </a:lnTo>
                <a:cubicBezTo>
                  <a:pt x="34" y="2069"/>
                  <a:pt x="34" y="2436"/>
                  <a:pt x="34" y="2770"/>
                </a:cubicBezTo>
                <a:cubicBezTo>
                  <a:pt x="34" y="2870"/>
                  <a:pt x="34" y="3003"/>
                  <a:pt x="34" y="3103"/>
                </a:cubicBezTo>
                <a:lnTo>
                  <a:pt x="734" y="3103"/>
                </a:lnTo>
                <a:lnTo>
                  <a:pt x="2169" y="34"/>
                </a:lnTo>
                <a:lnTo>
                  <a:pt x="1702" y="34"/>
                </a:lnTo>
                <a:cubicBezTo>
                  <a:pt x="1401" y="34"/>
                  <a:pt x="1101" y="34"/>
                  <a:pt x="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1486;p82">
            <a:extLst>
              <a:ext uri="{FF2B5EF4-FFF2-40B4-BE49-F238E27FC236}">
                <a16:creationId xmlns:a16="http://schemas.microsoft.com/office/drawing/2014/main" id="{732F9FFF-C279-8C4F-412B-197433A3C138}"/>
              </a:ext>
            </a:extLst>
          </p:cNvPr>
          <p:cNvSpPr/>
          <p:nvPr/>
        </p:nvSpPr>
        <p:spPr>
          <a:xfrm>
            <a:off x="4874637" y="4341465"/>
            <a:ext cx="26725" cy="58400"/>
          </a:xfrm>
          <a:custGeom>
            <a:avLst/>
            <a:gdLst/>
            <a:ahLst/>
            <a:cxnLst/>
            <a:rect l="l" t="t" r="r" b="b"/>
            <a:pathLst>
              <a:path w="1069" h="2336" extrusionOk="0">
                <a:moveTo>
                  <a:pt x="1068" y="0"/>
                </a:moveTo>
                <a:lnTo>
                  <a:pt x="1" y="2335"/>
                </a:lnTo>
                <a:lnTo>
                  <a:pt x="468" y="2335"/>
                </a:lnTo>
                <a:lnTo>
                  <a:pt x="1068" y="1068"/>
                </a:lnTo>
                <a:lnTo>
                  <a:pt x="10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1" name="Google Shape;1487;p82">
            <a:extLst>
              <a:ext uri="{FF2B5EF4-FFF2-40B4-BE49-F238E27FC236}">
                <a16:creationId xmlns:a16="http://schemas.microsoft.com/office/drawing/2014/main" id="{1132DBCE-679C-AE54-AB0F-ED686288FA92}"/>
              </a:ext>
            </a:extLst>
          </p:cNvPr>
          <p:cNvSpPr/>
          <p:nvPr/>
        </p:nvSpPr>
        <p:spPr>
          <a:xfrm>
            <a:off x="4840462" y="4237215"/>
            <a:ext cx="8350" cy="165150"/>
          </a:xfrm>
          <a:custGeom>
            <a:avLst/>
            <a:gdLst/>
            <a:ahLst/>
            <a:cxnLst/>
            <a:rect l="l" t="t" r="r" b="b"/>
            <a:pathLst>
              <a:path w="334" h="6606" extrusionOk="0">
                <a:moveTo>
                  <a:pt x="0" y="1"/>
                </a:moveTo>
                <a:lnTo>
                  <a:pt x="0" y="6606"/>
                </a:lnTo>
                <a:lnTo>
                  <a:pt x="334" y="6606"/>
                </a:lnTo>
                <a:lnTo>
                  <a:pt x="334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2" name="Google Shape;1488;p82">
            <a:extLst>
              <a:ext uri="{FF2B5EF4-FFF2-40B4-BE49-F238E27FC236}">
                <a16:creationId xmlns:a16="http://schemas.microsoft.com/office/drawing/2014/main" id="{F586D1D7-E0E1-7BF0-481E-E9229F48546B}"/>
              </a:ext>
            </a:extLst>
          </p:cNvPr>
          <p:cNvSpPr/>
          <p:nvPr/>
        </p:nvSpPr>
        <p:spPr>
          <a:xfrm>
            <a:off x="4789587" y="4239715"/>
            <a:ext cx="110925" cy="8375"/>
          </a:xfrm>
          <a:custGeom>
            <a:avLst/>
            <a:gdLst/>
            <a:ahLst/>
            <a:cxnLst/>
            <a:rect l="l" t="t" r="r" b="b"/>
            <a:pathLst>
              <a:path w="4437" h="335" extrusionOk="0">
                <a:moveTo>
                  <a:pt x="0" y="1"/>
                </a:moveTo>
                <a:lnTo>
                  <a:pt x="0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1489;p82">
            <a:extLst>
              <a:ext uri="{FF2B5EF4-FFF2-40B4-BE49-F238E27FC236}">
                <a16:creationId xmlns:a16="http://schemas.microsoft.com/office/drawing/2014/main" id="{E399050C-9A6B-E367-4378-CCAFC8725E79}"/>
              </a:ext>
            </a:extLst>
          </p:cNvPr>
          <p:cNvSpPr/>
          <p:nvPr/>
        </p:nvSpPr>
        <p:spPr>
          <a:xfrm>
            <a:off x="4789587" y="432311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1490;p82">
            <a:extLst>
              <a:ext uri="{FF2B5EF4-FFF2-40B4-BE49-F238E27FC236}">
                <a16:creationId xmlns:a16="http://schemas.microsoft.com/office/drawing/2014/main" id="{9BBFD93C-34CE-C6D0-733B-EB3B4F2ED556}"/>
              </a:ext>
            </a:extLst>
          </p:cNvPr>
          <p:cNvSpPr/>
          <p:nvPr/>
        </p:nvSpPr>
        <p:spPr>
          <a:xfrm>
            <a:off x="4783737" y="4315615"/>
            <a:ext cx="120950" cy="8350"/>
          </a:xfrm>
          <a:custGeom>
            <a:avLst/>
            <a:gdLst/>
            <a:ahLst/>
            <a:cxnLst/>
            <a:rect l="l" t="t" r="r" b="b"/>
            <a:pathLst>
              <a:path w="4838" h="334" extrusionOk="0">
                <a:moveTo>
                  <a:pt x="1" y="0"/>
                </a:moveTo>
                <a:lnTo>
                  <a:pt x="1" y="334"/>
                </a:lnTo>
                <a:lnTo>
                  <a:pt x="4838" y="334"/>
                </a:lnTo>
                <a:lnTo>
                  <a:pt x="4838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1491;p82">
            <a:extLst>
              <a:ext uri="{FF2B5EF4-FFF2-40B4-BE49-F238E27FC236}">
                <a16:creationId xmlns:a16="http://schemas.microsoft.com/office/drawing/2014/main" id="{B15CBFA5-DF42-5FF9-8A65-2DDB7C18103F}"/>
              </a:ext>
            </a:extLst>
          </p:cNvPr>
          <p:cNvSpPr/>
          <p:nvPr/>
        </p:nvSpPr>
        <p:spPr>
          <a:xfrm>
            <a:off x="4958862" y="4239715"/>
            <a:ext cx="110950" cy="160150"/>
          </a:xfrm>
          <a:custGeom>
            <a:avLst/>
            <a:gdLst/>
            <a:ahLst/>
            <a:cxnLst/>
            <a:rect l="l" t="t" r="r" b="b"/>
            <a:pathLst>
              <a:path w="4438" h="6406" extrusionOk="0">
                <a:moveTo>
                  <a:pt x="1" y="1"/>
                </a:moveTo>
                <a:lnTo>
                  <a:pt x="1" y="6405"/>
                </a:lnTo>
                <a:lnTo>
                  <a:pt x="4437" y="6405"/>
                </a:lnTo>
                <a:lnTo>
                  <a:pt x="4437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1492;p82">
            <a:extLst>
              <a:ext uri="{FF2B5EF4-FFF2-40B4-BE49-F238E27FC236}">
                <a16:creationId xmlns:a16="http://schemas.microsoft.com/office/drawing/2014/main" id="{34CB4643-F9A1-2B4C-3769-3E45486FA43B}"/>
              </a:ext>
            </a:extLst>
          </p:cNvPr>
          <p:cNvSpPr/>
          <p:nvPr/>
        </p:nvSpPr>
        <p:spPr>
          <a:xfrm>
            <a:off x="4948862" y="4230540"/>
            <a:ext cx="131800" cy="178500"/>
          </a:xfrm>
          <a:custGeom>
            <a:avLst/>
            <a:gdLst/>
            <a:ahLst/>
            <a:cxnLst/>
            <a:rect l="l" t="t" r="r" b="b"/>
            <a:pathLst>
              <a:path w="5272" h="7140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lnTo>
                  <a:pt x="1" y="6839"/>
                </a:lnTo>
                <a:cubicBezTo>
                  <a:pt x="1" y="7006"/>
                  <a:pt x="134" y="7139"/>
                  <a:pt x="334" y="7139"/>
                </a:cubicBezTo>
                <a:lnTo>
                  <a:pt x="4938" y="7139"/>
                </a:lnTo>
                <a:cubicBezTo>
                  <a:pt x="5104" y="7139"/>
                  <a:pt x="5271" y="7006"/>
                  <a:pt x="5271" y="6839"/>
                </a:cubicBezTo>
                <a:lnTo>
                  <a:pt x="5271" y="334"/>
                </a:lnTo>
                <a:cubicBezTo>
                  <a:pt x="5271" y="134"/>
                  <a:pt x="5104" y="1"/>
                  <a:pt x="49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1493;p82">
            <a:extLst>
              <a:ext uri="{FF2B5EF4-FFF2-40B4-BE49-F238E27FC236}">
                <a16:creationId xmlns:a16="http://schemas.microsoft.com/office/drawing/2014/main" id="{145560DD-E346-5E54-17AB-5289DA78AFD3}"/>
              </a:ext>
            </a:extLst>
          </p:cNvPr>
          <p:cNvSpPr/>
          <p:nvPr/>
        </p:nvSpPr>
        <p:spPr>
          <a:xfrm>
            <a:off x="4958862" y="4239715"/>
            <a:ext cx="110950" cy="160150"/>
          </a:xfrm>
          <a:custGeom>
            <a:avLst/>
            <a:gdLst/>
            <a:ahLst/>
            <a:cxnLst/>
            <a:rect l="l" t="t" r="r" b="b"/>
            <a:pathLst>
              <a:path w="4438" h="6406" extrusionOk="0">
                <a:moveTo>
                  <a:pt x="1" y="1"/>
                </a:moveTo>
                <a:lnTo>
                  <a:pt x="1" y="6405"/>
                </a:lnTo>
                <a:lnTo>
                  <a:pt x="4437" y="6405"/>
                </a:lnTo>
                <a:lnTo>
                  <a:pt x="4437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1494;p82">
            <a:extLst>
              <a:ext uri="{FF2B5EF4-FFF2-40B4-BE49-F238E27FC236}">
                <a16:creationId xmlns:a16="http://schemas.microsoft.com/office/drawing/2014/main" id="{9ABC397A-B580-CDAF-39EB-9EA468CC2BA6}"/>
              </a:ext>
            </a:extLst>
          </p:cNvPr>
          <p:cNvSpPr/>
          <p:nvPr/>
        </p:nvSpPr>
        <p:spPr>
          <a:xfrm>
            <a:off x="4958862" y="4321440"/>
            <a:ext cx="45900" cy="77600"/>
          </a:xfrm>
          <a:custGeom>
            <a:avLst/>
            <a:gdLst/>
            <a:ahLst/>
            <a:cxnLst/>
            <a:rect l="l" t="t" r="r" b="b"/>
            <a:pathLst>
              <a:path w="1836" h="3104" extrusionOk="0">
                <a:moveTo>
                  <a:pt x="468" y="1"/>
                </a:moveTo>
                <a:lnTo>
                  <a:pt x="1" y="968"/>
                </a:lnTo>
                <a:lnTo>
                  <a:pt x="1" y="3103"/>
                </a:lnTo>
                <a:lnTo>
                  <a:pt x="401" y="3103"/>
                </a:lnTo>
                <a:lnTo>
                  <a:pt x="18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1495;p82">
            <a:extLst>
              <a:ext uri="{FF2B5EF4-FFF2-40B4-BE49-F238E27FC236}">
                <a16:creationId xmlns:a16="http://schemas.microsoft.com/office/drawing/2014/main" id="{C3BA90A9-2237-7D4A-F080-6EFF992C1A8C}"/>
              </a:ext>
            </a:extLst>
          </p:cNvPr>
          <p:cNvSpPr/>
          <p:nvPr/>
        </p:nvSpPr>
        <p:spPr>
          <a:xfrm>
            <a:off x="4978887" y="4327290"/>
            <a:ext cx="34225" cy="72575"/>
          </a:xfrm>
          <a:custGeom>
            <a:avLst/>
            <a:gdLst/>
            <a:ahLst/>
            <a:cxnLst/>
            <a:rect l="l" t="t" r="r" b="b"/>
            <a:pathLst>
              <a:path w="1369" h="2903" extrusionOk="0">
                <a:moveTo>
                  <a:pt x="1368" y="0"/>
                </a:moveTo>
                <a:lnTo>
                  <a:pt x="1" y="2902"/>
                </a:lnTo>
                <a:lnTo>
                  <a:pt x="501" y="2902"/>
                </a:lnTo>
                <a:lnTo>
                  <a:pt x="1335" y="1101"/>
                </a:lnTo>
                <a:lnTo>
                  <a:pt x="1335" y="1001"/>
                </a:lnTo>
                <a:cubicBezTo>
                  <a:pt x="1335" y="634"/>
                  <a:pt x="1335" y="334"/>
                  <a:pt x="13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1496;p82">
            <a:extLst>
              <a:ext uri="{FF2B5EF4-FFF2-40B4-BE49-F238E27FC236}">
                <a16:creationId xmlns:a16="http://schemas.microsoft.com/office/drawing/2014/main" id="{28C61901-1D75-7F5E-BA89-AEFE1A69EA90}"/>
              </a:ext>
            </a:extLst>
          </p:cNvPr>
          <p:cNvSpPr/>
          <p:nvPr/>
        </p:nvSpPr>
        <p:spPr>
          <a:xfrm>
            <a:off x="5014737" y="4321440"/>
            <a:ext cx="53400" cy="77600"/>
          </a:xfrm>
          <a:custGeom>
            <a:avLst/>
            <a:gdLst/>
            <a:ahLst/>
            <a:cxnLst/>
            <a:rect l="l" t="t" r="r" b="b"/>
            <a:pathLst>
              <a:path w="2136" h="3104" extrusionOk="0">
                <a:moveTo>
                  <a:pt x="801" y="1"/>
                </a:moveTo>
                <a:lnTo>
                  <a:pt x="1" y="1735"/>
                </a:lnTo>
                <a:cubicBezTo>
                  <a:pt x="1" y="2069"/>
                  <a:pt x="34" y="2436"/>
                  <a:pt x="34" y="2770"/>
                </a:cubicBezTo>
                <a:cubicBezTo>
                  <a:pt x="34" y="2870"/>
                  <a:pt x="34" y="3003"/>
                  <a:pt x="34" y="3103"/>
                </a:cubicBezTo>
                <a:lnTo>
                  <a:pt x="735" y="3103"/>
                </a:lnTo>
                <a:lnTo>
                  <a:pt x="2136" y="34"/>
                </a:lnTo>
                <a:lnTo>
                  <a:pt x="1702" y="34"/>
                </a:lnTo>
                <a:cubicBezTo>
                  <a:pt x="1402" y="34"/>
                  <a:pt x="1102" y="34"/>
                  <a:pt x="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1497;p82">
            <a:extLst>
              <a:ext uri="{FF2B5EF4-FFF2-40B4-BE49-F238E27FC236}">
                <a16:creationId xmlns:a16="http://schemas.microsoft.com/office/drawing/2014/main" id="{C598EE62-26BF-74F3-55A7-D5BFCFB7E56F}"/>
              </a:ext>
            </a:extLst>
          </p:cNvPr>
          <p:cNvSpPr/>
          <p:nvPr/>
        </p:nvSpPr>
        <p:spPr>
          <a:xfrm>
            <a:off x="5043112" y="4341465"/>
            <a:ext cx="26700" cy="58400"/>
          </a:xfrm>
          <a:custGeom>
            <a:avLst/>
            <a:gdLst/>
            <a:ahLst/>
            <a:cxnLst/>
            <a:rect l="l" t="t" r="r" b="b"/>
            <a:pathLst>
              <a:path w="1068" h="2336" extrusionOk="0">
                <a:moveTo>
                  <a:pt x="1067" y="0"/>
                </a:moveTo>
                <a:lnTo>
                  <a:pt x="0" y="2335"/>
                </a:lnTo>
                <a:lnTo>
                  <a:pt x="500" y="2335"/>
                </a:lnTo>
                <a:lnTo>
                  <a:pt x="1067" y="1068"/>
                </a:lnTo>
                <a:lnTo>
                  <a:pt x="10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1498;p82">
            <a:extLst>
              <a:ext uri="{FF2B5EF4-FFF2-40B4-BE49-F238E27FC236}">
                <a16:creationId xmlns:a16="http://schemas.microsoft.com/office/drawing/2014/main" id="{000A0C71-7C15-96CA-8A2A-1033B6613D05}"/>
              </a:ext>
            </a:extLst>
          </p:cNvPr>
          <p:cNvSpPr/>
          <p:nvPr/>
        </p:nvSpPr>
        <p:spPr>
          <a:xfrm>
            <a:off x="5008912" y="423721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0" y="1"/>
                </a:moveTo>
                <a:lnTo>
                  <a:pt x="0" y="6606"/>
                </a:lnTo>
                <a:lnTo>
                  <a:pt x="367" y="6606"/>
                </a:lnTo>
                <a:lnTo>
                  <a:pt x="36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1499;p82">
            <a:extLst>
              <a:ext uri="{FF2B5EF4-FFF2-40B4-BE49-F238E27FC236}">
                <a16:creationId xmlns:a16="http://schemas.microsoft.com/office/drawing/2014/main" id="{F1FAB293-E87B-60F2-D6C2-D4AD1416E638}"/>
              </a:ext>
            </a:extLst>
          </p:cNvPr>
          <p:cNvSpPr/>
          <p:nvPr/>
        </p:nvSpPr>
        <p:spPr>
          <a:xfrm>
            <a:off x="4958862" y="4239715"/>
            <a:ext cx="110950" cy="8375"/>
          </a:xfrm>
          <a:custGeom>
            <a:avLst/>
            <a:gdLst/>
            <a:ahLst/>
            <a:cxnLst/>
            <a:rect l="l" t="t" r="r" b="b"/>
            <a:pathLst>
              <a:path w="4438" h="335" extrusionOk="0">
                <a:moveTo>
                  <a:pt x="1" y="1"/>
                </a:moveTo>
                <a:lnTo>
                  <a:pt x="1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1500;p82">
            <a:extLst>
              <a:ext uri="{FF2B5EF4-FFF2-40B4-BE49-F238E27FC236}">
                <a16:creationId xmlns:a16="http://schemas.microsoft.com/office/drawing/2014/main" id="{719466F5-B374-4289-11BE-D61F183CE907}"/>
              </a:ext>
            </a:extLst>
          </p:cNvPr>
          <p:cNvSpPr/>
          <p:nvPr/>
        </p:nvSpPr>
        <p:spPr>
          <a:xfrm>
            <a:off x="4958862" y="4323115"/>
            <a:ext cx="110950" cy="9200"/>
          </a:xfrm>
          <a:custGeom>
            <a:avLst/>
            <a:gdLst/>
            <a:ahLst/>
            <a:cxnLst/>
            <a:rect l="l" t="t" r="r" b="b"/>
            <a:pathLst>
              <a:path w="4438" h="368" extrusionOk="0">
                <a:moveTo>
                  <a:pt x="1" y="1"/>
                </a:moveTo>
                <a:lnTo>
                  <a:pt x="1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1501;p82">
            <a:extLst>
              <a:ext uri="{FF2B5EF4-FFF2-40B4-BE49-F238E27FC236}">
                <a16:creationId xmlns:a16="http://schemas.microsoft.com/office/drawing/2014/main" id="{6E0E6C28-0147-24B2-A015-FCED7862BADA}"/>
              </a:ext>
            </a:extLst>
          </p:cNvPr>
          <p:cNvSpPr/>
          <p:nvPr/>
        </p:nvSpPr>
        <p:spPr>
          <a:xfrm>
            <a:off x="4953037" y="4315615"/>
            <a:ext cx="120950" cy="8350"/>
          </a:xfrm>
          <a:custGeom>
            <a:avLst/>
            <a:gdLst/>
            <a:ahLst/>
            <a:cxnLst/>
            <a:rect l="l" t="t" r="r" b="b"/>
            <a:pathLst>
              <a:path w="4838" h="334" extrusionOk="0">
                <a:moveTo>
                  <a:pt x="0" y="0"/>
                </a:moveTo>
                <a:lnTo>
                  <a:pt x="0" y="334"/>
                </a:lnTo>
                <a:lnTo>
                  <a:pt x="4837" y="334"/>
                </a:lnTo>
                <a:lnTo>
                  <a:pt x="483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1502;p82">
            <a:extLst>
              <a:ext uri="{FF2B5EF4-FFF2-40B4-BE49-F238E27FC236}">
                <a16:creationId xmlns:a16="http://schemas.microsoft.com/office/drawing/2014/main" id="{C0A7FFA4-5609-A5B5-D964-7508397C4324}"/>
              </a:ext>
            </a:extLst>
          </p:cNvPr>
          <p:cNvSpPr/>
          <p:nvPr/>
        </p:nvSpPr>
        <p:spPr>
          <a:xfrm>
            <a:off x="5128162" y="4239715"/>
            <a:ext cx="110925" cy="159325"/>
          </a:xfrm>
          <a:custGeom>
            <a:avLst/>
            <a:gdLst/>
            <a:ahLst/>
            <a:cxnLst/>
            <a:rect l="l" t="t" r="r" b="b"/>
            <a:pathLst>
              <a:path w="4437" h="6373" extrusionOk="0">
                <a:moveTo>
                  <a:pt x="0" y="1"/>
                </a:moveTo>
                <a:lnTo>
                  <a:pt x="0" y="6372"/>
                </a:lnTo>
                <a:lnTo>
                  <a:pt x="4437" y="6372"/>
                </a:lnTo>
                <a:lnTo>
                  <a:pt x="4437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1503;p82">
            <a:extLst>
              <a:ext uri="{FF2B5EF4-FFF2-40B4-BE49-F238E27FC236}">
                <a16:creationId xmlns:a16="http://schemas.microsoft.com/office/drawing/2014/main" id="{870FB77F-B7B7-3FE9-EF7F-1567776B68D8}"/>
              </a:ext>
            </a:extLst>
          </p:cNvPr>
          <p:cNvSpPr/>
          <p:nvPr/>
        </p:nvSpPr>
        <p:spPr>
          <a:xfrm>
            <a:off x="5118162" y="423054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0" y="1"/>
                </a:moveTo>
                <a:cubicBezTo>
                  <a:pt x="134" y="1"/>
                  <a:pt x="0" y="134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00" y="7139"/>
                </a:cubicBezTo>
                <a:lnTo>
                  <a:pt x="4937" y="7139"/>
                </a:lnTo>
                <a:cubicBezTo>
                  <a:pt x="5104" y="7139"/>
                  <a:pt x="5237" y="7006"/>
                  <a:pt x="5237" y="6839"/>
                </a:cubicBezTo>
                <a:lnTo>
                  <a:pt x="5237" y="334"/>
                </a:lnTo>
                <a:cubicBezTo>
                  <a:pt x="5237" y="134"/>
                  <a:pt x="5104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1504;p82">
            <a:extLst>
              <a:ext uri="{FF2B5EF4-FFF2-40B4-BE49-F238E27FC236}">
                <a16:creationId xmlns:a16="http://schemas.microsoft.com/office/drawing/2014/main" id="{BEF91B10-5825-94D2-0EA5-41BBD0082F72}"/>
              </a:ext>
            </a:extLst>
          </p:cNvPr>
          <p:cNvSpPr/>
          <p:nvPr/>
        </p:nvSpPr>
        <p:spPr>
          <a:xfrm>
            <a:off x="5128162" y="4239715"/>
            <a:ext cx="110925" cy="159325"/>
          </a:xfrm>
          <a:custGeom>
            <a:avLst/>
            <a:gdLst/>
            <a:ahLst/>
            <a:cxnLst/>
            <a:rect l="l" t="t" r="r" b="b"/>
            <a:pathLst>
              <a:path w="4437" h="6373" extrusionOk="0">
                <a:moveTo>
                  <a:pt x="0" y="1"/>
                </a:moveTo>
                <a:lnTo>
                  <a:pt x="0" y="6372"/>
                </a:lnTo>
                <a:lnTo>
                  <a:pt x="4437" y="6372"/>
                </a:lnTo>
                <a:lnTo>
                  <a:pt x="4437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1505;p82">
            <a:extLst>
              <a:ext uri="{FF2B5EF4-FFF2-40B4-BE49-F238E27FC236}">
                <a16:creationId xmlns:a16="http://schemas.microsoft.com/office/drawing/2014/main" id="{87D64ABF-8B54-A663-2D0F-3651FD0BA088}"/>
              </a:ext>
            </a:extLst>
          </p:cNvPr>
          <p:cNvSpPr/>
          <p:nvPr/>
        </p:nvSpPr>
        <p:spPr>
          <a:xfrm>
            <a:off x="5128162" y="4321440"/>
            <a:ext cx="45900" cy="77600"/>
          </a:xfrm>
          <a:custGeom>
            <a:avLst/>
            <a:gdLst/>
            <a:ahLst/>
            <a:cxnLst/>
            <a:rect l="l" t="t" r="r" b="b"/>
            <a:pathLst>
              <a:path w="1836" h="3104" extrusionOk="0">
                <a:moveTo>
                  <a:pt x="467" y="1"/>
                </a:moveTo>
                <a:lnTo>
                  <a:pt x="0" y="968"/>
                </a:lnTo>
                <a:lnTo>
                  <a:pt x="0" y="3103"/>
                </a:lnTo>
                <a:lnTo>
                  <a:pt x="401" y="3103"/>
                </a:lnTo>
                <a:lnTo>
                  <a:pt x="18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1506;p82">
            <a:extLst>
              <a:ext uri="{FF2B5EF4-FFF2-40B4-BE49-F238E27FC236}">
                <a16:creationId xmlns:a16="http://schemas.microsoft.com/office/drawing/2014/main" id="{58C98E73-BCD3-DB3B-1EE7-310CE3A6E02C}"/>
              </a:ext>
            </a:extLst>
          </p:cNvPr>
          <p:cNvSpPr/>
          <p:nvPr/>
        </p:nvSpPr>
        <p:spPr>
          <a:xfrm>
            <a:off x="5148187" y="4327290"/>
            <a:ext cx="33375" cy="72575"/>
          </a:xfrm>
          <a:custGeom>
            <a:avLst/>
            <a:gdLst/>
            <a:ahLst/>
            <a:cxnLst/>
            <a:rect l="l" t="t" r="r" b="b"/>
            <a:pathLst>
              <a:path w="1335" h="2903" extrusionOk="0">
                <a:moveTo>
                  <a:pt x="1334" y="0"/>
                </a:moveTo>
                <a:lnTo>
                  <a:pt x="0" y="2902"/>
                </a:lnTo>
                <a:lnTo>
                  <a:pt x="500" y="2902"/>
                </a:lnTo>
                <a:lnTo>
                  <a:pt x="1334" y="1101"/>
                </a:lnTo>
                <a:lnTo>
                  <a:pt x="1334" y="1001"/>
                </a:lnTo>
                <a:cubicBezTo>
                  <a:pt x="1334" y="634"/>
                  <a:pt x="1334" y="334"/>
                  <a:pt x="13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1" name="Google Shape;1507;p82">
            <a:extLst>
              <a:ext uri="{FF2B5EF4-FFF2-40B4-BE49-F238E27FC236}">
                <a16:creationId xmlns:a16="http://schemas.microsoft.com/office/drawing/2014/main" id="{21AAE61C-0CCD-D861-AE4B-61FC2A7E279C}"/>
              </a:ext>
            </a:extLst>
          </p:cNvPr>
          <p:cNvSpPr/>
          <p:nvPr/>
        </p:nvSpPr>
        <p:spPr>
          <a:xfrm>
            <a:off x="5184037" y="4321440"/>
            <a:ext cx="53400" cy="77600"/>
          </a:xfrm>
          <a:custGeom>
            <a:avLst/>
            <a:gdLst/>
            <a:ahLst/>
            <a:cxnLst/>
            <a:rect l="l" t="t" r="r" b="b"/>
            <a:pathLst>
              <a:path w="2136" h="3104" extrusionOk="0">
                <a:moveTo>
                  <a:pt x="768" y="1"/>
                </a:moveTo>
                <a:lnTo>
                  <a:pt x="0" y="1735"/>
                </a:lnTo>
                <a:cubicBezTo>
                  <a:pt x="0" y="2069"/>
                  <a:pt x="0" y="2436"/>
                  <a:pt x="0" y="2770"/>
                </a:cubicBezTo>
                <a:cubicBezTo>
                  <a:pt x="0" y="2870"/>
                  <a:pt x="34" y="3003"/>
                  <a:pt x="34" y="3103"/>
                </a:cubicBezTo>
                <a:lnTo>
                  <a:pt x="701" y="3103"/>
                </a:lnTo>
                <a:lnTo>
                  <a:pt x="2135" y="34"/>
                </a:lnTo>
                <a:lnTo>
                  <a:pt x="1668" y="34"/>
                </a:lnTo>
                <a:cubicBezTo>
                  <a:pt x="1368" y="34"/>
                  <a:pt x="1068" y="34"/>
                  <a:pt x="7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1508;p82">
            <a:extLst>
              <a:ext uri="{FF2B5EF4-FFF2-40B4-BE49-F238E27FC236}">
                <a16:creationId xmlns:a16="http://schemas.microsoft.com/office/drawing/2014/main" id="{66835E64-94C0-B40C-166F-D95F8EBE208A}"/>
              </a:ext>
            </a:extLst>
          </p:cNvPr>
          <p:cNvSpPr/>
          <p:nvPr/>
        </p:nvSpPr>
        <p:spPr>
          <a:xfrm>
            <a:off x="5212387" y="4341465"/>
            <a:ext cx="26700" cy="58400"/>
          </a:xfrm>
          <a:custGeom>
            <a:avLst/>
            <a:gdLst/>
            <a:ahLst/>
            <a:cxnLst/>
            <a:rect l="l" t="t" r="r" b="b"/>
            <a:pathLst>
              <a:path w="1068" h="2336" extrusionOk="0">
                <a:moveTo>
                  <a:pt x="1068" y="0"/>
                </a:moveTo>
                <a:lnTo>
                  <a:pt x="1" y="2335"/>
                </a:lnTo>
                <a:lnTo>
                  <a:pt x="501" y="2335"/>
                </a:lnTo>
                <a:lnTo>
                  <a:pt x="1068" y="1068"/>
                </a:lnTo>
                <a:lnTo>
                  <a:pt x="10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1509;p82">
            <a:extLst>
              <a:ext uri="{FF2B5EF4-FFF2-40B4-BE49-F238E27FC236}">
                <a16:creationId xmlns:a16="http://schemas.microsoft.com/office/drawing/2014/main" id="{A432E72D-7931-6660-96E1-BB8207F37F25}"/>
              </a:ext>
            </a:extLst>
          </p:cNvPr>
          <p:cNvSpPr/>
          <p:nvPr/>
        </p:nvSpPr>
        <p:spPr>
          <a:xfrm>
            <a:off x="5178187" y="423721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1" y="1"/>
                </a:moveTo>
                <a:lnTo>
                  <a:pt x="1" y="6606"/>
                </a:lnTo>
                <a:lnTo>
                  <a:pt x="368" y="6606"/>
                </a:lnTo>
                <a:lnTo>
                  <a:pt x="36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1510;p82">
            <a:extLst>
              <a:ext uri="{FF2B5EF4-FFF2-40B4-BE49-F238E27FC236}">
                <a16:creationId xmlns:a16="http://schemas.microsoft.com/office/drawing/2014/main" id="{0F52001C-FFE7-2385-5C6F-AAC52C8C4807}"/>
              </a:ext>
            </a:extLst>
          </p:cNvPr>
          <p:cNvSpPr/>
          <p:nvPr/>
        </p:nvSpPr>
        <p:spPr>
          <a:xfrm>
            <a:off x="5128162" y="4239715"/>
            <a:ext cx="110925" cy="8375"/>
          </a:xfrm>
          <a:custGeom>
            <a:avLst/>
            <a:gdLst/>
            <a:ahLst/>
            <a:cxnLst/>
            <a:rect l="l" t="t" r="r" b="b"/>
            <a:pathLst>
              <a:path w="4437" h="335" extrusionOk="0">
                <a:moveTo>
                  <a:pt x="0" y="1"/>
                </a:moveTo>
                <a:lnTo>
                  <a:pt x="0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1511;p82">
            <a:extLst>
              <a:ext uri="{FF2B5EF4-FFF2-40B4-BE49-F238E27FC236}">
                <a16:creationId xmlns:a16="http://schemas.microsoft.com/office/drawing/2014/main" id="{7389235E-F165-AA0C-036F-61D9B1A728B2}"/>
              </a:ext>
            </a:extLst>
          </p:cNvPr>
          <p:cNvSpPr/>
          <p:nvPr/>
        </p:nvSpPr>
        <p:spPr>
          <a:xfrm>
            <a:off x="5128162" y="432311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1512;p82">
            <a:extLst>
              <a:ext uri="{FF2B5EF4-FFF2-40B4-BE49-F238E27FC236}">
                <a16:creationId xmlns:a16="http://schemas.microsoft.com/office/drawing/2014/main" id="{5B841E89-8C56-8CA1-6667-5636529FC006}"/>
              </a:ext>
            </a:extLst>
          </p:cNvPr>
          <p:cNvSpPr/>
          <p:nvPr/>
        </p:nvSpPr>
        <p:spPr>
          <a:xfrm>
            <a:off x="5122312" y="4315615"/>
            <a:ext cx="120950" cy="8350"/>
          </a:xfrm>
          <a:custGeom>
            <a:avLst/>
            <a:gdLst/>
            <a:ahLst/>
            <a:cxnLst/>
            <a:rect l="l" t="t" r="r" b="b"/>
            <a:pathLst>
              <a:path w="4838" h="334" extrusionOk="0">
                <a:moveTo>
                  <a:pt x="1" y="0"/>
                </a:moveTo>
                <a:lnTo>
                  <a:pt x="1" y="334"/>
                </a:lnTo>
                <a:lnTo>
                  <a:pt x="4838" y="334"/>
                </a:lnTo>
                <a:lnTo>
                  <a:pt x="4838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7" name="Google Shape;1513;p82">
            <a:extLst>
              <a:ext uri="{FF2B5EF4-FFF2-40B4-BE49-F238E27FC236}">
                <a16:creationId xmlns:a16="http://schemas.microsoft.com/office/drawing/2014/main" id="{2A979B2D-85D2-2C79-DA6A-2BDDE6109C0D}"/>
              </a:ext>
            </a:extLst>
          </p:cNvPr>
          <p:cNvSpPr/>
          <p:nvPr/>
        </p:nvSpPr>
        <p:spPr>
          <a:xfrm>
            <a:off x="5297437" y="4239715"/>
            <a:ext cx="110950" cy="160150"/>
          </a:xfrm>
          <a:custGeom>
            <a:avLst/>
            <a:gdLst/>
            <a:ahLst/>
            <a:cxnLst/>
            <a:rect l="l" t="t" r="r" b="b"/>
            <a:pathLst>
              <a:path w="4438" h="6406" extrusionOk="0">
                <a:moveTo>
                  <a:pt x="1" y="1"/>
                </a:moveTo>
                <a:lnTo>
                  <a:pt x="1" y="6405"/>
                </a:lnTo>
                <a:lnTo>
                  <a:pt x="4437" y="6405"/>
                </a:lnTo>
                <a:lnTo>
                  <a:pt x="4437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8" name="Google Shape;1514;p82">
            <a:extLst>
              <a:ext uri="{FF2B5EF4-FFF2-40B4-BE49-F238E27FC236}">
                <a16:creationId xmlns:a16="http://schemas.microsoft.com/office/drawing/2014/main" id="{161EE11D-3A0C-0E54-97E3-2276E4A43895}"/>
              </a:ext>
            </a:extLst>
          </p:cNvPr>
          <p:cNvSpPr/>
          <p:nvPr/>
        </p:nvSpPr>
        <p:spPr>
          <a:xfrm>
            <a:off x="5287437" y="423054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lnTo>
                  <a:pt x="1" y="6839"/>
                </a:lnTo>
                <a:cubicBezTo>
                  <a:pt x="1" y="7006"/>
                  <a:pt x="134" y="7139"/>
                  <a:pt x="301" y="7139"/>
                </a:cubicBezTo>
                <a:lnTo>
                  <a:pt x="4938" y="7139"/>
                </a:lnTo>
                <a:cubicBezTo>
                  <a:pt x="5104" y="7139"/>
                  <a:pt x="5238" y="7006"/>
                  <a:pt x="5238" y="6839"/>
                </a:cubicBezTo>
                <a:lnTo>
                  <a:pt x="5238" y="334"/>
                </a:lnTo>
                <a:cubicBezTo>
                  <a:pt x="5238" y="134"/>
                  <a:pt x="5104" y="1"/>
                  <a:pt x="49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9" name="Google Shape;1515;p82">
            <a:extLst>
              <a:ext uri="{FF2B5EF4-FFF2-40B4-BE49-F238E27FC236}">
                <a16:creationId xmlns:a16="http://schemas.microsoft.com/office/drawing/2014/main" id="{7F4FB7AF-F3D0-2766-94B5-82D6BE503461}"/>
              </a:ext>
            </a:extLst>
          </p:cNvPr>
          <p:cNvSpPr/>
          <p:nvPr/>
        </p:nvSpPr>
        <p:spPr>
          <a:xfrm>
            <a:off x="5297437" y="4239715"/>
            <a:ext cx="110950" cy="160150"/>
          </a:xfrm>
          <a:custGeom>
            <a:avLst/>
            <a:gdLst/>
            <a:ahLst/>
            <a:cxnLst/>
            <a:rect l="l" t="t" r="r" b="b"/>
            <a:pathLst>
              <a:path w="4438" h="6406" extrusionOk="0">
                <a:moveTo>
                  <a:pt x="1" y="1"/>
                </a:moveTo>
                <a:lnTo>
                  <a:pt x="1" y="6405"/>
                </a:lnTo>
                <a:lnTo>
                  <a:pt x="4437" y="6405"/>
                </a:lnTo>
                <a:lnTo>
                  <a:pt x="4437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0" name="Google Shape;1516;p82">
            <a:extLst>
              <a:ext uri="{FF2B5EF4-FFF2-40B4-BE49-F238E27FC236}">
                <a16:creationId xmlns:a16="http://schemas.microsoft.com/office/drawing/2014/main" id="{536E64AB-98D2-A213-0D27-4D3D0C1D4707}"/>
              </a:ext>
            </a:extLst>
          </p:cNvPr>
          <p:cNvSpPr/>
          <p:nvPr/>
        </p:nvSpPr>
        <p:spPr>
          <a:xfrm>
            <a:off x="5297437" y="4321440"/>
            <a:ext cx="45900" cy="77600"/>
          </a:xfrm>
          <a:custGeom>
            <a:avLst/>
            <a:gdLst/>
            <a:ahLst/>
            <a:cxnLst/>
            <a:rect l="l" t="t" r="r" b="b"/>
            <a:pathLst>
              <a:path w="1836" h="3104" extrusionOk="0">
                <a:moveTo>
                  <a:pt x="468" y="1"/>
                </a:moveTo>
                <a:lnTo>
                  <a:pt x="1" y="968"/>
                </a:lnTo>
                <a:lnTo>
                  <a:pt x="1" y="3103"/>
                </a:lnTo>
                <a:lnTo>
                  <a:pt x="368" y="3103"/>
                </a:lnTo>
                <a:lnTo>
                  <a:pt x="18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1517;p82">
            <a:extLst>
              <a:ext uri="{FF2B5EF4-FFF2-40B4-BE49-F238E27FC236}">
                <a16:creationId xmlns:a16="http://schemas.microsoft.com/office/drawing/2014/main" id="{328B5707-F242-2F82-68D8-E3B89CFEBDF6}"/>
              </a:ext>
            </a:extLst>
          </p:cNvPr>
          <p:cNvSpPr/>
          <p:nvPr/>
        </p:nvSpPr>
        <p:spPr>
          <a:xfrm>
            <a:off x="5317462" y="4327290"/>
            <a:ext cx="33375" cy="72575"/>
          </a:xfrm>
          <a:custGeom>
            <a:avLst/>
            <a:gdLst/>
            <a:ahLst/>
            <a:cxnLst/>
            <a:rect l="l" t="t" r="r" b="b"/>
            <a:pathLst>
              <a:path w="1335" h="2903" extrusionOk="0">
                <a:moveTo>
                  <a:pt x="1335" y="0"/>
                </a:moveTo>
                <a:lnTo>
                  <a:pt x="1" y="2902"/>
                </a:lnTo>
                <a:lnTo>
                  <a:pt x="501" y="2902"/>
                </a:lnTo>
                <a:lnTo>
                  <a:pt x="1335" y="1101"/>
                </a:lnTo>
                <a:lnTo>
                  <a:pt x="1335" y="1001"/>
                </a:lnTo>
                <a:cubicBezTo>
                  <a:pt x="1335" y="634"/>
                  <a:pt x="1335" y="334"/>
                  <a:pt x="1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2" name="Google Shape;1518;p82">
            <a:extLst>
              <a:ext uri="{FF2B5EF4-FFF2-40B4-BE49-F238E27FC236}">
                <a16:creationId xmlns:a16="http://schemas.microsoft.com/office/drawing/2014/main" id="{BB88C24A-EF13-C184-3F10-E9C4A7CF9A60}"/>
              </a:ext>
            </a:extLst>
          </p:cNvPr>
          <p:cNvSpPr/>
          <p:nvPr/>
        </p:nvSpPr>
        <p:spPr>
          <a:xfrm>
            <a:off x="5352487" y="4321440"/>
            <a:ext cx="54225" cy="77600"/>
          </a:xfrm>
          <a:custGeom>
            <a:avLst/>
            <a:gdLst/>
            <a:ahLst/>
            <a:cxnLst/>
            <a:rect l="l" t="t" r="r" b="b"/>
            <a:pathLst>
              <a:path w="2169" h="3104" extrusionOk="0">
                <a:moveTo>
                  <a:pt x="801" y="1"/>
                </a:moveTo>
                <a:lnTo>
                  <a:pt x="1" y="1735"/>
                </a:lnTo>
                <a:cubicBezTo>
                  <a:pt x="34" y="2069"/>
                  <a:pt x="34" y="2436"/>
                  <a:pt x="34" y="2770"/>
                </a:cubicBezTo>
                <a:cubicBezTo>
                  <a:pt x="34" y="2870"/>
                  <a:pt x="34" y="3003"/>
                  <a:pt x="67" y="3103"/>
                </a:cubicBezTo>
                <a:lnTo>
                  <a:pt x="734" y="3103"/>
                </a:lnTo>
                <a:lnTo>
                  <a:pt x="2169" y="34"/>
                </a:lnTo>
                <a:lnTo>
                  <a:pt x="1702" y="34"/>
                </a:lnTo>
                <a:cubicBezTo>
                  <a:pt x="1402" y="34"/>
                  <a:pt x="1101" y="34"/>
                  <a:pt x="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3" name="Google Shape;1519;p82">
            <a:extLst>
              <a:ext uri="{FF2B5EF4-FFF2-40B4-BE49-F238E27FC236}">
                <a16:creationId xmlns:a16="http://schemas.microsoft.com/office/drawing/2014/main" id="{CC0E08E1-A71B-A282-A361-CFF4F5BDF542}"/>
              </a:ext>
            </a:extLst>
          </p:cNvPr>
          <p:cNvSpPr/>
          <p:nvPr/>
        </p:nvSpPr>
        <p:spPr>
          <a:xfrm>
            <a:off x="5381687" y="4341465"/>
            <a:ext cx="26700" cy="58400"/>
          </a:xfrm>
          <a:custGeom>
            <a:avLst/>
            <a:gdLst/>
            <a:ahLst/>
            <a:cxnLst/>
            <a:rect l="l" t="t" r="r" b="b"/>
            <a:pathLst>
              <a:path w="1068" h="2336" extrusionOk="0">
                <a:moveTo>
                  <a:pt x="1067" y="0"/>
                </a:moveTo>
                <a:lnTo>
                  <a:pt x="0" y="2335"/>
                </a:lnTo>
                <a:lnTo>
                  <a:pt x="500" y="2335"/>
                </a:lnTo>
                <a:lnTo>
                  <a:pt x="1067" y="1068"/>
                </a:lnTo>
                <a:lnTo>
                  <a:pt x="10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4" name="Google Shape;1520;p82">
            <a:extLst>
              <a:ext uri="{FF2B5EF4-FFF2-40B4-BE49-F238E27FC236}">
                <a16:creationId xmlns:a16="http://schemas.microsoft.com/office/drawing/2014/main" id="{28F09843-8E12-524E-4670-FEF4F62BC3FB}"/>
              </a:ext>
            </a:extLst>
          </p:cNvPr>
          <p:cNvSpPr/>
          <p:nvPr/>
        </p:nvSpPr>
        <p:spPr>
          <a:xfrm>
            <a:off x="5347487" y="423721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0" y="1"/>
                </a:moveTo>
                <a:lnTo>
                  <a:pt x="0" y="6606"/>
                </a:lnTo>
                <a:lnTo>
                  <a:pt x="367" y="6606"/>
                </a:lnTo>
                <a:lnTo>
                  <a:pt x="36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1521;p82">
            <a:extLst>
              <a:ext uri="{FF2B5EF4-FFF2-40B4-BE49-F238E27FC236}">
                <a16:creationId xmlns:a16="http://schemas.microsoft.com/office/drawing/2014/main" id="{1ACCDF38-B06E-9BCC-1B8C-92014E6A5484}"/>
              </a:ext>
            </a:extLst>
          </p:cNvPr>
          <p:cNvSpPr/>
          <p:nvPr/>
        </p:nvSpPr>
        <p:spPr>
          <a:xfrm>
            <a:off x="5297437" y="4239715"/>
            <a:ext cx="110950" cy="8375"/>
          </a:xfrm>
          <a:custGeom>
            <a:avLst/>
            <a:gdLst/>
            <a:ahLst/>
            <a:cxnLst/>
            <a:rect l="l" t="t" r="r" b="b"/>
            <a:pathLst>
              <a:path w="4438" h="335" extrusionOk="0">
                <a:moveTo>
                  <a:pt x="1" y="1"/>
                </a:moveTo>
                <a:lnTo>
                  <a:pt x="1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1522;p82">
            <a:extLst>
              <a:ext uri="{FF2B5EF4-FFF2-40B4-BE49-F238E27FC236}">
                <a16:creationId xmlns:a16="http://schemas.microsoft.com/office/drawing/2014/main" id="{365466CB-3053-7842-F213-568664E9BB0A}"/>
              </a:ext>
            </a:extLst>
          </p:cNvPr>
          <p:cNvSpPr/>
          <p:nvPr/>
        </p:nvSpPr>
        <p:spPr>
          <a:xfrm>
            <a:off x="5297437" y="4323115"/>
            <a:ext cx="110950" cy="9200"/>
          </a:xfrm>
          <a:custGeom>
            <a:avLst/>
            <a:gdLst/>
            <a:ahLst/>
            <a:cxnLst/>
            <a:rect l="l" t="t" r="r" b="b"/>
            <a:pathLst>
              <a:path w="4438" h="368" extrusionOk="0">
                <a:moveTo>
                  <a:pt x="1" y="1"/>
                </a:moveTo>
                <a:lnTo>
                  <a:pt x="1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1523;p82">
            <a:extLst>
              <a:ext uri="{FF2B5EF4-FFF2-40B4-BE49-F238E27FC236}">
                <a16:creationId xmlns:a16="http://schemas.microsoft.com/office/drawing/2014/main" id="{ECE5FBD4-FA78-234B-33C7-AA2AE0327DA2}"/>
              </a:ext>
            </a:extLst>
          </p:cNvPr>
          <p:cNvSpPr/>
          <p:nvPr/>
        </p:nvSpPr>
        <p:spPr>
          <a:xfrm>
            <a:off x="5291612" y="4315615"/>
            <a:ext cx="120950" cy="8350"/>
          </a:xfrm>
          <a:custGeom>
            <a:avLst/>
            <a:gdLst/>
            <a:ahLst/>
            <a:cxnLst/>
            <a:rect l="l" t="t" r="r" b="b"/>
            <a:pathLst>
              <a:path w="4838" h="334" extrusionOk="0">
                <a:moveTo>
                  <a:pt x="0" y="0"/>
                </a:moveTo>
                <a:lnTo>
                  <a:pt x="0" y="334"/>
                </a:lnTo>
                <a:lnTo>
                  <a:pt x="4837" y="334"/>
                </a:lnTo>
                <a:lnTo>
                  <a:pt x="4837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1524;p82">
            <a:extLst>
              <a:ext uri="{FF2B5EF4-FFF2-40B4-BE49-F238E27FC236}">
                <a16:creationId xmlns:a16="http://schemas.microsoft.com/office/drawing/2014/main" id="{7236889D-6BD0-E668-CFE3-006B21265D0C}"/>
              </a:ext>
            </a:extLst>
          </p:cNvPr>
          <p:cNvSpPr/>
          <p:nvPr/>
        </p:nvSpPr>
        <p:spPr>
          <a:xfrm>
            <a:off x="5466737" y="4239715"/>
            <a:ext cx="110925" cy="159325"/>
          </a:xfrm>
          <a:custGeom>
            <a:avLst/>
            <a:gdLst/>
            <a:ahLst/>
            <a:cxnLst/>
            <a:rect l="l" t="t" r="r" b="b"/>
            <a:pathLst>
              <a:path w="4437" h="6373" extrusionOk="0">
                <a:moveTo>
                  <a:pt x="0" y="1"/>
                </a:moveTo>
                <a:lnTo>
                  <a:pt x="0" y="6372"/>
                </a:lnTo>
                <a:lnTo>
                  <a:pt x="4437" y="6372"/>
                </a:lnTo>
                <a:lnTo>
                  <a:pt x="4437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1525;p82">
            <a:extLst>
              <a:ext uri="{FF2B5EF4-FFF2-40B4-BE49-F238E27FC236}">
                <a16:creationId xmlns:a16="http://schemas.microsoft.com/office/drawing/2014/main" id="{5DF99EB2-CD8F-0EF0-10D7-C0E8BB3929A0}"/>
              </a:ext>
            </a:extLst>
          </p:cNvPr>
          <p:cNvSpPr/>
          <p:nvPr/>
        </p:nvSpPr>
        <p:spPr>
          <a:xfrm>
            <a:off x="5456737" y="4230540"/>
            <a:ext cx="130950" cy="178500"/>
          </a:xfrm>
          <a:custGeom>
            <a:avLst/>
            <a:gdLst/>
            <a:ahLst/>
            <a:cxnLst/>
            <a:rect l="l" t="t" r="r" b="b"/>
            <a:pathLst>
              <a:path w="5238" h="7140" extrusionOk="0">
                <a:moveTo>
                  <a:pt x="300" y="1"/>
                </a:moveTo>
                <a:cubicBezTo>
                  <a:pt x="134" y="1"/>
                  <a:pt x="0" y="134"/>
                  <a:pt x="0" y="334"/>
                </a:cubicBezTo>
                <a:lnTo>
                  <a:pt x="0" y="6839"/>
                </a:lnTo>
                <a:cubicBezTo>
                  <a:pt x="0" y="7006"/>
                  <a:pt x="134" y="7139"/>
                  <a:pt x="300" y="7139"/>
                </a:cubicBezTo>
                <a:lnTo>
                  <a:pt x="4937" y="7139"/>
                </a:lnTo>
                <a:cubicBezTo>
                  <a:pt x="5104" y="7139"/>
                  <a:pt x="5237" y="7006"/>
                  <a:pt x="5237" y="6839"/>
                </a:cubicBezTo>
                <a:lnTo>
                  <a:pt x="5237" y="334"/>
                </a:lnTo>
                <a:cubicBezTo>
                  <a:pt x="5237" y="134"/>
                  <a:pt x="5104" y="1"/>
                  <a:pt x="493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1526;p82">
            <a:extLst>
              <a:ext uri="{FF2B5EF4-FFF2-40B4-BE49-F238E27FC236}">
                <a16:creationId xmlns:a16="http://schemas.microsoft.com/office/drawing/2014/main" id="{BA4CBCF7-F50B-8FAC-3A94-7DE15AF21DD1}"/>
              </a:ext>
            </a:extLst>
          </p:cNvPr>
          <p:cNvSpPr/>
          <p:nvPr/>
        </p:nvSpPr>
        <p:spPr>
          <a:xfrm>
            <a:off x="5466737" y="4239715"/>
            <a:ext cx="110925" cy="159325"/>
          </a:xfrm>
          <a:custGeom>
            <a:avLst/>
            <a:gdLst/>
            <a:ahLst/>
            <a:cxnLst/>
            <a:rect l="l" t="t" r="r" b="b"/>
            <a:pathLst>
              <a:path w="4437" h="6373" extrusionOk="0">
                <a:moveTo>
                  <a:pt x="0" y="1"/>
                </a:moveTo>
                <a:lnTo>
                  <a:pt x="0" y="6372"/>
                </a:lnTo>
                <a:lnTo>
                  <a:pt x="4437" y="6372"/>
                </a:lnTo>
                <a:lnTo>
                  <a:pt x="4437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1527;p82">
            <a:extLst>
              <a:ext uri="{FF2B5EF4-FFF2-40B4-BE49-F238E27FC236}">
                <a16:creationId xmlns:a16="http://schemas.microsoft.com/office/drawing/2014/main" id="{2F3275CF-74EB-3181-CB24-EA3F4DB4126E}"/>
              </a:ext>
            </a:extLst>
          </p:cNvPr>
          <p:cNvSpPr/>
          <p:nvPr/>
        </p:nvSpPr>
        <p:spPr>
          <a:xfrm>
            <a:off x="5466737" y="4321440"/>
            <a:ext cx="45050" cy="77600"/>
          </a:xfrm>
          <a:custGeom>
            <a:avLst/>
            <a:gdLst/>
            <a:ahLst/>
            <a:cxnLst/>
            <a:rect l="l" t="t" r="r" b="b"/>
            <a:pathLst>
              <a:path w="1802" h="3104" extrusionOk="0">
                <a:moveTo>
                  <a:pt x="467" y="1"/>
                </a:moveTo>
                <a:lnTo>
                  <a:pt x="0" y="968"/>
                </a:lnTo>
                <a:lnTo>
                  <a:pt x="0" y="3103"/>
                </a:lnTo>
                <a:lnTo>
                  <a:pt x="367" y="3103"/>
                </a:lnTo>
                <a:lnTo>
                  <a:pt x="1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1528;p82">
            <a:extLst>
              <a:ext uri="{FF2B5EF4-FFF2-40B4-BE49-F238E27FC236}">
                <a16:creationId xmlns:a16="http://schemas.microsoft.com/office/drawing/2014/main" id="{E5EA5504-C91D-0705-04EC-391A72A18682}"/>
              </a:ext>
            </a:extLst>
          </p:cNvPr>
          <p:cNvSpPr/>
          <p:nvPr/>
        </p:nvSpPr>
        <p:spPr>
          <a:xfrm>
            <a:off x="5486762" y="4327290"/>
            <a:ext cx="33375" cy="72575"/>
          </a:xfrm>
          <a:custGeom>
            <a:avLst/>
            <a:gdLst/>
            <a:ahLst/>
            <a:cxnLst/>
            <a:rect l="l" t="t" r="r" b="b"/>
            <a:pathLst>
              <a:path w="1335" h="2903" extrusionOk="0">
                <a:moveTo>
                  <a:pt x="1334" y="0"/>
                </a:moveTo>
                <a:lnTo>
                  <a:pt x="0" y="2902"/>
                </a:lnTo>
                <a:lnTo>
                  <a:pt x="500" y="2902"/>
                </a:lnTo>
                <a:lnTo>
                  <a:pt x="1334" y="1101"/>
                </a:lnTo>
                <a:lnTo>
                  <a:pt x="1334" y="1001"/>
                </a:lnTo>
                <a:cubicBezTo>
                  <a:pt x="1334" y="634"/>
                  <a:pt x="1301" y="334"/>
                  <a:pt x="13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1529;p82">
            <a:extLst>
              <a:ext uri="{FF2B5EF4-FFF2-40B4-BE49-F238E27FC236}">
                <a16:creationId xmlns:a16="http://schemas.microsoft.com/office/drawing/2014/main" id="{E033E052-FE4D-398E-655B-197DF8B77EE2}"/>
              </a:ext>
            </a:extLst>
          </p:cNvPr>
          <p:cNvSpPr/>
          <p:nvPr/>
        </p:nvSpPr>
        <p:spPr>
          <a:xfrm>
            <a:off x="5521787" y="4321440"/>
            <a:ext cx="54225" cy="77600"/>
          </a:xfrm>
          <a:custGeom>
            <a:avLst/>
            <a:gdLst/>
            <a:ahLst/>
            <a:cxnLst/>
            <a:rect l="l" t="t" r="r" b="b"/>
            <a:pathLst>
              <a:path w="2169" h="3104" extrusionOk="0">
                <a:moveTo>
                  <a:pt x="801" y="1"/>
                </a:moveTo>
                <a:lnTo>
                  <a:pt x="0" y="1735"/>
                </a:lnTo>
                <a:cubicBezTo>
                  <a:pt x="33" y="2069"/>
                  <a:pt x="33" y="2436"/>
                  <a:pt x="33" y="2770"/>
                </a:cubicBezTo>
                <a:cubicBezTo>
                  <a:pt x="33" y="2870"/>
                  <a:pt x="33" y="3003"/>
                  <a:pt x="33" y="3103"/>
                </a:cubicBezTo>
                <a:lnTo>
                  <a:pt x="734" y="3103"/>
                </a:lnTo>
                <a:lnTo>
                  <a:pt x="2168" y="34"/>
                </a:lnTo>
                <a:lnTo>
                  <a:pt x="1701" y="34"/>
                </a:lnTo>
                <a:cubicBezTo>
                  <a:pt x="1401" y="34"/>
                  <a:pt x="1101" y="34"/>
                  <a:pt x="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1530;p82">
            <a:extLst>
              <a:ext uri="{FF2B5EF4-FFF2-40B4-BE49-F238E27FC236}">
                <a16:creationId xmlns:a16="http://schemas.microsoft.com/office/drawing/2014/main" id="{81E4D8E5-1F2F-8D27-E590-A0D0CFED1EEF}"/>
              </a:ext>
            </a:extLst>
          </p:cNvPr>
          <p:cNvSpPr/>
          <p:nvPr/>
        </p:nvSpPr>
        <p:spPr>
          <a:xfrm>
            <a:off x="5550962" y="4341465"/>
            <a:ext cx="26700" cy="58400"/>
          </a:xfrm>
          <a:custGeom>
            <a:avLst/>
            <a:gdLst/>
            <a:ahLst/>
            <a:cxnLst/>
            <a:rect l="l" t="t" r="r" b="b"/>
            <a:pathLst>
              <a:path w="1068" h="2336" extrusionOk="0">
                <a:moveTo>
                  <a:pt x="1068" y="0"/>
                </a:moveTo>
                <a:lnTo>
                  <a:pt x="1" y="2335"/>
                </a:lnTo>
                <a:lnTo>
                  <a:pt x="501" y="2335"/>
                </a:lnTo>
                <a:lnTo>
                  <a:pt x="1068" y="1068"/>
                </a:lnTo>
                <a:lnTo>
                  <a:pt x="10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1531;p82">
            <a:extLst>
              <a:ext uri="{FF2B5EF4-FFF2-40B4-BE49-F238E27FC236}">
                <a16:creationId xmlns:a16="http://schemas.microsoft.com/office/drawing/2014/main" id="{C58AE810-FB25-75C8-4519-E8BF5F268C96}"/>
              </a:ext>
            </a:extLst>
          </p:cNvPr>
          <p:cNvSpPr/>
          <p:nvPr/>
        </p:nvSpPr>
        <p:spPr>
          <a:xfrm>
            <a:off x="5516762" y="4237215"/>
            <a:ext cx="9200" cy="165150"/>
          </a:xfrm>
          <a:custGeom>
            <a:avLst/>
            <a:gdLst/>
            <a:ahLst/>
            <a:cxnLst/>
            <a:rect l="l" t="t" r="r" b="b"/>
            <a:pathLst>
              <a:path w="368" h="6606" extrusionOk="0">
                <a:moveTo>
                  <a:pt x="1" y="1"/>
                </a:moveTo>
                <a:lnTo>
                  <a:pt x="1" y="6606"/>
                </a:lnTo>
                <a:lnTo>
                  <a:pt x="368" y="6606"/>
                </a:lnTo>
                <a:lnTo>
                  <a:pt x="36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1532;p82">
            <a:extLst>
              <a:ext uri="{FF2B5EF4-FFF2-40B4-BE49-F238E27FC236}">
                <a16:creationId xmlns:a16="http://schemas.microsoft.com/office/drawing/2014/main" id="{9EB07DC3-4DAF-213B-F1FD-EECA2EC6B4AD}"/>
              </a:ext>
            </a:extLst>
          </p:cNvPr>
          <p:cNvSpPr/>
          <p:nvPr/>
        </p:nvSpPr>
        <p:spPr>
          <a:xfrm>
            <a:off x="5466737" y="4239715"/>
            <a:ext cx="110925" cy="8375"/>
          </a:xfrm>
          <a:custGeom>
            <a:avLst/>
            <a:gdLst/>
            <a:ahLst/>
            <a:cxnLst/>
            <a:rect l="l" t="t" r="r" b="b"/>
            <a:pathLst>
              <a:path w="4437" h="335" extrusionOk="0">
                <a:moveTo>
                  <a:pt x="0" y="1"/>
                </a:moveTo>
                <a:lnTo>
                  <a:pt x="0" y="334"/>
                </a:lnTo>
                <a:lnTo>
                  <a:pt x="4437" y="334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1533;p82">
            <a:extLst>
              <a:ext uri="{FF2B5EF4-FFF2-40B4-BE49-F238E27FC236}">
                <a16:creationId xmlns:a16="http://schemas.microsoft.com/office/drawing/2014/main" id="{D3E277F6-86D6-4218-D356-2E4EC442F62F}"/>
              </a:ext>
            </a:extLst>
          </p:cNvPr>
          <p:cNvSpPr/>
          <p:nvPr/>
        </p:nvSpPr>
        <p:spPr>
          <a:xfrm>
            <a:off x="5466737" y="4323115"/>
            <a:ext cx="110925" cy="9200"/>
          </a:xfrm>
          <a:custGeom>
            <a:avLst/>
            <a:gdLst/>
            <a:ahLst/>
            <a:cxnLst/>
            <a:rect l="l" t="t" r="r" b="b"/>
            <a:pathLst>
              <a:path w="4437" h="368" extrusionOk="0">
                <a:moveTo>
                  <a:pt x="0" y="1"/>
                </a:moveTo>
                <a:lnTo>
                  <a:pt x="0" y="367"/>
                </a:lnTo>
                <a:lnTo>
                  <a:pt x="4437" y="367"/>
                </a:lnTo>
                <a:lnTo>
                  <a:pt x="4437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1534;p82">
            <a:extLst>
              <a:ext uri="{FF2B5EF4-FFF2-40B4-BE49-F238E27FC236}">
                <a16:creationId xmlns:a16="http://schemas.microsoft.com/office/drawing/2014/main" id="{F1DA32B3-5ED0-1766-0AC0-A600E104C0A5}"/>
              </a:ext>
            </a:extLst>
          </p:cNvPr>
          <p:cNvSpPr/>
          <p:nvPr/>
        </p:nvSpPr>
        <p:spPr>
          <a:xfrm>
            <a:off x="5460887" y="4315615"/>
            <a:ext cx="120125" cy="8350"/>
          </a:xfrm>
          <a:custGeom>
            <a:avLst/>
            <a:gdLst/>
            <a:ahLst/>
            <a:cxnLst/>
            <a:rect l="l" t="t" r="r" b="b"/>
            <a:pathLst>
              <a:path w="4805" h="334" extrusionOk="0">
                <a:moveTo>
                  <a:pt x="1" y="0"/>
                </a:moveTo>
                <a:lnTo>
                  <a:pt x="1" y="334"/>
                </a:lnTo>
                <a:lnTo>
                  <a:pt x="4804" y="334"/>
                </a:lnTo>
                <a:lnTo>
                  <a:pt x="4804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1535;p82">
            <a:extLst>
              <a:ext uri="{FF2B5EF4-FFF2-40B4-BE49-F238E27FC236}">
                <a16:creationId xmlns:a16="http://schemas.microsoft.com/office/drawing/2014/main" id="{FBEB6514-B317-132D-1459-656A1147F0C6}"/>
              </a:ext>
            </a:extLst>
          </p:cNvPr>
          <p:cNvSpPr/>
          <p:nvPr/>
        </p:nvSpPr>
        <p:spPr>
          <a:xfrm>
            <a:off x="4708687" y="4155490"/>
            <a:ext cx="954875" cy="40900"/>
          </a:xfrm>
          <a:custGeom>
            <a:avLst/>
            <a:gdLst/>
            <a:ahLst/>
            <a:cxnLst/>
            <a:rect l="l" t="t" r="r" b="b"/>
            <a:pathLst>
              <a:path w="38195" h="1636" extrusionOk="0">
                <a:moveTo>
                  <a:pt x="1" y="1"/>
                </a:moveTo>
                <a:lnTo>
                  <a:pt x="1" y="1635"/>
                </a:lnTo>
                <a:lnTo>
                  <a:pt x="38195" y="1635"/>
                </a:lnTo>
                <a:lnTo>
                  <a:pt x="38195" y="1"/>
                </a:lnTo>
                <a:close/>
              </a:path>
            </a:pathLst>
          </a:custGeom>
          <a:solidFill>
            <a:srgbClr val="E0D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1536;p82">
            <a:extLst>
              <a:ext uri="{FF2B5EF4-FFF2-40B4-BE49-F238E27FC236}">
                <a16:creationId xmlns:a16="http://schemas.microsoft.com/office/drawing/2014/main" id="{3D6B3096-65D1-9455-2514-4140E4F6ACCA}"/>
              </a:ext>
            </a:extLst>
          </p:cNvPr>
          <p:cNvSpPr/>
          <p:nvPr/>
        </p:nvSpPr>
        <p:spPr>
          <a:xfrm>
            <a:off x="4708687" y="3757715"/>
            <a:ext cx="954875" cy="74250"/>
          </a:xfrm>
          <a:custGeom>
            <a:avLst/>
            <a:gdLst/>
            <a:ahLst/>
            <a:cxnLst/>
            <a:rect l="l" t="t" r="r" b="b"/>
            <a:pathLst>
              <a:path w="38195" h="2970" extrusionOk="0">
                <a:moveTo>
                  <a:pt x="1" y="0"/>
                </a:moveTo>
                <a:lnTo>
                  <a:pt x="1" y="2969"/>
                </a:lnTo>
                <a:lnTo>
                  <a:pt x="38195" y="2969"/>
                </a:lnTo>
                <a:lnTo>
                  <a:pt x="38195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1537;p82">
            <a:extLst>
              <a:ext uri="{FF2B5EF4-FFF2-40B4-BE49-F238E27FC236}">
                <a16:creationId xmlns:a16="http://schemas.microsoft.com/office/drawing/2014/main" id="{6E62034D-EBFA-C9DB-0D22-B4D005274F9A}"/>
              </a:ext>
            </a:extLst>
          </p:cNvPr>
          <p:cNvSpPr/>
          <p:nvPr/>
        </p:nvSpPr>
        <p:spPr>
          <a:xfrm>
            <a:off x="4677837" y="4127965"/>
            <a:ext cx="990725" cy="46725"/>
          </a:xfrm>
          <a:custGeom>
            <a:avLst/>
            <a:gdLst/>
            <a:ahLst/>
            <a:cxnLst/>
            <a:rect l="l" t="t" r="r" b="b"/>
            <a:pathLst>
              <a:path w="39629" h="1869" extrusionOk="0">
                <a:moveTo>
                  <a:pt x="935" y="1"/>
                </a:moveTo>
                <a:cubicBezTo>
                  <a:pt x="434" y="1"/>
                  <a:pt x="1" y="401"/>
                  <a:pt x="1" y="935"/>
                </a:cubicBezTo>
                <a:cubicBezTo>
                  <a:pt x="1" y="1469"/>
                  <a:pt x="434" y="1869"/>
                  <a:pt x="935" y="1869"/>
                </a:cubicBezTo>
                <a:lnTo>
                  <a:pt x="39629" y="1869"/>
                </a:lnTo>
                <a:lnTo>
                  <a:pt x="39629" y="1"/>
                </a:ln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1538;p82">
            <a:extLst>
              <a:ext uri="{FF2B5EF4-FFF2-40B4-BE49-F238E27FC236}">
                <a16:creationId xmlns:a16="http://schemas.microsoft.com/office/drawing/2014/main" id="{B2562F72-F1DD-68C2-7577-E85B6F33D788}"/>
              </a:ext>
            </a:extLst>
          </p:cNvPr>
          <p:cNvSpPr/>
          <p:nvPr/>
        </p:nvSpPr>
        <p:spPr>
          <a:xfrm>
            <a:off x="4690337" y="4465715"/>
            <a:ext cx="980725" cy="201000"/>
          </a:xfrm>
          <a:custGeom>
            <a:avLst/>
            <a:gdLst/>
            <a:ahLst/>
            <a:cxnLst/>
            <a:rect l="l" t="t" r="r" b="b"/>
            <a:pathLst>
              <a:path w="39229" h="8040" extrusionOk="0">
                <a:moveTo>
                  <a:pt x="368" y="1"/>
                </a:moveTo>
                <a:cubicBezTo>
                  <a:pt x="168" y="1"/>
                  <a:pt x="1" y="167"/>
                  <a:pt x="1" y="368"/>
                </a:cubicBezTo>
                <a:lnTo>
                  <a:pt x="1" y="7673"/>
                </a:lnTo>
                <a:cubicBezTo>
                  <a:pt x="1" y="7873"/>
                  <a:pt x="168" y="8040"/>
                  <a:pt x="368" y="8040"/>
                </a:cubicBezTo>
                <a:lnTo>
                  <a:pt x="38862" y="8040"/>
                </a:lnTo>
                <a:cubicBezTo>
                  <a:pt x="39062" y="8040"/>
                  <a:pt x="39229" y="7873"/>
                  <a:pt x="39229" y="7673"/>
                </a:cubicBezTo>
                <a:lnTo>
                  <a:pt x="39229" y="368"/>
                </a:lnTo>
                <a:cubicBezTo>
                  <a:pt x="39229" y="167"/>
                  <a:pt x="39062" y="1"/>
                  <a:pt x="38862" y="1"/>
                </a:cubicBezTo>
                <a:close/>
              </a:path>
            </a:pathLst>
          </a:custGeom>
          <a:solidFill>
            <a:srgbClr val="C66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3" name="Google Shape;1539;p82">
            <a:extLst>
              <a:ext uri="{FF2B5EF4-FFF2-40B4-BE49-F238E27FC236}">
                <a16:creationId xmlns:a16="http://schemas.microsoft.com/office/drawing/2014/main" id="{6704DF6D-5D23-EFBB-472F-1F78C8B0E7F4}"/>
              </a:ext>
            </a:extLst>
          </p:cNvPr>
          <p:cNvSpPr/>
          <p:nvPr/>
        </p:nvSpPr>
        <p:spPr>
          <a:xfrm>
            <a:off x="4641987" y="3445815"/>
            <a:ext cx="2745300" cy="341950"/>
          </a:xfrm>
          <a:custGeom>
            <a:avLst/>
            <a:gdLst/>
            <a:ahLst/>
            <a:cxnLst/>
            <a:rect l="l" t="t" r="r" b="b"/>
            <a:pathLst>
              <a:path w="109812" h="13678" extrusionOk="0">
                <a:moveTo>
                  <a:pt x="10775" y="1"/>
                </a:moveTo>
                <a:cubicBezTo>
                  <a:pt x="10341" y="1"/>
                  <a:pt x="9907" y="234"/>
                  <a:pt x="9640" y="601"/>
                </a:cubicBezTo>
                <a:lnTo>
                  <a:pt x="0" y="13677"/>
                </a:lnTo>
                <a:lnTo>
                  <a:pt x="109812" y="13677"/>
                </a:lnTo>
                <a:lnTo>
                  <a:pt x="100172" y="601"/>
                </a:lnTo>
                <a:cubicBezTo>
                  <a:pt x="99905" y="234"/>
                  <a:pt x="99471" y="1"/>
                  <a:pt x="99038" y="1"/>
                </a:cubicBezTo>
                <a:close/>
              </a:path>
            </a:pathLst>
          </a:custGeom>
          <a:solidFill>
            <a:srgbClr val="8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4" name="Google Shape;1540;p82">
            <a:extLst>
              <a:ext uri="{FF2B5EF4-FFF2-40B4-BE49-F238E27FC236}">
                <a16:creationId xmlns:a16="http://schemas.microsoft.com/office/drawing/2014/main" id="{B809F76B-C4E0-E553-0F9E-259F4ABD16FA}"/>
              </a:ext>
            </a:extLst>
          </p:cNvPr>
          <p:cNvSpPr/>
          <p:nvPr/>
        </p:nvSpPr>
        <p:spPr>
          <a:xfrm>
            <a:off x="5708587" y="3693490"/>
            <a:ext cx="81750" cy="12550"/>
          </a:xfrm>
          <a:custGeom>
            <a:avLst/>
            <a:gdLst/>
            <a:ahLst/>
            <a:cxnLst/>
            <a:rect l="l" t="t" r="r" b="b"/>
            <a:pathLst>
              <a:path w="3270" h="502" extrusionOk="0">
                <a:moveTo>
                  <a:pt x="0" y="1"/>
                </a:moveTo>
                <a:lnTo>
                  <a:pt x="0" y="501"/>
                </a:lnTo>
                <a:lnTo>
                  <a:pt x="3269" y="501"/>
                </a:lnTo>
                <a:lnTo>
                  <a:pt x="3269" y="1"/>
                </a:lnTo>
                <a:close/>
              </a:path>
            </a:pathLst>
          </a:custGeom>
          <a:solidFill>
            <a:srgbClr val="C25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5" name="Google Shape;1541;p82">
            <a:extLst>
              <a:ext uri="{FF2B5EF4-FFF2-40B4-BE49-F238E27FC236}">
                <a16:creationId xmlns:a16="http://schemas.microsoft.com/office/drawing/2014/main" id="{AF0F687F-0D70-9CEB-E936-B1639310B987}"/>
              </a:ext>
            </a:extLst>
          </p:cNvPr>
          <p:cNvSpPr/>
          <p:nvPr/>
        </p:nvSpPr>
        <p:spPr>
          <a:xfrm>
            <a:off x="5837012" y="3498365"/>
            <a:ext cx="81750" cy="11700"/>
          </a:xfrm>
          <a:custGeom>
            <a:avLst/>
            <a:gdLst/>
            <a:ahLst/>
            <a:cxnLst/>
            <a:rect l="l" t="t" r="r" b="b"/>
            <a:pathLst>
              <a:path w="3270" h="468" extrusionOk="0">
                <a:moveTo>
                  <a:pt x="0" y="0"/>
                </a:moveTo>
                <a:lnTo>
                  <a:pt x="0" y="467"/>
                </a:lnTo>
                <a:lnTo>
                  <a:pt x="3269" y="467"/>
                </a:lnTo>
                <a:lnTo>
                  <a:pt x="3269" y="0"/>
                </a:lnTo>
                <a:close/>
              </a:path>
            </a:pathLst>
          </a:custGeom>
          <a:solidFill>
            <a:srgbClr val="C25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6" name="Google Shape;1542;p82">
            <a:extLst>
              <a:ext uri="{FF2B5EF4-FFF2-40B4-BE49-F238E27FC236}">
                <a16:creationId xmlns:a16="http://schemas.microsoft.com/office/drawing/2014/main" id="{499D0374-0A0A-B1D7-C086-0DA58F5F8F02}"/>
              </a:ext>
            </a:extLst>
          </p:cNvPr>
          <p:cNvSpPr/>
          <p:nvPr/>
        </p:nvSpPr>
        <p:spPr>
          <a:xfrm>
            <a:off x="5905387" y="3598440"/>
            <a:ext cx="81750" cy="12525"/>
          </a:xfrm>
          <a:custGeom>
            <a:avLst/>
            <a:gdLst/>
            <a:ahLst/>
            <a:cxnLst/>
            <a:rect l="l" t="t" r="r" b="b"/>
            <a:pathLst>
              <a:path w="3270" h="501" extrusionOk="0">
                <a:moveTo>
                  <a:pt x="0" y="0"/>
                </a:moveTo>
                <a:lnTo>
                  <a:pt x="0" y="501"/>
                </a:lnTo>
                <a:lnTo>
                  <a:pt x="3269" y="501"/>
                </a:lnTo>
                <a:lnTo>
                  <a:pt x="3269" y="0"/>
                </a:lnTo>
                <a:close/>
              </a:path>
            </a:pathLst>
          </a:custGeom>
          <a:solidFill>
            <a:srgbClr val="C25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7" name="Google Shape;1543;p82">
            <a:extLst>
              <a:ext uri="{FF2B5EF4-FFF2-40B4-BE49-F238E27FC236}">
                <a16:creationId xmlns:a16="http://schemas.microsoft.com/office/drawing/2014/main" id="{739E4269-0CE1-9C24-32D7-63EA4A22043A}"/>
              </a:ext>
            </a:extLst>
          </p:cNvPr>
          <p:cNvSpPr/>
          <p:nvPr/>
        </p:nvSpPr>
        <p:spPr>
          <a:xfrm>
            <a:off x="5737762" y="3573415"/>
            <a:ext cx="45050" cy="12525"/>
          </a:xfrm>
          <a:custGeom>
            <a:avLst/>
            <a:gdLst/>
            <a:ahLst/>
            <a:cxnLst/>
            <a:rect l="l" t="t" r="r" b="b"/>
            <a:pathLst>
              <a:path w="1802" h="501" extrusionOk="0">
                <a:moveTo>
                  <a:pt x="1" y="0"/>
                </a:moveTo>
                <a:lnTo>
                  <a:pt x="1" y="501"/>
                </a:lnTo>
                <a:lnTo>
                  <a:pt x="1802" y="501"/>
                </a:lnTo>
                <a:lnTo>
                  <a:pt x="1802" y="0"/>
                </a:lnTo>
                <a:close/>
              </a:path>
            </a:pathLst>
          </a:custGeom>
          <a:solidFill>
            <a:srgbClr val="C25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8" name="Google Shape;1544;p82">
            <a:extLst>
              <a:ext uri="{FF2B5EF4-FFF2-40B4-BE49-F238E27FC236}">
                <a16:creationId xmlns:a16="http://schemas.microsoft.com/office/drawing/2014/main" id="{42553031-E241-295A-5CDC-293B56E83DE6}"/>
              </a:ext>
            </a:extLst>
          </p:cNvPr>
          <p:cNvSpPr/>
          <p:nvPr/>
        </p:nvSpPr>
        <p:spPr>
          <a:xfrm>
            <a:off x="6192262" y="3711840"/>
            <a:ext cx="81750" cy="12550"/>
          </a:xfrm>
          <a:custGeom>
            <a:avLst/>
            <a:gdLst/>
            <a:ahLst/>
            <a:cxnLst/>
            <a:rect l="l" t="t" r="r" b="b"/>
            <a:pathLst>
              <a:path w="3270" h="502" extrusionOk="0">
                <a:moveTo>
                  <a:pt x="0" y="1"/>
                </a:moveTo>
                <a:lnTo>
                  <a:pt x="0" y="501"/>
                </a:lnTo>
                <a:lnTo>
                  <a:pt x="3269" y="501"/>
                </a:lnTo>
                <a:lnTo>
                  <a:pt x="3269" y="1"/>
                </a:lnTo>
                <a:close/>
              </a:path>
            </a:pathLst>
          </a:custGeom>
          <a:solidFill>
            <a:srgbClr val="C25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9" name="Google Shape;1545;p82">
            <a:extLst>
              <a:ext uri="{FF2B5EF4-FFF2-40B4-BE49-F238E27FC236}">
                <a16:creationId xmlns:a16="http://schemas.microsoft.com/office/drawing/2014/main" id="{B2419EA8-D8F6-7253-AF2C-06C72CC049AD}"/>
              </a:ext>
            </a:extLst>
          </p:cNvPr>
          <p:cNvSpPr/>
          <p:nvPr/>
        </p:nvSpPr>
        <p:spPr>
          <a:xfrm>
            <a:off x="6192262" y="3491690"/>
            <a:ext cx="81750" cy="12525"/>
          </a:xfrm>
          <a:custGeom>
            <a:avLst/>
            <a:gdLst/>
            <a:ahLst/>
            <a:cxnLst/>
            <a:rect l="l" t="t" r="r" b="b"/>
            <a:pathLst>
              <a:path w="3270" h="501" extrusionOk="0">
                <a:moveTo>
                  <a:pt x="0" y="0"/>
                </a:moveTo>
                <a:lnTo>
                  <a:pt x="0" y="501"/>
                </a:lnTo>
                <a:lnTo>
                  <a:pt x="3269" y="501"/>
                </a:lnTo>
                <a:lnTo>
                  <a:pt x="3269" y="0"/>
                </a:lnTo>
                <a:close/>
              </a:path>
            </a:pathLst>
          </a:custGeom>
          <a:solidFill>
            <a:srgbClr val="C25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1546;p82">
            <a:extLst>
              <a:ext uri="{FF2B5EF4-FFF2-40B4-BE49-F238E27FC236}">
                <a16:creationId xmlns:a16="http://schemas.microsoft.com/office/drawing/2014/main" id="{E0F81BA0-4E5E-BEE7-B725-E22D7456977B}"/>
              </a:ext>
            </a:extLst>
          </p:cNvPr>
          <p:cNvSpPr/>
          <p:nvPr/>
        </p:nvSpPr>
        <p:spPr>
          <a:xfrm>
            <a:off x="6120537" y="3538390"/>
            <a:ext cx="81750" cy="12525"/>
          </a:xfrm>
          <a:custGeom>
            <a:avLst/>
            <a:gdLst/>
            <a:ahLst/>
            <a:cxnLst/>
            <a:rect l="l" t="t" r="r" b="b"/>
            <a:pathLst>
              <a:path w="3270" h="501" extrusionOk="0">
                <a:moveTo>
                  <a:pt x="0" y="0"/>
                </a:moveTo>
                <a:lnTo>
                  <a:pt x="0" y="501"/>
                </a:lnTo>
                <a:lnTo>
                  <a:pt x="3269" y="501"/>
                </a:lnTo>
                <a:lnTo>
                  <a:pt x="3269" y="0"/>
                </a:lnTo>
                <a:close/>
              </a:path>
            </a:pathLst>
          </a:custGeom>
          <a:solidFill>
            <a:srgbClr val="C25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1" name="Google Shape;1547;p82">
            <a:extLst>
              <a:ext uri="{FF2B5EF4-FFF2-40B4-BE49-F238E27FC236}">
                <a16:creationId xmlns:a16="http://schemas.microsoft.com/office/drawing/2014/main" id="{4BC144F3-B7E1-2657-0D09-B32965BE81E3}"/>
              </a:ext>
            </a:extLst>
          </p:cNvPr>
          <p:cNvSpPr/>
          <p:nvPr/>
        </p:nvSpPr>
        <p:spPr>
          <a:xfrm>
            <a:off x="6248962" y="3606765"/>
            <a:ext cx="45050" cy="12550"/>
          </a:xfrm>
          <a:custGeom>
            <a:avLst/>
            <a:gdLst/>
            <a:ahLst/>
            <a:cxnLst/>
            <a:rect l="l" t="t" r="r" b="b"/>
            <a:pathLst>
              <a:path w="1802" h="502" extrusionOk="0">
                <a:moveTo>
                  <a:pt x="0" y="1"/>
                </a:moveTo>
                <a:lnTo>
                  <a:pt x="0" y="501"/>
                </a:lnTo>
                <a:lnTo>
                  <a:pt x="1802" y="501"/>
                </a:lnTo>
                <a:lnTo>
                  <a:pt x="1802" y="1"/>
                </a:lnTo>
                <a:close/>
              </a:path>
            </a:pathLst>
          </a:custGeom>
          <a:solidFill>
            <a:srgbClr val="C25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2" name="Google Shape;1548;p82">
            <a:extLst>
              <a:ext uri="{FF2B5EF4-FFF2-40B4-BE49-F238E27FC236}">
                <a16:creationId xmlns:a16="http://schemas.microsoft.com/office/drawing/2014/main" id="{EE5924E5-CED2-B44A-12AD-E2605F7FD16D}"/>
              </a:ext>
            </a:extLst>
          </p:cNvPr>
          <p:cNvSpPr/>
          <p:nvPr/>
        </p:nvSpPr>
        <p:spPr>
          <a:xfrm>
            <a:off x="4620287" y="3776890"/>
            <a:ext cx="2789525" cy="33375"/>
          </a:xfrm>
          <a:custGeom>
            <a:avLst/>
            <a:gdLst/>
            <a:ahLst/>
            <a:cxnLst/>
            <a:rect l="l" t="t" r="r" b="b"/>
            <a:pathLst>
              <a:path w="111581" h="1335" extrusionOk="0">
                <a:moveTo>
                  <a:pt x="668" y="1"/>
                </a:moveTo>
                <a:cubicBezTo>
                  <a:pt x="301" y="1"/>
                  <a:pt x="1" y="301"/>
                  <a:pt x="1" y="668"/>
                </a:cubicBezTo>
                <a:cubicBezTo>
                  <a:pt x="1" y="1035"/>
                  <a:pt x="301" y="1335"/>
                  <a:pt x="668" y="1335"/>
                </a:cubicBezTo>
                <a:lnTo>
                  <a:pt x="110913" y="1335"/>
                </a:lnTo>
                <a:cubicBezTo>
                  <a:pt x="111280" y="1335"/>
                  <a:pt x="111581" y="1035"/>
                  <a:pt x="111581" y="668"/>
                </a:cubicBezTo>
                <a:cubicBezTo>
                  <a:pt x="111581" y="301"/>
                  <a:pt x="111280" y="1"/>
                  <a:pt x="110913" y="1"/>
                </a:cubicBezTo>
                <a:close/>
              </a:path>
            </a:pathLst>
          </a:custGeom>
          <a:solidFill>
            <a:srgbClr val="5213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1549;p82">
            <a:extLst>
              <a:ext uri="{FF2B5EF4-FFF2-40B4-BE49-F238E27FC236}">
                <a16:creationId xmlns:a16="http://schemas.microsoft.com/office/drawing/2014/main" id="{C2E36B86-520C-8701-EB30-D6186CEF9A81}"/>
              </a:ext>
            </a:extLst>
          </p:cNvPr>
          <p:cNvSpPr/>
          <p:nvPr/>
        </p:nvSpPr>
        <p:spPr>
          <a:xfrm>
            <a:off x="5646862" y="3347415"/>
            <a:ext cx="735550" cy="1253425"/>
          </a:xfrm>
          <a:custGeom>
            <a:avLst/>
            <a:gdLst/>
            <a:ahLst/>
            <a:cxnLst/>
            <a:rect l="l" t="t" r="r" b="b"/>
            <a:pathLst>
              <a:path w="29422" h="50137" extrusionOk="0">
                <a:moveTo>
                  <a:pt x="14711" y="1"/>
                </a:moveTo>
                <a:lnTo>
                  <a:pt x="1" y="11842"/>
                </a:lnTo>
                <a:lnTo>
                  <a:pt x="1" y="30456"/>
                </a:lnTo>
                <a:lnTo>
                  <a:pt x="1" y="50137"/>
                </a:lnTo>
                <a:lnTo>
                  <a:pt x="29422" y="50137"/>
                </a:lnTo>
                <a:lnTo>
                  <a:pt x="29422" y="30456"/>
                </a:lnTo>
                <a:lnTo>
                  <a:pt x="29422" y="11842"/>
                </a:lnTo>
                <a:lnTo>
                  <a:pt x="14711" y="1"/>
                </a:lnTo>
                <a:close/>
              </a:path>
            </a:pathLst>
          </a:custGeom>
          <a:solidFill>
            <a:srgbClr val="F1A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4" name="Google Shape;1550;p82">
            <a:extLst>
              <a:ext uri="{FF2B5EF4-FFF2-40B4-BE49-F238E27FC236}">
                <a16:creationId xmlns:a16="http://schemas.microsoft.com/office/drawing/2014/main" id="{CEAE3395-8BB1-B06D-1CD7-D718B98DE6DD}"/>
              </a:ext>
            </a:extLst>
          </p:cNvPr>
          <p:cNvSpPr/>
          <p:nvPr/>
        </p:nvSpPr>
        <p:spPr>
          <a:xfrm>
            <a:off x="5571812" y="3289865"/>
            <a:ext cx="885650" cy="354450"/>
          </a:xfrm>
          <a:custGeom>
            <a:avLst/>
            <a:gdLst/>
            <a:ahLst/>
            <a:cxnLst/>
            <a:rect l="l" t="t" r="r" b="b"/>
            <a:pathLst>
              <a:path w="35426" h="14178" extrusionOk="0">
                <a:moveTo>
                  <a:pt x="17713" y="1"/>
                </a:moveTo>
                <a:lnTo>
                  <a:pt x="0" y="14178"/>
                </a:lnTo>
                <a:lnTo>
                  <a:pt x="3003" y="14178"/>
                </a:lnTo>
                <a:lnTo>
                  <a:pt x="3003" y="14144"/>
                </a:lnTo>
                <a:lnTo>
                  <a:pt x="17713" y="2303"/>
                </a:lnTo>
                <a:lnTo>
                  <a:pt x="32424" y="14144"/>
                </a:lnTo>
                <a:lnTo>
                  <a:pt x="32424" y="14178"/>
                </a:lnTo>
                <a:lnTo>
                  <a:pt x="35426" y="14178"/>
                </a:lnTo>
                <a:lnTo>
                  <a:pt x="17713" y="1"/>
                </a:ln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5" name="Google Shape;1551;p82">
            <a:extLst>
              <a:ext uri="{FF2B5EF4-FFF2-40B4-BE49-F238E27FC236}">
                <a16:creationId xmlns:a16="http://schemas.microsoft.com/office/drawing/2014/main" id="{73B967E3-2274-1557-7C9F-0F0C4DCC2C37}"/>
              </a:ext>
            </a:extLst>
          </p:cNvPr>
          <p:cNvSpPr/>
          <p:nvPr/>
        </p:nvSpPr>
        <p:spPr>
          <a:xfrm>
            <a:off x="5646862" y="3347415"/>
            <a:ext cx="735550" cy="314425"/>
          </a:xfrm>
          <a:custGeom>
            <a:avLst/>
            <a:gdLst/>
            <a:ahLst/>
            <a:cxnLst/>
            <a:rect l="l" t="t" r="r" b="b"/>
            <a:pathLst>
              <a:path w="29422" h="12577" extrusionOk="0">
                <a:moveTo>
                  <a:pt x="14711" y="1"/>
                </a:moveTo>
                <a:lnTo>
                  <a:pt x="1" y="11842"/>
                </a:lnTo>
                <a:lnTo>
                  <a:pt x="1" y="12576"/>
                </a:lnTo>
                <a:lnTo>
                  <a:pt x="14711" y="1068"/>
                </a:lnTo>
                <a:lnTo>
                  <a:pt x="29422" y="12576"/>
                </a:lnTo>
                <a:lnTo>
                  <a:pt x="29422" y="11842"/>
                </a:lnTo>
                <a:lnTo>
                  <a:pt x="14711" y="1"/>
                </a:lnTo>
                <a:close/>
              </a:path>
            </a:pathLst>
          </a:custGeom>
          <a:solidFill>
            <a:srgbClr val="E0D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6" name="Google Shape;1552;p82">
            <a:extLst>
              <a:ext uri="{FF2B5EF4-FFF2-40B4-BE49-F238E27FC236}">
                <a16:creationId xmlns:a16="http://schemas.microsoft.com/office/drawing/2014/main" id="{B2A6D342-8F33-C1D5-F479-3BEA3BBA5824}"/>
              </a:ext>
            </a:extLst>
          </p:cNvPr>
          <p:cNvSpPr/>
          <p:nvPr/>
        </p:nvSpPr>
        <p:spPr>
          <a:xfrm>
            <a:off x="5646862" y="4147990"/>
            <a:ext cx="735550" cy="54225"/>
          </a:xfrm>
          <a:custGeom>
            <a:avLst/>
            <a:gdLst/>
            <a:ahLst/>
            <a:cxnLst/>
            <a:rect l="l" t="t" r="r" b="b"/>
            <a:pathLst>
              <a:path w="29422" h="2169" extrusionOk="0">
                <a:moveTo>
                  <a:pt x="1" y="1"/>
                </a:moveTo>
                <a:lnTo>
                  <a:pt x="1" y="2169"/>
                </a:lnTo>
                <a:lnTo>
                  <a:pt x="29422" y="2169"/>
                </a:lnTo>
                <a:lnTo>
                  <a:pt x="29422" y="67"/>
                </a:lnTo>
                <a:cubicBezTo>
                  <a:pt x="28521" y="67"/>
                  <a:pt x="27620" y="34"/>
                  <a:pt x="26720" y="34"/>
                </a:cubicBezTo>
                <a:lnTo>
                  <a:pt x="17847" y="34"/>
                </a:lnTo>
                <a:cubicBezTo>
                  <a:pt x="14097" y="34"/>
                  <a:pt x="10333" y="114"/>
                  <a:pt x="6573" y="114"/>
                </a:cubicBezTo>
                <a:cubicBezTo>
                  <a:pt x="4380" y="114"/>
                  <a:pt x="2188" y="87"/>
                  <a:pt x="1" y="1"/>
                </a:cubicBezTo>
                <a:close/>
              </a:path>
            </a:pathLst>
          </a:custGeom>
          <a:solidFill>
            <a:srgbClr val="E0D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7" name="Google Shape;1553;p82">
            <a:extLst>
              <a:ext uri="{FF2B5EF4-FFF2-40B4-BE49-F238E27FC236}">
                <a16:creationId xmlns:a16="http://schemas.microsoft.com/office/drawing/2014/main" id="{4895C67C-C5C8-1B69-D1BD-76F264951561}"/>
              </a:ext>
            </a:extLst>
          </p:cNvPr>
          <p:cNvSpPr/>
          <p:nvPr/>
        </p:nvSpPr>
        <p:spPr>
          <a:xfrm>
            <a:off x="5628512" y="4075440"/>
            <a:ext cx="772250" cy="104275"/>
          </a:xfrm>
          <a:custGeom>
            <a:avLst/>
            <a:gdLst/>
            <a:ahLst/>
            <a:cxnLst/>
            <a:rect l="l" t="t" r="r" b="b"/>
            <a:pathLst>
              <a:path w="30890" h="4171" extrusionOk="0">
                <a:moveTo>
                  <a:pt x="1" y="0"/>
                </a:moveTo>
                <a:lnTo>
                  <a:pt x="1" y="4170"/>
                </a:lnTo>
                <a:lnTo>
                  <a:pt x="30889" y="4170"/>
                </a:lnTo>
                <a:lnTo>
                  <a:pt x="30889" y="0"/>
                </a:ln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8" name="Google Shape;1554;p82">
            <a:extLst>
              <a:ext uri="{FF2B5EF4-FFF2-40B4-BE49-F238E27FC236}">
                <a16:creationId xmlns:a16="http://schemas.microsoft.com/office/drawing/2014/main" id="{A70A6299-7F0F-DEEC-EC0F-A5D783E4B8AB}"/>
              </a:ext>
            </a:extLst>
          </p:cNvPr>
          <p:cNvSpPr/>
          <p:nvPr/>
        </p:nvSpPr>
        <p:spPr>
          <a:xfrm>
            <a:off x="5628512" y="4075440"/>
            <a:ext cx="772250" cy="25050"/>
          </a:xfrm>
          <a:custGeom>
            <a:avLst/>
            <a:gdLst/>
            <a:ahLst/>
            <a:cxnLst/>
            <a:rect l="l" t="t" r="r" b="b"/>
            <a:pathLst>
              <a:path w="30890" h="1002" extrusionOk="0">
                <a:moveTo>
                  <a:pt x="1" y="0"/>
                </a:moveTo>
                <a:lnTo>
                  <a:pt x="1" y="1001"/>
                </a:lnTo>
                <a:lnTo>
                  <a:pt x="30889" y="1001"/>
                </a:lnTo>
                <a:lnTo>
                  <a:pt x="30889" y="0"/>
                </a:lnTo>
                <a:close/>
              </a:path>
            </a:pathLst>
          </a:custGeom>
          <a:solidFill>
            <a:srgbClr val="FEF3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9" name="Google Shape;1555;p82">
            <a:extLst>
              <a:ext uri="{FF2B5EF4-FFF2-40B4-BE49-F238E27FC236}">
                <a16:creationId xmlns:a16="http://schemas.microsoft.com/office/drawing/2014/main" id="{AEBE71AC-0810-9DED-1233-418D5AE9941F}"/>
              </a:ext>
            </a:extLst>
          </p:cNvPr>
          <p:cNvSpPr/>
          <p:nvPr/>
        </p:nvSpPr>
        <p:spPr>
          <a:xfrm>
            <a:off x="5920387" y="3506340"/>
            <a:ext cx="187675" cy="168350"/>
          </a:xfrm>
          <a:custGeom>
            <a:avLst/>
            <a:gdLst/>
            <a:ahLst/>
            <a:cxnLst/>
            <a:rect l="l" t="t" r="r" b="b"/>
            <a:pathLst>
              <a:path w="7507" h="6734" extrusionOk="0">
                <a:moveTo>
                  <a:pt x="3757" y="1"/>
                </a:moveTo>
                <a:cubicBezTo>
                  <a:pt x="2825" y="1"/>
                  <a:pt x="1899" y="379"/>
                  <a:pt x="1235" y="1116"/>
                </a:cubicBezTo>
                <a:cubicBezTo>
                  <a:pt x="1" y="2517"/>
                  <a:pt x="134" y="4652"/>
                  <a:pt x="1535" y="5886"/>
                </a:cubicBezTo>
                <a:cubicBezTo>
                  <a:pt x="2167" y="6455"/>
                  <a:pt x="2961" y="6734"/>
                  <a:pt x="3756" y="6734"/>
                </a:cubicBezTo>
                <a:cubicBezTo>
                  <a:pt x="4682" y="6734"/>
                  <a:pt x="5607" y="6355"/>
                  <a:pt x="6272" y="5619"/>
                </a:cubicBezTo>
                <a:cubicBezTo>
                  <a:pt x="7506" y="4218"/>
                  <a:pt x="7406" y="2083"/>
                  <a:pt x="6005" y="849"/>
                </a:cubicBezTo>
                <a:cubicBezTo>
                  <a:pt x="5358" y="279"/>
                  <a:pt x="4555" y="1"/>
                  <a:pt x="3757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0" name="Google Shape;1556;p82">
            <a:extLst>
              <a:ext uri="{FF2B5EF4-FFF2-40B4-BE49-F238E27FC236}">
                <a16:creationId xmlns:a16="http://schemas.microsoft.com/office/drawing/2014/main" id="{841000D9-7A15-74AA-DF1C-144502DB6C03}"/>
              </a:ext>
            </a:extLst>
          </p:cNvPr>
          <p:cNvSpPr/>
          <p:nvPr/>
        </p:nvSpPr>
        <p:spPr>
          <a:xfrm>
            <a:off x="5946237" y="3522540"/>
            <a:ext cx="136800" cy="135950"/>
          </a:xfrm>
          <a:custGeom>
            <a:avLst/>
            <a:gdLst/>
            <a:ahLst/>
            <a:cxnLst/>
            <a:rect l="l" t="t" r="r" b="b"/>
            <a:pathLst>
              <a:path w="5472" h="5438" extrusionOk="0">
                <a:moveTo>
                  <a:pt x="2736" y="1"/>
                </a:moveTo>
                <a:cubicBezTo>
                  <a:pt x="1235" y="1"/>
                  <a:pt x="1" y="1202"/>
                  <a:pt x="1" y="2736"/>
                </a:cubicBezTo>
                <a:cubicBezTo>
                  <a:pt x="1" y="4237"/>
                  <a:pt x="1235" y="5438"/>
                  <a:pt x="2736" y="5438"/>
                </a:cubicBezTo>
                <a:cubicBezTo>
                  <a:pt x="4237" y="5438"/>
                  <a:pt x="5471" y="4237"/>
                  <a:pt x="5471" y="2736"/>
                </a:cubicBezTo>
                <a:cubicBezTo>
                  <a:pt x="5471" y="1202"/>
                  <a:pt x="4237" y="1"/>
                  <a:pt x="27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1" name="Google Shape;1557;p82">
            <a:extLst>
              <a:ext uri="{FF2B5EF4-FFF2-40B4-BE49-F238E27FC236}">
                <a16:creationId xmlns:a16="http://schemas.microsoft.com/office/drawing/2014/main" id="{371270C0-EE34-8968-6914-64107DE03E31}"/>
              </a:ext>
            </a:extLst>
          </p:cNvPr>
          <p:cNvSpPr/>
          <p:nvPr/>
        </p:nvSpPr>
        <p:spPr>
          <a:xfrm>
            <a:off x="5979612" y="3538365"/>
            <a:ext cx="40875" cy="80100"/>
          </a:xfrm>
          <a:custGeom>
            <a:avLst/>
            <a:gdLst/>
            <a:ahLst/>
            <a:cxnLst/>
            <a:rect l="l" t="t" r="r" b="b"/>
            <a:pathLst>
              <a:path w="1635" h="3204" extrusionOk="0">
                <a:moveTo>
                  <a:pt x="214" y="0"/>
                </a:moveTo>
                <a:cubicBezTo>
                  <a:pt x="185" y="0"/>
                  <a:pt x="157" y="11"/>
                  <a:pt x="134" y="35"/>
                </a:cubicBezTo>
                <a:cubicBezTo>
                  <a:pt x="33" y="68"/>
                  <a:pt x="0" y="202"/>
                  <a:pt x="67" y="268"/>
                </a:cubicBezTo>
                <a:lnTo>
                  <a:pt x="1168" y="2070"/>
                </a:lnTo>
                <a:lnTo>
                  <a:pt x="234" y="2904"/>
                </a:lnTo>
                <a:cubicBezTo>
                  <a:pt x="167" y="2970"/>
                  <a:pt x="167" y="3070"/>
                  <a:pt x="234" y="3170"/>
                </a:cubicBezTo>
                <a:cubicBezTo>
                  <a:pt x="267" y="3204"/>
                  <a:pt x="300" y="3204"/>
                  <a:pt x="367" y="3204"/>
                </a:cubicBezTo>
                <a:cubicBezTo>
                  <a:pt x="400" y="3204"/>
                  <a:pt x="434" y="3204"/>
                  <a:pt x="500" y="3170"/>
                </a:cubicBezTo>
                <a:lnTo>
                  <a:pt x="1635" y="2103"/>
                </a:lnTo>
                <a:lnTo>
                  <a:pt x="367" y="102"/>
                </a:lnTo>
                <a:cubicBezTo>
                  <a:pt x="324" y="37"/>
                  <a:pt x="267" y="0"/>
                  <a:pt x="214" y="0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2" name="Google Shape;1558;p82">
            <a:extLst>
              <a:ext uri="{FF2B5EF4-FFF2-40B4-BE49-F238E27FC236}">
                <a16:creationId xmlns:a16="http://schemas.microsoft.com/office/drawing/2014/main" id="{5815B3E6-9301-5B52-D99F-222F580471B5}"/>
              </a:ext>
            </a:extLst>
          </p:cNvPr>
          <p:cNvSpPr/>
          <p:nvPr/>
        </p:nvSpPr>
        <p:spPr>
          <a:xfrm>
            <a:off x="5893712" y="4257240"/>
            <a:ext cx="241850" cy="356100"/>
          </a:xfrm>
          <a:custGeom>
            <a:avLst/>
            <a:gdLst/>
            <a:ahLst/>
            <a:cxnLst/>
            <a:rect l="l" t="t" r="r" b="b"/>
            <a:pathLst>
              <a:path w="9674" h="14244" extrusionOk="0">
                <a:moveTo>
                  <a:pt x="1201" y="0"/>
                </a:moveTo>
                <a:cubicBezTo>
                  <a:pt x="534" y="0"/>
                  <a:pt x="0" y="534"/>
                  <a:pt x="0" y="1168"/>
                </a:cubicBezTo>
                <a:lnTo>
                  <a:pt x="0" y="14244"/>
                </a:lnTo>
                <a:lnTo>
                  <a:pt x="9674" y="14244"/>
                </a:lnTo>
                <a:lnTo>
                  <a:pt x="9674" y="1168"/>
                </a:lnTo>
                <a:cubicBezTo>
                  <a:pt x="9674" y="534"/>
                  <a:pt x="9140" y="0"/>
                  <a:pt x="8506" y="0"/>
                </a:cubicBezTo>
                <a:close/>
              </a:path>
            </a:pathLst>
          </a:custGeom>
          <a:solidFill>
            <a:srgbClr val="5213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3" name="Google Shape;1559;p82">
            <a:extLst>
              <a:ext uri="{FF2B5EF4-FFF2-40B4-BE49-F238E27FC236}">
                <a16:creationId xmlns:a16="http://schemas.microsoft.com/office/drawing/2014/main" id="{9CD07B61-E519-D566-7F29-8E3F6CA97045}"/>
              </a:ext>
            </a:extLst>
          </p:cNvPr>
          <p:cNvSpPr/>
          <p:nvPr/>
        </p:nvSpPr>
        <p:spPr>
          <a:xfrm>
            <a:off x="5893712" y="4257240"/>
            <a:ext cx="241850" cy="60900"/>
          </a:xfrm>
          <a:custGeom>
            <a:avLst/>
            <a:gdLst/>
            <a:ahLst/>
            <a:cxnLst/>
            <a:rect l="l" t="t" r="r" b="b"/>
            <a:pathLst>
              <a:path w="9674" h="2436" extrusionOk="0">
                <a:moveTo>
                  <a:pt x="1001" y="0"/>
                </a:moveTo>
                <a:cubicBezTo>
                  <a:pt x="434" y="0"/>
                  <a:pt x="0" y="601"/>
                  <a:pt x="0" y="1368"/>
                </a:cubicBezTo>
                <a:lnTo>
                  <a:pt x="0" y="2435"/>
                </a:lnTo>
                <a:cubicBezTo>
                  <a:pt x="0" y="1668"/>
                  <a:pt x="434" y="1034"/>
                  <a:pt x="1001" y="1034"/>
                </a:cubicBezTo>
                <a:lnTo>
                  <a:pt x="8673" y="1034"/>
                </a:lnTo>
                <a:cubicBezTo>
                  <a:pt x="9240" y="1034"/>
                  <a:pt x="9674" y="1668"/>
                  <a:pt x="9674" y="2435"/>
                </a:cubicBezTo>
                <a:lnTo>
                  <a:pt x="9674" y="1368"/>
                </a:lnTo>
                <a:cubicBezTo>
                  <a:pt x="9674" y="601"/>
                  <a:pt x="9240" y="0"/>
                  <a:pt x="8673" y="0"/>
                </a:cubicBez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4" name="Google Shape;1560;p82">
            <a:extLst>
              <a:ext uri="{FF2B5EF4-FFF2-40B4-BE49-F238E27FC236}">
                <a16:creationId xmlns:a16="http://schemas.microsoft.com/office/drawing/2014/main" id="{3FDF0550-3B79-8BF1-F587-B6A40A72E0F0}"/>
              </a:ext>
            </a:extLst>
          </p:cNvPr>
          <p:cNvSpPr/>
          <p:nvPr/>
        </p:nvSpPr>
        <p:spPr>
          <a:xfrm>
            <a:off x="5637687" y="4589965"/>
            <a:ext cx="753900" cy="55900"/>
          </a:xfrm>
          <a:custGeom>
            <a:avLst/>
            <a:gdLst/>
            <a:ahLst/>
            <a:cxnLst/>
            <a:rect l="l" t="t" r="r" b="b"/>
            <a:pathLst>
              <a:path w="30156" h="2236" extrusionOk="0">
                <a:moveTo>
                  <a:pt x="1" y="1"/>
                </a:moveTo>
                <a:lnTo>
                  <a:pt x="1" y="2236"/>
                </a:lnTo>
                <a:lnTo>
                  <a:pt x="30156" y="2236"/>
                </a:lnTo>
                <a:lnTo>
                  <a:pt x="30156" y="1"/>
                </a:ln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5" name="Google Shape;1561;p82">
            <a:extLst>
              <a:ext uri="{FF2B5EF4-FFF2-40B4-BE49-F238E27FC236}">
                <a16:creationId xmlns:a16="http://schemas.microsoft.com/office/drawing/2014/main" id="{0EAC3793-025F-3DBC-32C0-ECE234F965C4}"/>
              </a:ext>
            </a:extLst>
          </p:cNvPr>
          <p:cNvSpPr/>
          <p:nvPr/>
        </p:nvSpPr>
        <p:spPr>
          <a:xfrm>
            <a:off x="5637687" y="4628340"/>
            <a:ext cx="753900" cy="17525"/>
          </a:xfrm>
          <a:custGeom>
            <a:avLst/>
            <a:gdLst/>
            <a:ahLst/>
            <a:cxnLst/>
            <a:rect l="l" t="t" r="r" b="b"/>
            <a:pathLst>
              <a:path w="30156" h="701" extrusionOk="0">
                <a:moveTo>
                  <a:pt x="1" y="0"/>
                </a:moveTo>
                <a:lnTo>
                  <a:pt x="1" y="701"/>
                </a:lnTo>
                <a:lnTo>
                  <a:pt x="30156" y="701"/>
                </a:lnTo>
                <a:lnTo>
                  <a:pt x="30156" y="0"/>
                </a:lnTo>
                <a:close/>
              </a:path>
            </a:pathLst>
          </a:custGeom>
          <a:solidFill>
            <a:srgbClr val="E0D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6" name="Google Shape;1562;p82">
            <a:extLst>
              <a:ext uri="{FF2B5EF4-FFF2-40B4-BE49-F238E27FC236}">
                <a16:creationId xmlns:a16="http://schemas.microsoft.com/office/drawing/2014/main" id="{04EA5DD6-85BE-147E-E8FB-6CED2F841410}"/>
              </a:ext>
            </a:extLst>
          </p:cNvPr>
          <p:cNvSpPr/>
          <p:nvPr/>
        </p:nvSpPr>
        <p:spPr>
          <a:xfrm>
            <a:off x="5603512" y="4644190"/>
            <a:ext cx="822275" cy="55050"/>
          </a:xfrm>
          <a:custGeom>
            <a:avLst/>
            <a:gdLst/>
            <a:ahLst/>
            <a:cxnLst/>
            <a:rect l="l" t="t" r="r" b="b"/>
            <a:pathLst>
              <a:path w="32891" h="2202" extrusionOk="0">
                <a:moveTo>
                  <a:pt x="0" y="0"/>
                </a:moveTo>
                <a:lnTo>
                  <a:pt x="0" y="2202"/>
                </a:lnTo>
                <a:lnTo>
                  <a:pt x="32890" y="2202"/>
                </a:lnTo>
                <a:lnTo>
                  <a:pt x="32890" y="0"/>
                </a:ln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7" name="Google Shape;1563;p82">
            <a:extLst>
              <a:ext uri="{FF2B5EF4-FFF2-40B4-BE49-F238E27FC236}">
                <a16:creationId xmlns:a16="http://schemas.microsoft.com/office/drawing/2014/main" id="{4977E10F-C76C-A79D-8148-363EEF830B45}"/>
              </a:ext>
            </a:extLst>
          </p:cNvPr>
          <p:cNvSpPr/>
          <p:nvPr/>
        </p:nvSpPr>
        <p:spPr>
          <a:xfrm>
            <a:off x="5603512" y="4684215"/>
            <a:ext cx="822275" cy="15025"/>
          </a:xfrm>
          <a:custGeom>
            <a:avLst/>
            <a:gdLst/>
            <a:ahLst/>
            <a:cxnLst/>
            <a:rect l="l" t="t" r="r" b="b"/>
            <a:pathLst>
              <a:path w="32891" h="601" extrusionOk="0">
                <a:moveTo>
                  <a:pt x="0" y="0"/>
                </a:moveTo>
                <a:lnTo>
                  <a:pt x="0" y="601"/>
                </a:lnTo>
                <a:lnTo>
                  <a:pt x="32890" y="601"/>
                </a:lnTo>
                <a:lnTo>
                  <a:pt x="32890" y="0"/>
                </a:lnTo>
                <a:close/>
              </a:path>
            </a:pathLst>
          </a:custGeom>
          <a:solidFill>
            <a:srgbClr val="E0D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8" name="Google Shape;1564;p82">
            <a:extLst>
              <a:ext uri="{FF2B5EF4-FFF2-40B4-BE49-F238E27FC236}">
                <a16:creationId xmlns:a16="http://schemas.microsoft.com/office/drawing/2014/main" id="{44D7DC56-F941-5222-1118-E68C5D5B9121}"/>
              </a:ext>
            </a:extLst>
          </p:cNvPr>
          <p:cNvSpPr/>
          <p:nvPr/>
        </p:nvSpPr>
        <p:spPr>
          <a:xfrm>
            <a:off x="5676887" y="4199690"/>
            <a:ext cx="65075" cy="371975"/>
          </a:xfrm>
          <a:custGeom>
            <a:avLst/>
            <a:gdLst/>
            <a:ahLst/>
            <a:cxnLst/>
            <a:rect l="l" t="t" r="r" b="b"/>
            <a:pathLst>
              <a:path w="2603" h="14879" extrusionOk="0">
                <a:moveTo>
                  <a:pt x="0" y="1"/>
                </a:moveTo>
                <a:lnTo>
                  <a:pt x="0" y="14878"/>
                </a:lnTo>
                <a:lnTo>
                  <a:pt x="2602" y="14878"/>
                </a:lnTo>
                <a:lnTo>
                  <a:pt x="2602" y="1"/>
                </a:ln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9" name="Google Shape;1565;p82">
            <a:extLst>
              <a:ext uri="{FF2B5EF4-FFF2-40B4-BE49-F238E27FC236}">
                <a16:creationId xmlns:a16="http://schemas.microsoft.com/office/drawing/2014/main" id="{82402C64-C194-5685-6C52-E87B92E2EDBB}"/>
              </a:ext>
            </a:extLst>
          </p:cNvPr>
          <p:cNvSpPr/>
          <p:nvPr/>
        </p:nvSpPr>
        <p:spPr>
          <a:xfrm>
            <a:off x="5716912" y="4199690"/>
            <a:ext cx="25050" cy="371975"/>
          </a:xfrm>
          <a:custGeom>
            <a:avLst/>
            <a:gdLst/>
            <a:ahLst/>
            <a:cxnLst/>
            <a:rect l="l" t="t" r="r" b="b"/>
            <a:pathLst>
              <a:path w="1002" h="14879" extrusionOk="0">
                <a:moveTo>
                  <a:pt x="1" y="1"/>
                </a:moveTo>
                <a:lnTo>
                  <a:pt x="1" y="14878"/>
                </a:lnTo>
                <a:lnTo>
                  <a:pt x="1001" y="14878"/>
                </a:lnTo>
                <a:lnTo>
                  <a:pt x="1001" y="1"/>
                </a:lnTo>
                <a:close/>
              </a:path>
            </a:pathLst>
          </a:custGeom>
          <a:solidFill>
            <a:srgbClr val="EA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1566;p82">
            <a:extLst>
              <a:ext uri="{FF2B5EF4-FFF2-40B4-BE49-F238E27FC236}">
                <a16:creationId xmlns:a16="http://schemas.microsoft.com/office/drawing/2014/main" id="{079C49C4-F956-84DE-8B39-914D661C6C6E}"/>
              </a:ext>
            </a:extLst>
          </p:cNvPr>
          <p:cNvSpPr/>
          <p:nvPr/>
        </p:nvSpPr>
        <p:spPr>
          <a:xfrm>
            <a:off x="5657712" y="4554115"/>
            <a:ext cx="103425" cy="35875"/>
          </a:xfrm>
          <a:custGeom>
            <a:avLst/>
            <a:gdLst/>
            <a:ahLst/>
            <a:cxnLst/>
            <a:rect l="l" t="t" r="r" b="b"/>
            <a:pathLst>
              <a:path w="4137" h="1435" extrusionOk="0">
                <a:moveTo>
                  <a:pt x="767" y="1"/>
                </a:moveTo>
                <a:cubicBezTo>
                  <a:pt x="334" y="1"/>
                  <a:pt x="0" y="334"/>
                  <a:pt x="0" y="768"/>
                </a:cubicBezTo>
                <a:lnTo>
                  <a:pt x="0" y="1435"/>
                </a:lnTo>
                <a:lnTo>
                  <a:pt x="4137" y="1435"/>
                </a:lnTo>
                <a:lnTo>
                  <a:pt x="4137" y="768"/>
                </a:lnTo>
                <a:cubicBezTo>
                  <a:pt x="4137" y="334"/>
                  <a:pt x="3803" y="1"/>
                  <a:pt x="3369" y="1"/>
                </a:cubicBezTo>
                <a:close/>
              </a:path>
            </a:pathLst>
          </a:custGeom>
          <a:solidFill>
            <a:srgbClr val="C66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1" name="Google Shape;1567;p82">
            <a:extLst>
              <a:ext uri="{FF2B5EF4-FFF2-40B4-BE49-F238E27FC236}">
                <a16:creationId xmlns:a16="http://schemas.microsoft.com/office/drawing/2014/main" id="{F17536D7-058D-D4A6-DD1F-49C52CBBBBA3}"/>
              </a:ext>
            </a:extLst>
          </p:cNvPr>
          <p:cNvSpPr/>
          <p:nvPr/>
        </p:nvSpPr>
        <p:spPr>
          <a:xfrm>
            <a:off x="5657712" y="4179690"/>
            <a:ext cx="103425" cy="35875"/>
          </a:xfrm>
          <a:custGeom>
            <a:avLst/>
            <a:gdLst/>
            <a:ahLst/>
            <a:cxnLst/>
            <a:rect l="l" t="t" r="r" b="b"/>
            <a:pathLst>
              <a:path w="4137" h="1435" extrusionOk="0">
                <a:moveTo>
                  <a:pt x="0" y="0"/>
                </a:moveTo>
                <a:lnTo>
                  <a:pt x="0" y="634"/>
                </a:lnTo>
                <a:cubicBezTo>
                  <a:pt x="0" y="1068"/>
                  <a:pt x="334" y="1434"/>
                  <a:pt x="767" y="1434"/>
                </a:cubicBezTo>
                <a:lnTo>
                  <a:pt x="3369" y="1434"/>
                </a:lnTo>
                <a:cubicBezTo>
                  <a:pt x="3803" y="1434"/>
                  <a:pt x="4137" y="1068"/>
                  <a:pt x="4137" y="634"/>
                </a:cubicBezTo>
                <a:lnTo>
                  <a:pt x="4137" y="0"/>
                </a:lnTo>
                <a:close/>
              </a:path>
            </a:pathLst>
          </a:custGeom>
          <a:solidFill>
            <a:srgbClr val="C66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2" name="Google Shape;1568;p82">
            <a:extLst>
              <a:ext uri="{FF2B5EF4-FFF2-40B4-BE49-F238E27FC236}">
                <a16:creationId xmlns:a16="http://schemas.microsoft.com/office/drawing/2014/main" id="{7A93C9AA-E2A9-7878-BE52-48917A45487E}"/>
              </a:ext>
            </a:extLst>
          </p:cNvPr>
          <p:cNvSpPr/>
          <p:nvPr/>
        </p:nvSpPr>
        <p:spPr>
          <a:xfrm>
            <a:off x="6287312" y="4199690"/>
            <a:ext cx="65075" cy="371975"/>
          </a:xfrm>
          <a:custGeom>
            <a:avLst/>
            <a:gdLst/>
            <a:ahLst/>
            <a:cxnLst/>
            <a:rect l="l" t="t" r="r" b="b"/>
            <a:pathLst>
              <a:path w="2603" h="14879" extrusionOk="0">
                <a:moveTo>
                  <a:pt x="1" y="1"/>
                </a:moveTo>
                <a:lnTo>
                  <a:pt x="1" y="14878"/>
                </a:lnTo>
                <a:lnTo>
                  <a:pt x="2603" y="14878"/>
                </a:lnTo>
                <a:lnTo>
                  <a:pt x="2603" y="1"/>
                </a:ln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3" name="Google Shape;1569;p82">
            <a:extLst>
              <a:ext uri="{FF2B5EF4-FFF2-40B4-BE49-F238E27FC236}">
                <a16:creationId xmlns:a16="http://schemas.microsoft.com/office/drawing/2014/main" id="{D2826C8D-36AB-5627-9EB3-A667E7F83939}"/>
              </a:ext>
            </a:extLst>
          </p:cNvPr>
          <p:cNvSpPr/>
          <p:nvPr/>
        </p:nvSpPr>
        <p:spPr>
          <a:xfrm>
            <a:off x="6327362" y="4199690"/>
            <a:ext cx="25025" cy="371975"/>
          </a:xfrm>
          <a:custGeom>
            <a:avLst/>
            <a:gdLst/>
            <a:ahLst/>
            <a:cxnLst/>
            <a:rect l="l" t="t" r="r" b="b"/>
            <a:pathLst>
              <a:path w="1001" h="14879" extrusionOk="0">
                <a:moveTo>
                  <a:pt x="0" y="1"/>
                </a:moveTo>
                <a:lnTo>
                  <a:pt x="0" y="14878"/>
                </a:lnTo>
                <a:lnTo>
                  <a:pt x="1001" y="14878"/>
                </a:lnTo>
                <a:lnTo>
                  <a:pt x="1001" y="1"/>
                </a:lnTo>
                <a:close/>
              </a:path>
            </a:pathLst>
          </a:custGeom>
          <a:solidFill>
            <a:srgbClr val="EA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4" name="Google Shape;1570;p82">
            <a:extLst>
              <a:ext uri="{FF2B5EF4-FFF2-40B4-BE49-F238E27FC236}">
                <a16:creationId xmlns:a16="http://schemas.microsoft.com/office/drawing/2014/main" id="{7724D37B-4CC0-1367-B5D0-0E2C4DC369CE}"/>
              </a:ext>
            </a:extLst>
          </p:cNvPr>
          <p:cNvSpPr/>
          <p:nvPr/>
        </p:nvSpPr>
        <p:spPr>
          <a:xfrm>
            <a:off x="6268137" y="4553290"/>
            <a:ext cx="103425" cy="35875"/>
          </a:xfrm>
          <a:custGeom>
            <a:avLst/>
            <a:gdLst/>
            <a:ahLst/>
            <a:cxnLst/>
            <a:rect l="l" t="t" r="r" b="b"/>
            <a:pathLst>
              <a:path w="4137" h="1435" extrusionOk="0">
                <a:moveTo>
                  <a:pt x="768" y="0"/>
                </a:moveTo>
                <a:cubicBezTo>
                  <a:pt x="334" y="0"/>
                  <a:pt x="1" y="334"/>
                  <a:pt x="1" y="767"/>
                </a:cubicBezTo>
                <a:lnTo>
                  <a:pt x="1" y="1435"/>
                </a:lnTo>
                <a:lnTo>
                  <a:pt x="4137" y="1435"/>
                </a:lnTo>
                <a:lnTo>
                  <a:pt x="4137" y="767"/>
                </a:lnTo>
                <a:cubicBezTo>
                  <a:pt x="4137" y="334"/>
                  <a:pt x="3803" y="0"/>
                  <a:pt x="3370" y="0"/>
                </a:cubicBezTo>
                <a:close/>
              </a:path>
            </a:pathLst>
          </a:custGeom>
          <a:solidFill>
            <a:srgbClr val="C66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1571;p82">
            <a:extLst>
              <a:ext uri="{FF2B5EF4-FFF2-40B4-BE49-F238E27FC236}">
                <a16:creationId xmlns:a16="http://schemas.microsoft.com/office/drawing/2014/main" id="{7E7463C2-3998-559A-AF1F-75F718FA3CF6}"/>
              </a:ext>
            </a:extLst>
          </p:cNvPr>
          <p:cNvSpPr/>
          <p:nvPr/>
        </p:nvSpPr>
        <p:spPr>
          <a:xfrm>
            <a:off x="6268137" y="4179690"/>
            <a:ext cx="103425" cy="35875"/>
          </a:xfrm>
          <a:custGeom>
            <a:avLst/>
            <a:gdLst/>
            <a:ahLst/>
            <a:cxnLst/>
            <a:rect l="l" t="t" r="r" b="b"/>
            <a:pathLst>
              <a:path w="4137" h="1435" extrusionOk="0">
                <a:moveTo>
                  <a:pt x="1" y="0"/>
                </a:moveTo>
                <a:lnTo>
                  <a:pt x="1" y="634"/>
                </a:lnTo>
                <a:cubicBezTo>
                  <a:pt x="1" y="1068"/>
                  <a:pt x="334" y="1434"/>
                  <a:pt x="768" y="1434"/>
                </a:cubicBezTo>
                <a:lnTo>
                  <a:pt x="3370" y="1434"/>
                </a:lnTo>
                <a:cubicBezTo>
                  <a:pt x="3803" y="1434"/>
                  <a:pt x="4137" y="1068"/>
                  <a:pt x="4137" y="634"/>
                </a:cubicBezTo>
                <a:lnTo>
                  <a:pt x="4137" y="0"/>
                </a:lnTo>
                <a:close/>
              </a:path>
            </a:pathLst>
          </a:custGeom>
          <a:solidFill>
            <a:srgbClr val="C66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1572;p82">
            <a:extLst>
              <a:ext uri="{FF2B5EF4-FFF2-40B4-BE49-F238E27FC236}">
                <a16:creationId xmlns:a16="http://schemas.microsoft.com/office/drawing/2014/main" id="{6DFA5835-FF5B-88A7-107A-2A9FD5BDB553}"/>
              </a:ext>
            </a:extLst>
          </p:cNvPr>
          <p:cNvSpPr/>
          <p:nvPr/>
        </p:nvSpPr>
        <p:spPr>
          <a:xfrm>
            <a:off x="5646862" y="3741040"/>
            <a:ext cx="735550" cy="43375"/>
          </a:xfrm>
          <a:custGeom>
            <a:avLst/>
            <a:gdLst/>
            <a:ahLst/>
            <a:cxnLst/>
            <a:rect l="l" t="t" r="r" b="b"/>
            <a:pathLst>
              <a:path w="29422" h="1735" extrusionOk="0">
                <a:moveTo>
                  <a:pt x="1" y="0"/>
                </a:moveTo>
                <a:lnTo>
                  <a:pt x="1" y="1735"/>
                </a:lnTo>
                <a:lnTo>
                  <a:pt x="29422" y="1735"/>
                </a:lnTo>
                <a:lnTo>
                  <a:pt x="29422" y="100"/>
                </a:lnTo>
                <a:cubicBezTo>
                  <a:pt x="28021" y="100"/>
                  <a:pt x="26653" y="67"/>
                  <a:pt x="25252" y="67"/>
                </a:cubicBezTo>
                <a:lnTo>
                  <a:pt x="16713" y="67"/>
                </a:lnTo>
                <a:cubicBezTo>
                  <a:pt x="15819" y="62"/>
                  <a:pt x="14926" y="60"/>
                  <a:pt x="14033" y="60"/>
                </a:cubicBezTo>
                <a:cubicBezTo>
                  <a:pt x="11768" y="60"/>
                  <a:pt x="9503" y="72"/>
                  <a:pt x="7238" y="72"/>
                </a:cubicBezTo>
                <a:cubicBezTo>
                  <a:pt x="4826" y="72"/>
                  <a:pt x="2413" y="58"/>
                  <a:pt x="1" y="0"/>
                </a:cubicBezTo>
                <a:close/>
              </a:path>
            </a:pathLst>
          </a:custGeom>
          <a:solidFill>
            <a:srgbClr val="E0D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1573;p82">
            <a:extLst>
              <a:ext uri="{FF2B5EF4-FFF2-40B4-BE49-F238E27FC236}">
                <a16:creationId xmlns:a16="http://schemas.microsoft.com/office/drawing/2014/main" id="{AEA9AC3A-DCBA-6C8F-8FBD-8CE4CA96899A}"/>
              </a:ext>
            </a:extLst>
          </p:cNvPr>
          <p:cNvSpPr/>
          <p:nvPr/>
        </p:nvSpPr>
        <p:spPr>
          <a:xfrm>
            <a:off x="5613512" y="3721015"/>
            <a:ext cx="802250" cy="47575"/>
          </a:xfrm>
          <a:custGeom>
            <a:avLst/>
            <a:gdLst/>
            <a:ahLst/>
            <a:cxnLst/>
            <a:rect l="l" t="t" r="r" b="b"/>
            <a:pathLst>
              <a:path w="32090" h="1903" extrusionOk="0">
                <a:moveTo>
                  <a:pt x="934" y="1"/>
                </a:moveTo>
                <a:cubicBezTo>
                  <a:pt x="434" y="1"/>
                  <a:pt x="0" y="434"/>
                  <a:pt x="0" y="935"/>
                </a:cubicBezTo>
                <a:cubicBezTo>
                  <a:pt x="0" y="1468"/>
                  <a:pt x="434" y="1902"/>
                  <a:pt x="934" y="1902"/>
                </a:cubicBezTo>
                <a:lnTo>
                  <a:pt x="31156" y="1902"/>
                </a:lnTo>
                <a:cubicBezTo>
                  <a:pt x="31656" y="1902"/>
                  <a:pt x="32090" y="1468"/>
                  <a:pt x="32090" y="935"/>
                </a:cubicBezTo>
                <a:cubicBezTo>
                  <a:pt x="32090" y="434"/>
                  <a:pt x="31656" y="1"/>
                  <a:pt x="31156" y="1"/>
                </a:cubicBezTo>
                <a:close/>
              </a:path>
            </a:pathLst>
          </a:custGeom>
          <a:solidFill>
            <a:srgbClr val="FDE8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1574;p82">
            <a:extLst>
              <a:ext uri="{FF2B5EF4-FFF2-40B4-BE49-F238E27FC236}">
                <a16:creationId xmlns:a16="http://schemas.microsoft.com/office/drawing/2014/main" id="{06292F6A-6476-FF67-A3B7-1B4BE5CA9F2B}"/>
              </a:ext>
            </a:extLst>
          </p:cNvPr>
          <p:cNvSpPr/>
          <p:nvPr/>
        </p:nvSpPr>
        <p:spPr>
          <a:xfrm>
            <a:off x="5707737" y="3836090"/>
            <a:ext cx="117625" cy="168500"/>
          </a:xfrm>
          <a:custGeom>
            <a:avLst/>
            <a:gdLst/>
            <a:ahLst/>
            <a:cxnLst/>
            <a:rect l="l" t="t" r="r" b="b"/>
            <a:pathLst>
              <a:path w="4705" h="6740" extrusionOk="0">
                <a:moveTo>
                  <a:pt x="1" y="1"/>
                </a:moveTo>
                <a:lnTo>
                  <a:pt x="1" y="6739"/>
                </a:lnTo>
                <a:lnTo>
                  <a:pt x="4704" y="6739"/>
                </a:lnTo>
                <a:lnTo>
                  <a:pt x="4704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9" name="Google Shape;1575;p82">
            <a:extLst>
              <a:ext uri="{FF2B5EF4-FFF2-40B4-BE49-F238E27FC236}">
                <a16:creationId xmlns:a16="http://schemas.microsoft.com/office/drawing/2014/main" id="{05597271-AC0F-B23E-8ACD-7FDBA78EAAE3}"/>
              </a:ext>
            </a:extLst>
          </p:cNvPr>
          <p:cNvSpPr/>
          <p:nvPr/>
        </p:nvSpPr>
        <p:spPr>
          <a:xfrm>
            <a:off x="5697737" y="3826090"/>
            <a:ext cx="138450" cy="188500"/>
          </a:xfrm>
          <a:custGeom>
            <a:avLst/>
            <a:gdLst/>
            <a:ahLst/>
            <a:cxnLst/>
            <a:rect l="l" t="t" r="r" b="b"/>
            <a:pathLst>
              <a:path w="5538" h="7540" extrusionOk="0">
                <a:moveTo>
                  <a:pt x="301" y="1"/>
                </a:moveTo>
                <a:cubicBezTo>
                  <a:pt x="134" y="1"/>
                  <a:pt x="0" y="134"/>
                  <a:pt x="0" y="334"/>
                </a:cubicBezTo>
                <a:lnTo>
                  <a:pt x="0" y="7206"/>
                </a:lnTo>
                <a:cubicBezTo>
                  <a:pt x="0" y="7373"/>
                  <a:pt x="134" y="7539"/>
                  <a:pt x="301" y="7539"/>
                </a:cubicBezTo>
                <a:lnTo>
                  <a:pt x="5204" y="7539"/>
                </a:lnTo>
                <a:cubicBezTo>
                  <a:pt x="5371" y="7539"/>
                  <a:pt x="5538" y="7373"/>
                  <a:pt x="5538" y="7206"/>
                </a:cubicBezTo>
                <a:lnTo>
                  <a:pt x="5538" y="334"/>
                </a:lnTo>
                <a:cubicBezTo>
                  <a:pt x="5538" y="167"/>
                  <a:pt x="5371" y="1"/>
                  <a:pt x="5204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0" name="Google Shape;1576;p82">
            <a:extLst>
              <a:ext uri="{FF2B5EF4-FFF2-40B4-BE49-F238E27FC236}">
                <a16:creationId xmlns:a16="http://schemas.microsoft.com/office/drawing/2014/main" id="{D3C4F0EB-B181-ECFC-D145-2D55D66D429D}"/>
              </a:ext>
            </a:extLst>
          </p:cNvPr>
          <p:cNvSpPr/>
          <p:nvPr/>
        </p:nvSpPr>
        <p:spPr>
          <a:xfrm>
            <a:off x="5707737" y="3836090"/>
            <a:ext cx="117625" cy="168500"/>
          </a:xfrm>
          <a:custGeom>
            <a:avLst/>
            <a:gdLst/>
            <a:ahLst/>
            <a:cxnLst/>
            <a:rect l="l" t="t" r="r" b="b"/>
            <a:pathLst>
              <a:path w="4705" h="6740" extrusionOk="0">
                <a:moveTo>
                  <a:pt x="1" y="1"/>
                </a:moveTo>
                <a:lnTo>
                  <a:pt x="1" y="6739"/>
                </a:lnTo>
                <a:lnTo>
                  <a:pt x="4704" y="6739"/>
                </a:lnTo>
                <a:lnTo>
                  <a:pt x="4704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1" name="Google Shape;1577;p82">
            <a:extLst>
              <a:ext uri="{FF2B5EF4-FFF2-40B4-BE49-F238E27FC236}">
                <a16:creationId xmlns:a16="http://schemas.microsoft.com/office/drawing/2014/main" id="{E4317E6D-E909-DE4C-D26C-9AAADF0AA58A}"/>
              </a:ext>
            </a:extLst>
          </p:cNvPr>
          <p:cNvSpPr/>
          <p:nvPr/>
        </p:nvSpPr>
        <p:spPr>
          <a:xfrm>
            <a:off x="5761112" y="3833590"/>
            <a:ext cx="9200" cy="173500"/>
          </a:xfrm>
          <a:custGeom>
            <a:avLst/>
            <a:gdLst/>
            <a:ahLst/>
            <a:cxnLst/>
            <a:rect l="l" t="t" r="r" b="b"/>
            <a:pathLst>
              <a:path w="368" h="6940" extrusionOk="0">
                <a:moveTo>
                  <a:pt x="1" y="1"/>
                </a:moveTo>
                <a:lnTo>
                  <a:pt x="1" y="6939"/>
                </a:lnTo>
                <a:lnTo>
                  <a:pt x="367" y="6939"/>
                </a:lnTo>
                <a:lnTo>
                  <a:pt x="36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1578;p82">
            <a:extLst>
              <a:ext uri="{FF2B5EF4-FFF2-40B4-BE49-F238E27FC236}">
                <a16:creationId xmlns:a16="http://schemas.microsoft.com/office/drawing/2014/main" id="{6A5AC6E1-6D49-3DEF-1661-39E1203D3012}"/>
              </a:ext>
            </a:extLst>
          </p:cNvPr>
          <p:cNvSpPr/>
          <p:nvPr/>
        </p:nvSpPr>
        <p:spPr>
          <a:xfrm>
            <a:off x="5707737" y="3836090"/>
            <a:ext cx="117625" cy="8375"/>
          </a:xfrm>
          <a:custGeom>
            <a:avLst/>
            <a:gdLst/>
            <a:ahLst/>
            <a:cxnLst/>
            <a:rect l="l" t="t" r="r" b="b"/>
            <a:pathLst>
              <a:path w="4705" h="335" extrusionOk="0">
                <a:moveTo>
                  <a:pt x="1" y="1"/>
                </a:moveTo>
                <a:lnTo>
                  <a:pt x="1" y="335"/>
                </a:lnTo>
                <a:lnTo>
                  <a:pt x="4704" y="335"/>
                </a:lnTo>
                <a:lnTo>
                  <a:pt x="4704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3" name="Google Shape;1579;p82">
            <a:extLst>
              <a:ext uri="{FF2B5EF4-FFF2-40B4-BE49-F238E27FC236}">
                <a16:creationId xmlns:a16="http://schemas.microsoft.com/office/drawing/2014/main" id="{BF53E883-A15E-278F-77FE-2E33C5DBFC3F}"/>
              </a:ext>
            </a:extLst>
          </p:cNvPr>
          <p:cNvSpPr/>
          <p:nvPr/>
        </p:nvSpPr>
        <p:spPr>
          <a:xfrm>
            <a:off x="5707737" y="3923665"/>
            <a:ext cx="117625" cy="9200"/>
          </a:xfrm>
          <a:custGeom>
            <a:avLst/>
            <a:gdLst/>
            <a:ahLst/>
            <a:cxnLst/>
            <a:rect l="l" t="t" r="r" b="b"/>
            <a:pathLst>
              <a:path w="4705" h="368" extrusionOk="0">
                <a:moveTo>
                  <a:pt x="1" y="0"/>
                </a:moveTo>
                <a:lnTo>
                  <a:pt x="1" y="367"/>
                </a:lnTo>
                <a:lnTo>
                  <a:pt x="4704" y="367"/>
                </a:lnTo>
                <a:lnTo>
                  <a:pt x="4704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1580;p82">
            <a:extLst>
              <a:ext uri="{FF2B5EF4-FFF2-40B4-BE49-F238E27FC236}">
                <a16:creationId xmlns:a16="http://schemas.microsoft.com/office/drawing/2014/main" id="{139890D1-9DF6-B65F-938A-CD92D1AED8E9}"/>
              </a:ext>
            </a:extLst>
          </p:cNvPr>
          <p:cNvSpPr/>
          <p:nvPr/>
        </p:nvSpPr>
        <p:spPr>
          <a:xfrm>
            <a:off x="5701912" y="3915315"/>
            <a:ext cx="127600" cy="9200"/>
          </a:xfrm>
          <a:custGeom>
            <a:avLst/>
            <a:gdLst/>
            <a:ahLst/>
            <a:cxnLst/>
            <a:rect l="l" t="t" r="r" b="b"/>
            <a:pathLst>
              <a:path w="5104" h="368" extrusionOk="0">
                <a:moveTo>
                  <a:pt x="0" y="1"/>
                </a:moveTo>
                <a:lnTo>
                  <a:pt x="0" y="368"/>
                </a:lnTo>
                <a:lnTo>
                  <a:pt x="5104" y="368"/>
                </a:lnTo>
                <a:lnTo>
                  <a:pt x="5104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1581;p82">
            <a:extLst>
              <a:ext uri="{FF2B5EF4-FFF2-40B4-BE49-F238E27FC236}">
                <a16:creationId xmlns:a16="http://schemas.microsoft.com/office/drawing/2014/main" id="{8CF9DF0B-3B73-166C-203C-FAD6A014ABFA}"/>
              </a:ext>
            </a:extLst>
          </p:cNvPr>
          <p:cNvSpPr/>
          <p:nvPr/>
        </p:nvSpPr>
        <p:spPr>
          <a:xfrm>
            <a:off x="5873687" y="3836090"/>
            <a:ext cx="116775" cy="168500"/>
          </a:xfrm>
          <a:custGeom>
            <a:avLst/>
            <a:gdLst/>
            <a:ahLst/>
            <a:cxnLst/>
            <a:rect l="l" t="t" r="r" b="b"/>
            <a:pathLst>
              <a:path w="4671" h="6740" extrusionOk="0">
                <a:moveTo>
                  <a:pt x="1" y="1"/>
                </a:moveTo>
                <a:lnTo>
                  <a:pt x="1" y="6739"/>
                </a:lnTo>
                <a:lnTo>
                  <a:pt x="4671" y="6739"/>
                </a:lnTo>
                <a:lnTo>
                  <a:pt x="4671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1582;p82">
            <a:extLst>
              <a:ext uri="{FF2B5EF4-FFF2-40B4-BE49-F238E27FC236}">
                <a16:creationId xmlns:a16="http://schemas.microsoft.com/office/drawing/2014/main" id="{FB05840E-A8DD-F55F-7B65-ACD273AA90CF}"/>
              </a:ext>
            </a:extLst>
          </p:cNvPr>
          <p:cNvSpPr/>
          <p:nvPr/>
        </p:nvSpPr>
        <p:spPr>
          <a:xfrm>
            <a:off x="5862862" y="3826090"/>
            <a:ext cx="138450" cy="188500"/>
          </a:xfrm>
          <a:custGeom>
            <a:avLst/>
            <a:gdLst/>
            <a:ahLst/>
            <a:cxnLst/>
            <a:rect l="l" t="t" r="r" b="b"/>
            <a:pathLst>
              <a:path w="5538" h="7540" extrusionOk="0">
                <a:moveTo>
                  <a:pt x="334" y="1"/>
                </a:moveTo>
                <a:cubicBezTo>
                  <a:pt x="134" y="1"/>
                  <a:pt x="0" y="134"/>
                  <a:pt x="0" y="334"/>
                </a:cubicBezTo>
                <a:lnTo>
                  <a:pt x="0" y="7206"/>
                </a:lnTo>
                <a:cubicBezTo>
                  <a:pt x="0" y="7373"/>
                  <a:pt x="134" y="7539"/>
                  <a:pt x="334" y="7539"/>
                </a:cubicBezTo>
                <a:lnTo>
                  <a:pt x="5204" y="7539"/>
                </a:lnTo>
                <a:cubicBezTo>
                  <a:pt x="5404" y="7539"/>
                  <a:pt x="5537" y="7373"/>
                  <a:pt x="5537" y="7206"/>
                </a:cubicBezTo>
                <a:lnTo>
                  <a:pt x="5537" y="334"/>
                </a:lnTo>
                <a:cubicBezTo>
                  <a:pt x="5537" y="167"/>
                  <a:pt x="5404" y="1"/>
                  <a:pt x="5204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7" name="Google Shape;1583;p82">
            <a:extLst>
              <a:ext uri="{FF2B5EF4-FFF2-40B4-BE49-F238E27FC236}">
                <a16:creationId xmlns:a16="http://schemas.microsoft.com/office/drawing/2014/main" id="{A90D0E7C-3EA3-B3A4-B97E-1B767ECEA270}"/>
              </a:ext>
            </a:extLst>
          </p:cNvPr>
          <p:cNvSpPr/>
          <p:nvPr/>
        </p:nvSpPr>
        <p:spPr>
          <a:xfrm>
            <a:off x="5873687" y="3836090"/>
            <a:ext cx="116775" cy="168500"/>
          </a:xfrm>
          <a:custGeom>
            <a:avLst/>
            <a:gdLst/>
            <a:ahLst/>
            <a:cxnLst/>
            <a:rect l="l" t="t" r="r" b="b"/>
            <a:pathLst>
              <a:path w="4671" h="6740" extrusionOk="0">
                <a:moveTo>
                  <a:pt x="1" y="1"/>
                </a:moveTo>
                <a:lnTo>
                  <a:pt x="1" y="6739"/>
                </a:lnTo>
                <a:lnTo>
                  <a:pt x="4671" y="6739"/>
                </a:lnTo>
                <a:lnTo>
                  <a:pt x="4671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1584;p82">
            <a:extLst>
              <a:ext uri="{FF2B5EF4-FFF2-40B4-BE49-F238E27FC236}">
                <a16:creationId xmlns:a16="http://schemas.microsoft.com/office/drawing/2014/main" id="{6117CC7A-3F28-E33D-0A69-CE6AD00B0C6B}"/>
              </a:ext>
            </a:extLst>
          </p:cNvPr>
          <p:cNvSpPr/>
          <p:nvPr/>
        </p:nvSpPr>
        <p:spPr>
          <a:xfrm>
            <a:off x="5926237" y="3833590"/>
            <a:ext cx="9200" cy="173500"/>
          </a:xfrm>
          <a:custGeom>
            <a:avLst/>
            <a:gdLst/>
            <a:ahLst/>
            <a:cxnLst/>
            <a:rect l="l" t="t" r="r" b="b"/>
            <a:pathLst>
              <a:path w="368" h="6940" extrusionOk="0">
                <a:moveTo>
                  <a:pt x="0" y="1"/>
                </a:moveTo>
                <a:lnTo>
                  <a:pt x="0" y="6939"/>
                </a:lnTo>
                <a:lnTo>
                  <a:pt x="367" y="6939"/>
                </a:lnTo>
                <a:lnTo>
                  <a:pt x="36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1585;p82">
            <a:extLst>
              <a:ext uri="{FF2B5EF4-FFF2-40B4-BE49-F238E27FC236}">
                <a16:creationId xmlns:a16="http://schemas.microsoft.com/office/drawing/2014/main" id="{2522D1A0-0E59-AE36-8838-CDAC70763BA9}"/>
              </a:ext>
            </a:extLst>
          </p:cNvPr>
          <p:cNvSpPr/>
          <p:nvPr/>
        </p:nvSpPr>
        <p:spPr>
          <a:xfrm>
            <a:off x="5873687" y="3836090"/>
            <a:ext cx="116775" cy="8375"/>
          </a:xfrm>
          <a:custGeom>
            <a:avLst/>
            <a:gdLst/>
            <a:ahLst/>
            <a:cxnLst/>
            <a:rect l="l" t="t" r="r" b="b"/>
            <a:pathLst>
              <a:path w="4671" h="335" extrusionOk="0">
                <a:moveTo>
                  <a:pt x="1" y="1"/>
                </a:moveTo>
                <a:lnTo>
                  <a:pt x="1" y="335"/>
                </a:lnTo>
                <a:lnTo>
                  <a:pt x="4671" y="335"/>
                </a:lnTo>
                <a:lnTo>
                  <a:pt x="4671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1586;p82">
            <a:extLst>
              <a:ext uri="{FF2B5EF4-FFF2-40B4-BE49-F238E27FC236}">
                <a16:creationId xmlns:a16="http://schemas.microsoft.com/office/drawing/2014/main" id="{C693E530-AA9D-613F-88AF-71C95C43E97C}"/>
              </a:ext>
            </a:extLst>
          </p:cNvPr>
          <p:cNvSpPr/>
          <p:nvPr/>
        </p:nvSpPr>
        <p:spPr>
          <a:xfrm>
            <a:off x="5873687" y="3923665"/>
            <a:ext cx="116775" cy="9200"/>
          </a:xfrm>
          <a:custGeom>
            <a:avLst/>
            <a:gdLst/>
            <a:ahLst/>
            <a:cxnLst/>
            <a:rect l="l" t="t" r="r" b="b"/>
            <a:pathLst>
              <a:path w="4671" h="368" extrusionOk="0">
                <a:moveTo>
                  <a:pt x="1" y="0"/>
                </a:moveTo>
                <a:lnTo>
                  <a:pt x="1" y="367"/>
                </a:lnTo>
                <a:lnTo>
                  <a:pt x="4671" y="367"/>
                </a:lnTo>
                <a:lnTo>
                  <a:pt x="4671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1587;p82">
            <a:extLst>
              <a:ext uri="{FF2B5EF4-FFF2-40B4-BE49-F238E27FC236}">
                <a16:creationId xmlns:a16="http://schemas.microsoft.com/office/drawing/2014/main" id="{D2E620CB-B501-8201-CA66-873760F88904}"/>
              </a:ext>
            </a:extLst>
          </p:cNvPr>
          <p:cNvSpPr/>
          <p:nvPr/>
        </p:nvSpPr>
        <p:spPr>
          <a:xfrm>
            <a:off x="5867012" y="3915315"/>
            <a:ext cx="127625" cy="9200"/>
          </a:xfrm>
          <a:custGeom>
            <a:avLst/>
            <a:gdLst/>
            <a:ahLst/>
            <a:cxnLst/>
            <a:rect l="l" t="t" r="r" b="b"/>
            <a:pathLst>
              <a:path w="5105" h="368" extrusionOk="0">
                <a:moveTo>
                  <a:pt x="1" y="1"/>
                </a:moveTo>
                <a:lnTo>
                  <a:pt x="1" y="368"/>
                </a:lnTo>
                <a:lnTo>
                  <a:pt x="5105" y="368"/>
                </a:lnTo>
                <a:lnTo>
                  <a:pt x="5105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1588;p82">
            <a:extLst>
              <a:ext uri="{FF2B5EF4-FFF2-40B4-BE49-F238E27FC236}">
                <a16:creationId xmlns:a16="http://schemas.microsoft.com/office/drawing/2014/main" id="{729ECC1C-9A14-1F33-44ED-EF040E70C09A}"/>
              </a:ext>
            </a:extLst>
          </p:cNvPr>
          <p:cNvSpPr/>
          <p:nvPr/>
        </p:nvSpPr>
        <p:spPr>
          <a:xfrm>
            <a:off x="6038812" y="3836090"/>
            <a:ext cx="116775" cy="168500"/>
          </a:xfrm>
          <a:custGeom>
            <a:avLst/>
            <a:gdLst/>
            <a:ahLst/>
            <a:cxnLst/>
            <a:rect l="l" t="t" r="r" b="b"/>
            <a:pathLst>
              <a:path w="4671" h="6740" extrusionOk="0">
                <a:moveTo>
                  <a:pt x="0" y="1"/>
                </a:moveTo>
                <a:lnTo>
                  <a:pt x="0" y="6739"/>
                </a:lnTo>
                <a:lnTo>
                  <a:pt x="4670" y="6739"/>
                </a:lnTo>
                <a:lnTo>
                  <a:pt x="4670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3" name="Google Shape;1589;p82">
            <a:extLst>
              <a:ext uri="{FF2B5EF4-FFF2-40B4-BE49-F238E27FC236}">
                <a16:creationId xmlns:a16="http://schemas.microsoft.com/office/drawing/2014/main" id="{E3D52A8B-F50C-1A92-01A2-E6EF4D0FE5CF}"/>
              </a:ext>
            </a:extLst>
          </p:cNvPr>
          <p:cNvSpPr/>
          <p:nvPr/>
        </p:nvSpPr>
        <p:spPr>
          <a:xfrm>
            <a:off x="6027962" y="3826090"/>
            <a:ext cx="138475" cy="188500"/>
          </a:xfrm>
          <a:custGeom>
            <a:avLst/>
            <a:gdLst/>
            <a:ahLst/>
            <a:cxnLst/>
            <a:rect l="l" t="t" r="r" b="b"/>
            <a:pathLst>
              <a:path w="5539" h="7540" extrusionOk="0">
                <a:moveTo>
                  <a:pt x="334" y="1"/>
                </a:moveTo>
                <a:cubicBezTo>
                  <a:pt x="168" y="1"/>
                  <a:pt x="1" y="134"/>
                  <a:pt x="1" y="334"/>
                </a:cubicBezTo>
                <a:lnTo>
                  <a:pt x="1" y="7206"/>
                </a:lnTo>
                <a:cubicBezTo>
                  <a:pt x="1" y="7373"/>
                  <a:pt x="168" y="7539"/>
                  <a:pt x="334" y="7539"/>
                </a:cubicBezTo>
                <a:lnTo>
                  <a:pt x="5205" y="7539"/>
                </a:lnTo>
                <a:cubicBezTo>
                  <a:pt x="5405" y="7539"/>
                  <a:pt x="5538" y="7373"/>
                  <a:pt x="5538" y="7206"/>
                </a:cubicBezTo>
                <a:lnTo>
                  <a:pt x="5538" y="334"/>
                </a:lnTo>
                <a:cubicBezTo>
                  <a:pt x="5538" y="167"/>
                  <a:pt x="5405" y="1"/>
                  <a:pt x="5205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4" name="Google Shape;1590;p82">
            <a:extLst>
              <a:ext uri="{FF2B5EF4-FFF2-40B4-BE49-F238E27FC236}">
                <a16:creationId xmlns:a16="http://schemas.microsoft.com/office/drawing/2014/main" id="{EAC048B9-1A21-E1A6-DB50-9121589F8423}"/>
              </a:ext>
            </a:extLst>
          </p:cNvPr>
          <p:cNvSpPr/>
          <p:nvPr/>
        </p:nvSpPr>
        <p:spPr>
          <a:xfrm>
            <a:off x="6038812" y="3836090"/>
            <a:ext cx="116775" cy="168500"/>
          </a:xfrm>
          <a:custGeom>
            <a:avLst/>
            <a:gdLst/>
            <a:ahLst/>
            <a:cxnLst/>
            <a:rect l="l" t="t" r="r" b="b"/>
            <a:pathLst>
              <a:path w="4671" h="6740" extrusionOk="0">
                <a:moveTo>
                  <a:pt x="0" y="1"/>
                </a:moveTo>
                <a:lnTo>
                  <a:pt x="0" y="6739"/>
                </a:lnTo>
                <a:lnTo>
                  <a:pt x="4670" y="6739"/>
                </a:lnTo>
                <a:lnTo>
                  <a:pt x="4670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5" name="Google Shape;1591;p82">
            <a:extLst>
              <a:ext uri="{FF2B5EF4-FFF2-40B4-BE49-F238E27FC236}">
                <a16:creationId xmlns:a16="http://schemas.microsoft.com/office/drawing/2014/main" id="{CA9021BC-2C04-60CF-0576-BAFCB0E5C481}"/>
              </a:ext>
            </a:extLst>
          </p:cNvPr>
          <p:cNvSpPr/>
          <p:nvPr/>
        </p:nvSpPr>
        <p:spPr>
          <a:xfrm>
            <a:off x="6091337" y="3833590"/>
            <a:ext cx="10050" cy="173500"/>
          </a:xfrm>
          <a:custGeom>
            <a:avLst/>
            <a:gdLst/>
            <a:ahLst/>
            <a:cxnLst/>
            <a:rect l="l" t="t" r="r" b="b"/>
            <a:pathLst>
              <a:path w="402" h="6940" extrusionOk="0">
                <a:moveTo>
                  <a:pt x="1" y="1"/>
                </a:moveTo>
                <a:lnTo>
                  <a:pt x="1" y="6939"/>
                </a:lnTo>
                <a:lnTo>
                  <a:pt x="401" y="6939"/>
                </a:lnTo>
                <a:lnTo>
                  <a:pt x="401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6" name="Google Shape;1592;p82">
            <a:extLst>
              <a:ext uri="{FF2B5EF4-FFF2-40B4-BE49-F238E27FC236}">
                <a16:creationId xmlns:a16="http://schemas.microsoft.com/office/drawing/2014/main" id="{EA7A4DDB-A13F-2A16-F552-7B6AFA1F0DC5}"/>
              </a:ext>
            </a:extLst>
          </p:cNvPr>
          <p:cNvSpPr/>
          <p:nvPr/>
        </p:nvSpPr>
        <p:spPr>
          <a:xfrm>
            <a:off x="6038812" y="3836090"/>
            <a:ext cx="116775" cy="8375"/>
          </a:xfrm>
          <a:custGeom>
            <a:avLst/>
            <a:gdLst/>
            <a:ahLst/>
            <a:cxnLst/>
            <a:rect l="l" t="t" r="r" b="b"/>
            <a:pathLst>
              <a:path w="4671" h="335" extrusionOk="0">
                <a:moveTo>
                  <a:pt x="0" y="1"/>
                </a:moveTo>
                <a:lnTo>
                  <a:pt x="0" y="335"/>
                </a:lnTo>
                <a:lnTo>
                  <a:pt x="4670" y="335"/>
                </a:lnTo>
                <a:lnTo>
                  <a:pt x="4670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7" name="Google Shape;1593;p82">
            <a:extLst>
              <a:ext uri="{FF2B5EF4-FFF2-40B4-BE49-F238E27FC236}">
                <a16:creationId xmlns:a16="http://schemas.microsoft.com/office/drawing/2014/main" id="{4C52020D-90BF-C8BD-5554-2C05688B0C5C}"/>
              </a:ext>
            </a:extLst>
          </p:cNvPr>
          <p:cNvSpPr/>
          <p:nvPr/>
        </p:nvSpPr>
        <p:spPr>
          <a:xfrm>
            <a:off x="6038812" y="3923665"/>
            <a:ext cx="116775" cy="9200"/>
          </a:xfrm>
          <a:custGeom>
            <a:avLst/>
            <a:gdLst/>
            <a:ahLst/>
            <a:cxnLst/>
            <a:rect l="l" t="t" r="r" b="b"/>
            <a:pathLst>
              <a:path w="4671" h="368" extrusionOk="0">
                <a:moveTo>
                  <a:pt x="0" y="0"/>
                </a:moveTo>
                <a:lnTo>
                  <a:pt x="0" y="367"/>
                </a:lnTo>
                <a:lnTo>
                  <a:pt x="4670" y="367"/>
                </a:lnTo>
                <a:lnTo>
                  <a:pt x="4670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8" name="Google Shape;1594;p82">
            <a:extLst>
              <a:ext uri="{FF2B5EF4-FFF2-40B4-BE49-F238E27FC236}">
                <a16:creationId xmlns:a16="http://schemas.microsoft.com/office/drawing/2014/main" id="{DF74186F-3502-4ADC-E777-21F83EB6C3DC}"/>
              </a:ext>
            </a:extLst>
          </p:cNvPr>
          <p:cNvSpPr/>
          <p:nvPr/>
        </p:nvSpPr>
        <p:spPr>
          <a:xfrm>
            <a:off x="6032962" y="3915315"/>
            <a:ext cx="126800" cy="9200"/>
          </a:xfrm>
          <a:custGeom>
            <a:avLst/>
            <a:gdLst/>
            <a:ahLst/>
            <a:cxnLst/>
            <a:rect l="l" t="t" r="r" b="b"/>
            <a:pathLst>
              <a:path w="5072" h="368" extrusionOk="0">
                <a:moveTo>
                  <a:pt x="1" y="1"/>
                </a:moveTo>
                <a:lnTo>
                  <a:pt x="1" y="368"/>
                </a:lnTo>
                <a:lnTo>
                  <a:pt x="5071" y="368"/>
                </a:lnTo>
                <a:lnTo>
                  <a:pt x="5071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9" name="Google Shape;1595;p82">
            <a:extLst>
              <a:ext uri="{FF2B5EF4-FFF2-40B4-BE49-F238E27FC236}">
                <a16:creationId xmlns:a16="http://schemas.microsoft.com/office/drawing/2014/main" id="{861F8D6A-506A-BB5F-7BD1-278A366A300F}"/>
              </a:ext>
            </a:extLst>
          </p:cNvPr>
          <p:cNvSpPr/>
          <p:nvPr/>
        </p:nvSpPr>
        <p:spPr>
          <a:xfrm>
            <a:off x="6203937" y="3836090"/>
            <a:ext cx="117600" cy="168500"/>
          </a:xfrm>
          <a:custGeom>
            <a:avLst/>
            <a:gdLst/>
            <a:ahLst/>
            <a:cxnLst/>
            <a:rect l="l" t="t" r="r" b="b"/>
            <a:pathLst>
              <a:path w="4704" h="6740" extrusionOk="0">
                <a:moveTo>
                  <a:pt x="0" y="1"/>
                </a:moveTo>
                <a:lnTo>
                  <a:pt x="0" y="6739"/>
                </a:lnTo>
                <a:lnTo>
                  <a:pt x="4704" y="6739"/>
                </a:lnTo>
                <a:lnTo>
                  <a:pt x="4704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0" name="Google Shape;1596;p82">
            <a:extLst>
              <a:ext uri="{FF2B5EF4-FFF2-40B4-BE49-F238E27FC236}">
                <a16:creationId xmlns:a16="http://schemas.microsoft.com/office/drawing/2014/main" id="{AEC61AD5-E9AD-FD60-930E-512341E48DB6}"/>
              </a:ext>
            </a:extLst>
          </p:cNvPr>
          <p:cNvSpPr/>
          <p:nvPr/>
        </p:nvSpPr>
        <p:spPr>
          <a:xfrm>
            <a:off x="6193087" y="3826090"/>
            <a:ext cx="139300" cy="188500"/>
          </a:xfrm>
          <a:custGeom>
            <a:avLst/>
            <a:gdLst/>
            <a:ahLst/>
            <a:cxnLst/>
            <a:rect l="l" t="t" r="r" b="b"/>
            <a:pathLst>
              <a:path w="5572" h="7540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lnTo>
                  <a:pt x="1" y="7206"/>
                </a:lnTo>
                <a:cubicBezTo>
                  <a:pt x="1" y="7373"/>
                  <a:pt x="167" y="7539"/>
                  <a:pt x="334" y="7539"/>
                </a:cubicBezTo>
                <a:lnTo>
                  <a:pt x="5238" y="7539"/>
                </a:lnTo>
                <a:cubicBezTo>
                  <a:pt x="5404" y="7539"/>
                  <a:pt x="5571" y="7373"/>
                  <a:pt x="5571" y="7206"/>
                </a:cubicBezTo>
                <a:lnTo>
                  <a:pt x="5571" y="334"/>
                </a:lnTo>
                <a:cubicBezTo>
                  <a:pt x="5571" y="167"/>
                  <a:pt x="5404" y="1"/>
                  <a:pt x="523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1" name="Google Shape;1597;p82">
            <a:extLst>
              <a:ext uri="{FF2B5EF4-FFF2-40B4-BE49-F238E27FC236}">
                <a16:creationId xmlns:a16="http://schemas.microsoft.com/office/drawing/2014/main" id="{D6644518-9F17-8355-3465-2F6A7D42CD0D}"/>
              </a:ext>
            </a:extLst>
          </p:cNvPr>
          <p:cNvSpPr/>
          <p:nvPr/>
        </p:nvSpPr>
        <p:spPr>
          <a:xfrm>
            <a:off x="6203937" y="3836090"/>
            <a:ext cx="117600" cy="168500"/>
          </a:xfrm>
          <a:custGeom>
            <a:avLst/>
            <a:gdLst/>
            <a:ahLst/>
            <a:cxnLst/>
            <a:rect l="l" t="t" r="r" b="b"/>
            <a:pathLst>
              <a:path w="4704" h="6740" extrusionOk="0">
                <a:moveTo>
                  <a:pt x="0" y="1"/>
                </a:moveTo>
                <a:lnTo>
                  <a:pt x="0" y="6739"/>
                </a:lnTo>
                <a:lnTo>
                  <a:pt x="4704" y="6739"/>
                </a:lnTo>
                <a:lnTo>
                  <a:pt x="4704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2" name="Google Shape;1598;p82">
            <a:extLst>
              <a:ext uri="{FF2B5EF4-FFF2-40B4-BE49-F238E27FC236}">
                <a16:creationId xmlns:a16="http://schemas.microsoft.com/office/drawing/2014/main" id="{BDDEDBD8-AFDE-74D7-BC2F-922FF87FCB4D}"/>
              </a:ext>
            </a:extLst>
          </p:cNvPr>
          <p:cNvSpPr/>
          <p:nvPr/>
        </p:nvSpPr>
        <p:spPr>
          <a:xfrm>
            <a:off x="6257312" y="3833590"/>
            <a:ext cx="9175" cy="173500"/>
          </a:xfrm>
          <a:custGeom>
            <a:avLst/>
            <a:gdLst/>
            <a:ahLst/>
            <a:cxnLst/>
            <a:rect l="l" t="t" r="r" b="b"/>
            <a:pathLst>
              <a:path w="367" h="6940" extrusionOk="0">
                <a:moveTo>
                  <a:pt x="0" y="1"/>
                </a:moveTo>
                <a:lnTo>
                  <a:pt x="0" y="6939"/>
                </a:lnTo>
                <a:lnTo>
                  <a:pt x="367" y="6939"/>
                </a:lnTo>
                <a:lnTo>
                  <a:pt x="36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3" name="Google Shape;1599;p82">
            <a:extLst>
              <a:ext uri="{FF2B5EF4-FFF2-40B4-BE49-F238E27FC236}">
                <a16:creationId xmlns:a16="http://schemas.microsoft.com/office/drawing/2014/main" id="{908CFF4F-5813-0CC6-3409-0ABDA591F075}"/>
              </a:ext>
            </a:extLst>
          </p:cNvPr>
          <p:cNvSpPr/>
          <p:nvPr/>
        </p:nvSpPr>
        <p:spPr>
          <a:xfrm>
            <a:off x="6203937" y="3836090"/>
            <a:ext cx="117600" cy="8375"/>
          </a:xfrm>
          <a:custGeom>
            <a:avLst/>
            <a:gdLst/>
            <a:ahLst/>
            <a:cxnLst/>
            <a:rect l="l" t="t" r="r" b="b"/>
            <a:pathLst>
              <a:path w="4704" h="335" extrusionOk="0">
                <a:moveTo>
                  <a:pt x="0" y="1"/>
                </a:moveTo>
                <a:lnTo>
                  <a:pt x="0" y="335"/>
                </a:lnTo>
                <a:lnTo>
                  <a:pt x="4704" y="335"/>
                </a:lnTo>
                <a:lnTo>
                  <a:pt x="4704" y="1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4" name="Google Shape;1600;p82">
            <a:extLst>
              <a:ext uri="{FF2B5EF4-FFF2-40B4-BE49-F238E27FC236}">
                <a16:creationId xmlns:a16="http://schemas.microsoft.com/office/drawing/2014/main" id="{BA636621-5088-0497-C232-F35B60BDF158}"/>
              </a:ext>
            </a:extLst>
          </p:cNvPr>
          <p:cNvSpPr/>
          <p:nvPr/>
        </p:nvSpPr>
        <p:spPr>
          <a:xfrm>
            <a:off x="6203937" y="3923665"/>
            <a:ext cx="117600" cy="9200"/>
          </a:xfrm>
          <a:custGeom>
            <a:avLst/>
            <a:gdLst/>
            <a:ahLst/>
            <a:cxnLst/>
            <a:rect l="l" t="t" r="r" b="b"/>
            <a:pathLst>
              <a:path w="4704" h="368" extrusionOk="0">
                <a:moveTo>
                  <a:pt x="0" y="0"/>
                </a:moveTo>
                <a:lnTo>
                  <a:pt x="0" y="367"/>
                </a:lnTo>
                <a:lnTo>
                  <a:pt x="4704" y="367"/>
                </a:lnTo>
                <a:lnTo>
                  <a:pt x="4704" y="0"/>
                </a:lnTo>
                <a:close/>
              </a:path>
            </a:pathLst>
          </a:custGeom>
          <a:solidFill>
            <a:srgbClr val="D9D1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5" name="Google Shape;1601;p82">
            <a:extLst>
              <a:ext uri="{FF2B5EF4-FFF2-40B4-BE49-F238E27FC236}">
                <a16:creationId xmlns:a16="http://schemas.microsoft.com/office/drawing/2014/main" id="{25DB3C6C-CEE1-ED73-EF57-6D018515FEB7}"/>
              </a:ext>
            </a:extLst>
          </p:cNvPr>
          <p:cNvSpPr/>
          <p:nvPr/>
        </p:nvSpPr>
        <p:spPr>
          <a:xfrm>
            <a:off x="6198087" y="3915315"/>
            <a:ext cx="127625" cy="9200"/>
          </a:xfrm>
          <a:custGeom>
            <a:avLst/>
            <a:gdLst/>
            <a:ahLst/>
            <a:cxnLst/>
            <a:rect l="l" t="t" r="r" b="b"/>
            <a:pathLst>
              <a:path w="5105" h="368" extrusionOk="0">
                <a:moveTo>
                  <a:pt x="1" y="1"/>
                </a:moveTo>
                <a:lnTo>
                  <a:pt x="1" y="368"/>
                </a:lnTo>
                <a:lnTo>
                  <a:pt x="5104" y="368"/>
                </a:lnTo>
                <a:lnTo>
                  <a:pt x="5104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1602;p82">
            <a:extLst>
              <a:ext uri="{FF2B5EF4-FFF2-40B4-BE49-F238E27FC236}">
                <a16:creationId xmlns:a16="http://schemas.microsoft.com/office/drawing/2014/main" id="{057B7B83-792C-C567-614B-A884A1D4A3CE}"/>
              </a:ext>
            </a:extLst>
          </p:cNvPr>
          <p:cNvSpPr/>
          <p:nvPr/>
        </p:nvSpPr>
        <p:spPr>
          <a:xfrm>
            <a:off x="5756112" y="4257240"/>
            <a:ext cx="140125" cy="331925"/>
          </a:xfrm>
          <a:custGeom>
            <a:avLst/>
            <a:gdLst/>
            <a:ahLst/>
            <a:cxnLst/>
            <a:rect l="l" t="t" r="r" b="b"/>
            <a:pathLst>
              <a:path w="5605" h="13277" extrusionOk="0">
                <a:moveTo>
                  <a:pt x="801" y="0"/>
                </a:moveTo>
                <a:cubicBezTo>
                  <a:pt x="367" y="0"/>
                  <a:pt x="0" y="334"/>
                  <a:pt x="0" y="768"/>
                </a:cubicBezTo>
                <a:lnTo>
                  <a:pt x="34" y="13277"/>
                </a:lnTo>
                <a:lnTo>
                  <a:pt x="5604" y="13277"/>
                </a:lnTo>
                <a:lnTo>
                  <a:pt x="5571" y="768"/>
                </a:lnTo>
                <a:cubicBezTo>
                  <a:pt x="5571" y="334"/>
                  <a:pt x="5237" y="0"/>
                  <a:pt x="4804" y="0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1603;p82">
            <a:extLst>
              <a:ext uri="{FF2B5EF4-FFF2-40B4-BE49-F238E27FC236}">
                <a16:creationId xmlns:a16="http://schemas.microsoft.com/office/drawing/2014/main" id="{29BC82CA-93AF-5F65-629E-27BAE3BBA2C4}"/>
              </a:ext>
            </a:extLst>
          </p:cNvPr>
          <p:cNvSpPr/>
          <p:nvPr/>
        </p:nvSpPr>
        <p:spPr>
          <a:xfrm>
            <a:off x="6133037" y="4257240"/>
            <a:ext cx="140125" cy="331925"/>
          </a:xfrm>
          <a:custGeom>
            <a:avLst/>
            <a:gdLst/>
            <a:ahLst/>
            <a:cxnLst/>
            <a:rect l="l" t="t" r="r" b="b"/>
            <a:pathLst>
              <a:path w="5605" h="13277" extrusionOk="0">
                <a:moveTo>
                  <a:pt x="801" y="0"/>
                </a:moveTo>
                <a:cubicBezTo>
                  <a:pt x="368" y="0"/>
                  <a:pt x="34" y="334"/>
                  <a:pt x="34" y="768"/>
                </a:cubicBezTo>
                <a:lnTo>
                  <a:pt x="1" y="13277"/>
                </a:lnTo>
                <a:lnTo>
                  <a:pt x="5571" y="13277"/>
                </a:lnTo>
                <a:lnTo>
                  <a:pt x="5605" y="768"/>
                </a:lnTo>
                <a:cubicBezTo>
                  <a:pt x="5605" y="334"/>
                  <a:pt x="5238" y="0"/>
                  <a:pt x="4804" y="0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8" name="Google Shape;1604;p82">
            <a:extLst>
              <a:ext uri="{FF2B5EF4-FFF2-40B4-BE49-F238E27FC236}">
                <a16:creationId xmlns:a16="http://schemas.microsoft.com/office/drawing/2014/main" id="{FA924AFE-EB06-48D4-CEDE-727C246B5CAB}"/>
              </a:ext>
            </a:extLst>
          </p:cNvPr>
          <p:cNvSpPr/>
          <p:nvPr/>
        </p:nvSpPr>
        <p:spPr>
          <a:xfrm>
            <a:off x="5769462" y="4270590"/>
            <a:ext cx="112600" cy="135950"/>
          </a:xfrm>
          <a:custGeom>
            <a:avLst/>
            <a:gdLst/>
            <a:ahLst/>
            <a:cxnLst/>
            <a:rect l="l" t="t" r="r" b="b"/>
            <a:pathLst>
              <a:path w="4504" h="543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lnTo>
                  <a:pt x="33" y="5437"/>
                </a:lnTo>
                <a:lnTo>
                  <a:pt x="4503" y="5437"/>
                </a:lnTo>
                <a:lnTo>
                  <a:pt x="4503" y="234"/>
                </a:lnTo>
                <a:cubicBezTo>
                  <a:pt x="4503" y="100"/>
                  <a:pt x="4403" y="0"/>
                  <a:pt x="4270" y="0"/>
                </a:cubicBez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1605;p82">
            <a:extLst>
              <a:ext uri="{FF2B5EF4-FFF2-40B4-BE49-F238E27FC236}">
                <a16:creationId xmlns:a16="http://schemas.microsoft.com/office/drawing/2014/main" id="{5A3A4963-A468-8DEA-4679-7DA77FFF8E5F}"/>
              </a:ext>
            </a:extLst>
          </p:cNvPr>
          <p:cNvSpPr/>
          <p:nvPr/>
        </p:nvSpPr>
        <p:spPr>
          <a:xfrm>
            <a:off x="6147212" y="4270590"/>
            <a:ext cx="112625" cy="135950"/>
          </a:xfrm>
          <a:custGeom>
            <a:avLst/>
            <a:gdLst/>
            <a:ahLst/>
            <a:cxnLst/>
            <a:rect l="l" t="t" r="r" b="b"/>
            <a:pathLst>
              <a:path w="4505" h="543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lnTo>
                  <a:pt x="1" y="5437"/>
                </a:lnTo>
                <a:lnTo>
                  <a:pt x="4504" y="5437"/>
                </a:lnTo>
                <a:lnTo>
                  <a:pt x="4471" y="234"/>
                </a:lnTo>
                <a:cubicBezTo>
                  <a:pt x="4471" y="100"/>
                  <a:pt x="4371" y="0"/>
                  <a:pt x="4237" y="0"/>
                </a:cubicBez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0" name="Google Shape;1606;p82">
            <a:extLst>
              <a:ext uri="{FF2B5EF4-FFF2-40B4-BE49-F238E27FC236}">
                <a16:creationId xmlns:a16="http://schemas.microsoft.com/office/drawing/2014/main" id="{A257505B-36D9-2F8B-6AFC-B632683DA44C}"/>
              </a:ext>
            </a:extLst>
          </p:cNvPr>
          <p:cNvSpPr/>
          <p:nvPr/>
        </p:nvSpPr>
        <p:spPr>
          <a:xfrm>
            <a:off x="6869412" y="4538265"/>
            <a:ext cx="34200" cy="34225"/>
          </a:xfrm>
          <a:custGeom>
            <a:avLst/>
            <a:gdLst/>
            <a:ahLst/>
            <a:cxnLst/>
            <a:rect l="l" t="t" r="r" b="b"/>
            <a:pathLst>
              <a:path w="1368" h="1369" extrusionOk="0">
                <a:moveTo>
                  <a:pt x="701" y="1"/>
                </a:moveTo>
                <a:cubicBezTo>
                  <a:pt x="300" y="1"/>
                  <a:pt x="0" y="301"/>
                  <a:pt x="0" y="701"/>
                </a:cubicBezTo>
                <a:cubicBezTo>
                  <a:pt x="0" y="1068"/>
                  <a:pt x="300" y="1368"/>
                  <a:pt x="701" y="1368"/>
                </a:cubicBezTo>
                <a:cubicBezTo>
                  <a:pt x="1068" y="1368"/>
                  <a:pt x="1368" y="1068"/>
                  <a:pt x="1368" y="701"/>
                </a:cubicBezTo>
                <a:cubicBezTo>
                  <a:pt x="1368" y="301"/>
                  <a:pt x="1068" y="1"/>
                  <a:pt x="701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1607;p82">
            <a:extLst>
              <a:ext uri="{FF2B5EF4-FFF2-40B4-BE49-F238E27FC236}">
                <a16:creationId xmlns:a16="http://schemas.microsoft.com/office/drawing/2014/main" id="{B9F82A5D-62B5-8B7F-FBE6-6D28FF4EFC83}"/>
              </a:ext>
            </a:extLst>
          </p:cNvPr>
          <p:cNvSpPr/>
          <p:nvPr/>
        </p:nvSpPr>
        <p:spPr>
          <a:xfrm>
            <a:off x="6857737" y="4622490"/>
            <a:ext cx="64225" cy="125125"/>
          </a:xfrm>
          <a:custGeom>
            <a:avLst/>
            <a:gdLst/>
            <a:ahLst/>
            <a:cxnLst/>
            <a:rect l="l" t="t" r="r" b="b"/>
            <a:pathLst>
              <a:path w="2569" h="5005" extrusionOk="0">
                <a:moveTo>
                  <a:pt x="0" y="1"/>
                </a:moveTo>
                <a:lnTo>
                  <a:pt x="0" y="5004"/>
                </a:lnTo>
                <a:lnTo>
                  <a:pt x="1134" y="5004"/>
                </a:lnTo>
                <a:cubicBezTo>
                  <a:pt x="1935" y="5004"/>
                  <a:pt x="2569" y="4304"/>
                  <a:pt x="2535" y="3503"/>
                </a:cubicBezTo>
                <a:lnTo>
                  <a:pt x="2369" y="1302"/>
                </a:lnTo>
                <a:cubicBezTo>
                  <a:pt x="2335" y="568"/>
                  <a:pt x="1701" y="1"/>
                  <a:pt x="968" y="1"/>
                </a:cubicBezTo>
                <a:close/>
              </a:path>
            </a:pathLst>
          </a:custGeom>
          <a:solidFill>
            <a:srgbClr val="B32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1608;p82">
            <a:extLst>
              <a:ext uri="{FF2B5EF4-FFF2-40B4-BE49-F238E27FC236}">
                <a16:creationId xmlns:a16="http://schemas.microsoft.com/office/drawing/2014/main" id="{8FABEA5B-920F-422B-E453-E5C283C1E335}"/>
              </a:ext>
            </a:extLst>
          </p:cNvPr>
          <p:cNvSpPr/>
          <p:nvPr/>
        </p:nvSpPr>
        <p:spPr>
          <a:xfrm>
            <a:off x="6760987" y="4634790"/>
            <a:ext cx="95100" cy="97800"/>
          </a:xfrm>
          <a:custGeom>
            <a:avLst/>
            <a:gdLst/>
            <a:ahLst/>
            <a:cxnLst/>
            <a:rect l="l" t="t" r="r" b="b"/>
            <a:pathLst>
              <a:path w="3804" h="3912" extrusionOk="0">
                <a:moveTo>
                  <a:pt x="3485" y="1"/>
                </a:moveTo>
                <a:cubicBezTo>
                  <a:pt x="3341" y="1"/>
                  <a:pt x="3197" y="70"/>
                  <a:pt x="3170" y="209"/>
                </a:cubicBezTo>
                <a:cubicBezTo>
                  <a:pt x="3170" y="209"/>
                  <a:pt x="2869" y="1110"/>
                  <a:pt x="2136" y="1844"/>
                </a:cubicBezTo>
                <a:cubicBezTo>
                  <a:pt x="1435" y="2611"/>
                  <a:pt x="234" y="3312"/>
                  <a:pt x="201" y="3312"/>
                </a:cubicBezTo>
                <a:cubicBezTo>
                  <a:pt x="67" y="3412"/>
                  <a:pt x="1" y="3578"/>
                  <a:pt x="101" y="3745"/>
                </a:cubicBezTo>
                <a:cubicBezTo>
                  <a:pt x="168" y="3845"/>
                  <a:pt x="268" y="3912"/>
                  <a:pt x="368" y="3912"/>
                </a:cubicBezTo>
                <a:cubicBezTo>
                  <a:pt x="434" y="3912"/>
                  <a:pt x="468" y="3879"/>
                  <a:pt x="534" y="3879"/>
                </a:cubicBezTo>
                <a:cubicBezTo>
                  <a:pt x="568" y="3845"/>
                  <a:pt x="1835" y="3111"/>
                  <a:pt x="2603" y="2277"/>
                </a:cubicBezTo>
                <a:cubicBezTo>
                  <a:pt x="3403" y="1444"/>
                  <a:pt x="3737" y="443"/>
                  <a:pt x="3770" y="409"/>
                </a:cubicBezTo>
                <a:cubicBezTo>
                  <a:pt x="3803" y="243"/>
                  <a:pt x="3737" y="76"/>
                  <a:pt x="3570" y="9"/>
                </a:cubicBezTo>
                <a:cubicBezTo>
                  <a:pt x="3542" y="4"/>
                  <a:pt x="3513" y="1"/>
                  <a:pt x="3485" y="1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1609;p82">
            <a:extLst>
              <a:ext uri="{FF2B5EF4-FFF2-40B4-BE49-F238E27FC236}">
                <a16:creationId xmlns:a16="http://schemas.microsoft.com/office/drawing/2014/main" id="{4D1D161B-2970-3351-9282-F41D2F9E2C65}"/>
              </a:ext>
            </a:extLst>
          </p:cNvPr>
          <p:cNvSpPr/>
          <p:nvPr/>
        </p:nvSpPr>
        <p:spPr>
          <a:xfrm>
            <a:off x="6791012" y="4634790"/>
            <a:ext cx="65075" cy="78625"/>
          </a:xfrm>
          <a:custGeom>
            <a:avLst/>
            <a:gdLst/>
            <a:ahLst/>
            <a:cxnLst/>
            <a:rect l="l" t="t" r="r" b="b"/>
            <a:pathLst>
              <a:path w="2603" h="3145" extrusionOk="0">
                <a:moveTo>
                  <a:pt x="2284" y="1"/>
                </a:moveTo>
                <a:cubicBezTo>
                  <a:pt x="2140" y="1"/>
                  <a:pt x="1996" y="70"/>
                  <a:pt x="1969" y="209"/>
                </a:cubicBezTo>
                <a:cubicBezTo>
                  <a:pt x="1969" y="209"/>
                  <a:pt x="1668" y="1110"/>
                  <a:pt x="935" y="1844"/>
                </a:cubicBezTo>
                <a:cubicBezTo>
                  <a:pt x="668" y="2144"/>
                  <a:pt x="334" y="2411"/>
                  <a:pt x="1" y="2644"/>
                </a:cubicBezTo>
                <a:cubicBezTo>
                  <a:pt x="134" y="2778"/>
                  <a:pt x="234" y="2911"/>
                  <a:pt x="334" y="3045"/>
                </a:cubicBezTo>
                <a:cubicBezTo>
                  <a:pt x="334" y="3078"/>
                  <a:pt x="368" y="3111"/>
                  <a:pt x="368" y="3145"/>
                </a:cubicBezTo>
                <a:cubicBezTo>
                  <a:pt x="734" y="2911"/>
                  <a:pt x="1101" y="2611"/>
                  <a:pt x="1402" y="2277"/>
                </a:cubicBezTo>
                <a:cubicBezTo>
                  <a:pt x="2202" y="1444"/>
                  <a:pt x="2536" y="443"/>
                  <a:pt x="2569" y="409"/>
                </a:cubicBezTo>
                <a:cubicBezTo>
                  <a:pt x="2602" y="243"/>
                  <a:pt x="2536" y="76"/>
                  <a:pt x="2369" y="9"/>
                </a:cubicBezTo>
                <a:cubicBezTo>
                  <a:pt x="2341" y="4"/>
                  <a:pt x="2312" y="1"/>
                  <a:pt x="2284" y="1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1610;p82">
            <a:extLst>
              <a:ext uri="{FF2B5EF4-FFF2-40B4-BE49-F238E27FC236}">
                <a16:creationId xmlns:a16="http://schemas.microsoft.com/office/drawing/2014/main" id="{4A5DAB16-EF18-66D0-74B5-06B87542E1E6}"/>
              </a:ext>
            </a:extLst>
          </p:cNvPr>
          <p:cNvSpPr/>
          <p:nvPr/>
        </p:nvSpPr>
        <p:spPr>
          <a:xfrm>
            <a:off x="6831037" y="4740915"/>
            <a:ext cx="45900" cy="193500"/>
          </a:xfrm>
          <a:custGeom>
            <a:avLst/>
            <a:gdLst/>
            <a:ahLst/>
            <a:cxnLst/>
            <a:rect l="l" t="t" r="r" b="b"/>
            <a:pathLst>
              <a:path w="1836" h="7740" extrusionOk="0">
                <a:moveTo>
                  <a:pt x="1168" y="1"/>
                </a:moveTo>
                <a:cubicBezTo>
                  <a:pt x="1135" y="101"/>
                  <a:pt x="301" y="2402"/>
                  <a:pt x="134" y="4470"/>
                </a:cubicBezTo>
                <a:cubicBezTo>
                  <a:pt x="1" y="6505"/>
                  <a:pt x="1" y="7673"/>
                  <a:pt x="1" y="7739"/>
                </a:cubicBezTo>
                <a:lnTo>
                  <a:pt x="735" y="7739"/>
                </a:lnTo>
                <a:cubicBezTo>
                  <a:pt x="735" y="7706"/>
                  <a:pt x="735" y="6539"/>
                  <a:pt x="868" y="4537"/>
                </a:cubicBezTo>
                <a:cubicBezTo>
                  <a:pt x="1001" y="2569"/>
                  <a:pt x="1835" y="267"/>
                  <a:pt x="1835" y="234"/>
                </a:cubicBezTo>
                <a:lnTo>
                  <a:pt x="1168" y="1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1611;p82">
            <a:extLst>
              <a:ext uri="{FF2B5EF4-FFF2-40B4-BE49-F238E27FC236}">
                <a16:creationId xmlns:a16="http://schemas.microsoft.com/office/drawing/2014/main" id="{8CCBD877-9B0A-B7EF-9E4C-F46B8CBB9109}"/>
              </a:ext>
            </a:extLst>
          </p:cNvPr>
          <p:cNvSpPr/>
          <p:nvPr/>
        </p:nvSpPr>
        <p:spPr>
          <a:xfrm>
            <a:off x="6869412" y="4745915"/>
            <a:ext cx="84250" cy="159300"/>
          </a:xfrm>
          <a:custGeom>
            <a:avLst/>
            <a:gdLst/>
            <a:ahLst/>
            <a:cxnLst/>
            <a:rect l="l" t="t" r="r" b="b"/>
            <a:pathLst>
              <a:path w="3370" h="6372" extrusionOk="0">
                <a:moveTo>
                  <a:pt x="701" y="1"/>
                </a:moveTo>
                <a:lnTo>
                  <a:pt x="0" y="34"/>
                </a:lnTo>
                <a:cubicBezTo>
                  <a:pt x="0" y="67"/>
                  <a:pt x="167" y="2703"/>
                  <a:pt x="801" y="4004"/>
                </a:cubicBezTo>
                <a:cubicBezTo>
                  <a:pt x="1435" y="5271"/>
                  <a:pt x="2902" y="6339"/>
                  <a:pt x="2969" y="6372"/>
                </a:cubicBezTo>
                <a:lnTo>
                  <a:pt x="3369" y="5805"/>
                </a:lnTo>
                <a:cubicBezTo>
                  <a:pt x="3369" y="5771"/>
                  <a:pt x="2002" y="4771"/>
                  <a:pt x="1468" y="3670"/>
                </a:cubicBezTo>
                <a:cubicBezTo>
                  <a:pt x="901" y="2536"/>
                  <a:pt x="701" y="34"/>
                  <a:pt x="701" y="1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1612;p82">
            <a:extLst>
              <a:ext uri="{FF2B5EF4-FFF2-40B4-BE49-F238E27FC236}">
                <a16:creationId xmlns:a16="http://schemas.microsoft.com/office/drawing/2014/main" id="{D2E77E32-F799-6BB0-5BAE-EA43D04CBAE1}"/>
              </a:ext>
            </a:extLst>
          </p:cNvPr>
          <p:cNvSpPr/>
          <p:nvPr/>
        </p:nvSpPr>
        <p:spPr>
          <a:xfrm>
            <a:off x="6811862" y="4931040"/>
            <a:ext cx="39225" cy="15875"/>
          </a:xfrm>
          <a:custGeom>
            <a:avLst/>
            <a:gdLst/>
            <a:ahLst/>
            <a:cxnLst/>
            <a:rect l="l" t="t" r="r" b="b"/>
            <a:pathLst>
              <a:path w="1569" h="635" extrusionOk="0">
                <a:moveTo>
                  <a:pt x="1535" y="1"/>
                </a:moveTo>
                <a:lnTo>
                  <a:pt x="568" y="34"/>
                </a:lnTo>
                <a:cubicBezTo>
                  <a:pt x="267" y="68"/>
                  <a:pt x="1" y="335"/>
                  <a:pt x="34" y="635"/>
                </a:cubicBezTo>
                <a:lnTo>
                  <a:pt x="1201" y="568"/>
                </a:lnTo>
                <a:cubicBezTo>
                  <a:pt x="1402" y="568"/>
                  <a:pt x="1568" y="401"/>
                  <a:pt x="1568" y="201"/>
                </a:cubicBezTo>
                <a:lnTo>
                  <a:pt x="1535" y="1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1613;p82">
            <a:extLst>
              <a:ext uri="{FF2B5EF4-FFF2-40B4-BE49-F238E27FC236}">
                <a16:creationId xmlns:a16="http://schemas.microsoft.com/office/drawing/2014/main" id="{83EAB0E4-B4CB-0582-4FB7-0A02119D176D}"/>
              </a:ext>
            </a:extLst>
          </p:cNvPr>
          <p:cNvSpPr/>
          <p:nvPr/>
        </p:nvSpPr>
        <p:spPr>
          <a:xfrm>
            <a:off x="6931937" y="4886865"/>
            <a:ext cx="27550" cy="40050"/>
          </a:xfrm>
          <a:custGeom>
            <a:avLst/>
            <a:gdLst/>
            <a:ahLst/>
            <a:cxnLst/>
            <a:rect l="l" t="t" r="r" b="b"/>
            <a:pathLst>
              <a:path w="1102" h="1602" extrusionOk="0">
                <a:moveTo>
                  <a:pt x="735" y="0"/>
                </a:moveTo>
                <a:lnTo>
                  <a:pt x="201" y="801"/>
                </a:lnTo>
                <a:cubicBezTo>
                  <a:pt x="1" y="1067"/>
                  <a:pt x="68" y="1434"/>
                  <a:pt x="335" y="1601"/>
                </a:cubicBezTo>
                <a:lnTo>
                  <a:pt x="1002" y="634"/>
                </a:lnTo>
                <a:cubicBezTo>
                  <a:pt x="1102" y="467"/>
                  <a:pt x="1068" y="234"/>
                  <a:pt x="902" y="100"/>
                </a:cubicBezTo>
                <a:lnTo>
                  <a:pt x="735" y="0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1614;p82">
            <a:extLst>
              <a:ext uri="{FF2B5EF4-FFF2-40B4-BE49-F238E27FC236}">
                <a16:creationId xmlns:a16="http://schemas.microsoft.com/office/drawing/2014/main" id="{F04C3761-1523-4AD1-406E-2BEEEF4AE525}"/>
              </a:ext>
            </a:extLst>
          </p:cNvPr>
          <p:cNvSpPr/>
          <p:nvPr/>
        </p:nvSpPr>
        <p:spPr>
          <a:xfrm>
            <a:off x="6816037" y="4725065"/>
            <a:ext cx="104250" cy="105950"/>
          </a:xfrm>
          <a:custGeom>
            <a:avLst/>
            <a:gdLst/>
            <a:ahLst/>
            <a:cxnLst/>
            <a:rect l="l" t="t" r="r" b="b"/>
            <a:pathLst>
              <a:path w="4170" h="4238" extrusionOk="0">
                <a:moveTo>
                  <a:pt x="734" y="1"/>
                </a:moveTo>
                <a:lnTo>
                  <a:pt x="0" y="4237"/>
                </a:lnTo>
                <a:lnTo>
                  <a:pt x="4170" y="4237"/>
                </a:lnTo>
                <a:lnTo>
                  <a:pt x="3436" y="1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1615;p82">
            <a:extLst>
              <a:ext uri="{FF2B5EF4-FFF2-40B4-BE49-F238E27FC236}">
                <a16:creationId xmlns:a16="http://schemas.microsoft.com/office/drawing/2014/main" id="{FEE22783-6180-3724-CA9F-EA0EEA12C0A5}"/>
              </a:ext>
            </a:extLst>
          </p:cNvPr>
          <p:cNvSpPr/>
          <p:nvPr/>
        </p:nvSpPr>
        <p:spPr>
          <a:xfrm>
            <a:off x="6827712" y="4625090"/>
            <a:ext cx="80075" cy="103350"/>
          </a:xfrm>
          <a:custGeom>
            <a:avLst/>
            <a:gdLst/>
            <a:ahLst/>
            <a:cxnLst/>
            <a:rect l="l" t="t" r="r" b="b"/>
            <a:pathLst>
              <a:path w="3203" h="4134" extrusionOk="0">
                <a:moveTo>
                  <a:pt x="1656" y="1"/>
                </a:moveTo>
                <a:cubicBezTo>
                  <a:pt x="1385" y="1"/>
                  <a:pt x="1113" y="68"/>
                  <a:pt x="968" y="197"/>
                </a:cubicBezTo>
                <a:cubicBezTo>
                  <a:pt x="0" y="1031"/>
                  <a:pt x="234" y="4133"/>
                  <a:pt x="234" y="4133"/>
                </a:cubicBezTo>
                <a:lnTo>
                  <a:pt x="3002" y="4133"/>
                </a:lnTo>
                <a:cubicBezTo>
                  <a:pt x="3002" y="4133"/>
                  <a:pt x="3203" y="1198"/>
                  <a:pt x="2369" y="230"/>
                </a:cubicBezTo>
                <a:cubicBezTo>
                  <a:pt x="2231" y="76"/>
                  <a:pt x="1944" y="1"/>
                  <a:pt x="1656" y="1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1616;p82">
            <a:extLst>
              <a:ext uri="{FF2B5EF4-FFF2-40B4-BE49-F238E27FC236}">
                <a16:creationId xmlns:a16="http://schemas.microsoft.com/office/drawing/2014/main" id="{083A5483-41F9-9AFD-C128-5901A882AAA2}"/>
              </a:ext>
            </a:extLst>
          </p:cNvPr>
          <p:cNvSpPr/>
          <p:nvPr/>
        </p:nvSpPr>
        <p:spPr>
          <a:xfrm>
            <a:off x="6846062" y="4625090"/>
            <a:ext cx="40875" cy="36625"/>
          </a:xfrm>
          <a:custGeom>
            <a:avLst/>
            <a:gdLst/>
            <a:ahLst/>
            <a:cxnLst/>
            <a:rect l="l" t="t" r="r" b="b"/>
            <a:pathLst>
              <a:path w="1635" h="1465" extrusionOk="0">
                <a:moveTo>
                  <a:pt x="910" y="1"/>
                </a:moveTo>
                <a:cubicBezTo>
                  <a:pt x="643" y="1"/>
                  <a:pt x="379" y="68"/>
                  <a:pt x="234" y="197"/>
                </a:cubicBezTo>
                <a:cubicBezTo>
                  <a:pt x="134" y="264"/>
                  <a:pt x="67" y="330"/>
                  <a:pt x="0" y="431"/>
                </a:cubicBezTo>
                <a:lnTo>
                  <a:pt x="534" y="1465"/>
                </a:lnTo>
                <a:cubicBezTo>
                  <a:pt x="534" y="1465"/>
                  <a:pt x="1268" y="631"/>
                  <a:pt x="1635" y="230"/>
                </a:cubicBezTo>
                <a:cubicBezTo>
                  <a:pt x="1480" y="76"/>
                  <a:pt x="1193" y="1"/>
                  <a:pt x="9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1" name="Google Shape;1617;p82">
            <a:extLst>
              <a:ext uri="{FF2B5EF4-FFF2-40B4-BE49-F238E27FC236}">
                <a16:creationId xmlns:a16="http://schemas.microsoft.com/office/drawing/2014/main" id="{94D49F11-FDA4-90AF-98EB-8AFFD691AAE8}"/>
              </a:ext>
            </a:extLst>
          </p:cNvPr>
          <p:cNvSpPr/>
          <p:nvPr/>
        </p:nvSpPr>
        <p:spPr>
          <a:xfrm>
            <a:off x="6856062" y="4614165"/>
            <a:ext cx="19200" cy="28375"/>
          </a:xfrm>
          <a:custGeom>
            <a:avLst/>
            <a:gdLst/>
            <a:ahLst/>
            <a:cxnLst/>
            <a:rect l="l" t="t" r="r" b="b"/>
            <a:pathLst>
              <a:path w="768" h="1135" extrusionOk="0">
                <a:moveTo>
                  <a:pt x="0" y="0"/>
                </a:moveTo>
                <a:lnTo>
                  <a:pt x="0" y="734"/>
                </a:lnTo>
                <a:cubicBezTo>
                  <a:pt x="0" y="968"/>
                  <a:pt x="167" y="1134"/>
                  <a:pt x="401" y="1134"/>
                </a:cubicBezTo>
                <a:cubicBezTo>
                  <a:pt x="601" y="1134"/>
                  <a:pt x="768" y="968"/>
                  <a:pt x="768" y="734"/>
                </a:cubicBezTo>
                <a:lnTo>
                  <a:pt x="768" y="0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1618;p82">
            <a:extLst>
              <a:ext uri="{FF2B5EF4-FFF2-40B4-BE49-F238E27FC236}">
                <a16:creationId xmlns:a16="http://schemas.microsoft.com/office/drawing/2014/main" id="{8F1F77D7-D83C-B18F-7F35-28719FEDF72C}"/>
              </a:ext>
            </a:extLst>
          </p:cNvPr>
          <p:cNvSpPr/>
          <p:nvPr/>
        </p:nvSpPr>
        <p:spPr>
          <a:xfrm>
            <a:off x="6840212" y="4560790"/>
            <a:ext cx="45900" cy="60900"/>
          </a:xfrm>
          <a:custGeom>
            <a:avLst/>
            <a:gdLst/>
            <a:ahLst/>
            <a:cxnLst/>
            <a:rect l="l" t="t" r="r" b="b"/>
            <a:pathLst>
              <a:path w="1836" h="2436" extrusionOk="0">
                <a:moveTo>
                  <a:pt x="1" y="0"/>
                </a:moveTo>
                <a:lnTo>
                  <a:pt x="1" y="1668"/>
                </a:lnTo>
                <a:cubicBezTo>
                  <a:pt x="1" y="2069"/>
                  <a:pt x="334" y="2435"/>
                  <a:pt x="735" y="2435"/>
                </a:cubicBezTo>
                <a:lnTo>
                  <a:pt x="1101" y="2435"/>
                </a:lnTo>
                <a:cubicBezTo>
                  <a:pt x="1502" y="2435"/>
                  <a:pt x="1835" y="2069"/>
                  <a:pt x="1835" y="1668"/>
                </a:cubicBezTo>
                <a:lnTo>
                  <a:pt x="1835" y="0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3" name="Google Shape;1619;p82">
            <a:extLst>
              <a:ext uri="{FF2B5EF4-FFF2-40B4-BE49-F238E27FC236}">
                <a16:creationId xmlns:a16="http://schemas.microsoft.com/office/drawing/2014/main" id="{310D5D1C-AD4F-0B6F-B120-FCE76552FECF}"/>
              </a:ext>
            </a:extLst>
          </p:cNvPr>
          <p:cNvSpPr/>
          <p:nvPr/>
        </p:nvSpPr>
        <p:spPr>
          <a:xfrm>
            <a:off x="6868562" y="4663565"/>
            <a:ext cx="30900" cy="34000"/>
          </a:xfrm>
          <a:custGeom>
            <a:avLst/>
            <a:gdLst/>
            <a:ahLst/>
            <a:cxnLst/>
            <a:rect l="l" t="t" r="r" b="b"/>
            <a:pathLst>
              <a:path w="1236" h="1360" extrusionOk="0">
                <a:moveTo>
                  <a:pt x="346" y="1"/>
                </a:moveTo>
                <a:cubicBezTo>
                  <a:pt x="283" y="1"/>
                  <a:pt x="220" y="20"/>
                  <a:pt x="168" y="59"/>
                </a:cubicBezTo>
                <a:cubicBezTo>
                  <a:pt x="34" y="159"/>
                  <a:pt x="1" y="326"/>
                  <a:pt x="101" y="493"/>
                </a:cubicBezTo>
                <a:cubicBezTo>
                  <a:pt x="168" y="626"/>
                  <a:pt x="535" y="1060"/>
                  <a:pt x="935" y="1360"/>
                </a:cubicBezTo>
                <a:cubicBezTo>
                  <a:pt x="968" y="1360"/>
                  <a:pt x="968" y="1327"/>
                  <a:pt x="968" y="1327"/>
                </a:cubicBezTo>
                <a:cubicBezTo>
                  <a:pt x="1068" y="1160"/>
                  <a:pt x="1135" y="993"/>
                  <a:pt x="1235" y="826"/>
                </a:cubicBezTo>
                <a:cubicBezTo>
                  <a:pt x="1002" y="626"/>
                  <a:pt x="768" y="359"/>
                  <a:pt x="601" y="126"/>
                </a:cubicBezTo>
                <a:cubicBezTo>
                  <a:pt x="541" y="45"/>
                  <a:pt x="443" y="1"/>
                  <a:pt x="346" y="1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1620;p82">
            <a:extLst>
              <a:ext uri="{FF2B5EF4-FFF2-40B4-BE49-F238E27FC236}">
                <a16:creationId xmlns:a16="http://schemas.microsoft.com/office/drawing/2014/main" id="{B5FCEE06-4D9B-EFC9-8713-2E0213B3D88D}"/>
              </a:ext>
            </a:extLst>
          </p:cNvPr>
          <p:cNvSpPr/>
          <p:nvPr/>
        </p:nvSpPr>
        <p:spPr>
          <a:xfrm>
            <a:off x="6879412" y="4634640"/>
            <a:ext cx="63400" cy="70450"/>
          </a:xfrm>
          <a:custGeom>
            <a:avLst/>
            <a:gdLst/>
            <a:ahLst/>
            <a:cxnLst/>
            <a:rect l="l" t="t" r="r" b="b"/>
            <a:pathLst>
              <a:path w="2536" h="2818" extrusionOk="0">
                <a:moveTo>
                  <a:pt x="385" y="0"/>
                </a:moveTo>
                <a:cubicBezTo>
                  <a:pt x="278" y="0"/>
                  <a:pt x="167" y="60"/>
                  <a:pt x="101" y="149"/>
                </a:cubicBezTo>
                <a:cubicBezTo>
                  <a:pt x="0" y="282"/>
                  <a:pt x="67" y="482"/>
                  <a:pt x="201" y="582"/>
                </a:cubicBezTo>
                <a:cubicBezTo>
                  <a:pt x="834" y="983"/>
                  <a:pt x="1602" y="1716"/>
                  <a:pt x="1435" y="2050"/>
                </a:cubicBezTo>
                <a:cubicBezTo>
                  <a:pt x="1335" y="2183"/>
                  <a:pt x="1268" y="2183"/>
                  <a:pt x="1235" y="2183"/>
                </a:cubicBezTo>
                <a:cubicBezTo>
                  <a:pt x="1068" y="2183"/>
                  <a:pt x="868" y="2050"/>
                  <a:pt x="668" y="1850"/>
                </a:cubicBezTo>
                <a:cubicBezTo>
                  <a:pt x="568" y="1917"/>
                  <a:pt x="501" y="2017"/>
                  <a:pt x="434" y="2117"/>
                </a:cubicBezTo>
                <a:cubicBezTo>
                  <a:pt x="367" y="2150"/>
                  <a:pt x="301" y="2250"/>
                  <a:pt x="234" y="2317"/>
                </a:cubicBezTo>
                <a:cubicBezTo>
                  <a:pt x="534" y="2584"/>
                  <a:pt x="868" y="2817"/>
                  <a:pt x="1235" y="2817"/>
                </a:cubicBezTo>
                <a:cubicBezTo>
                  <a:pt x="1435" y="2784"/>
                  <a:pt x="1735" y="2717"/>
                  <a:pt x="1935" y="2350"/>
                </a:cubicBezTo>
                <a:cubicBezTo>
                  <a:pt x="2536" y="1416"/>
                  <a:pt x="868" y="282"/>
                  <a:pt x="534" y="49"/>
                </a:cubicBezTo>
                <a:cubicBezTo>
                  <a:pt x="490" y="15"/>
                  <a:pt x="438" y="0"/>
                  <a:pt x="385" y="0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5" name="Google Shape;1621;p82">
            <a:extLst>
              <a:ext uri="{FF2B5EF4-FFF2-40B4-BE49-F238E27FC236}">
                <a16:creationId xmlns:a16="http://schemas.microsoft.com/office/drawing/2014/main" id="{4C21D151-3ECD-C7C3-8274-7DDC5BBF31B0}"/>
              </a:ext>
            </a:extLst>
          </p:cNvPr>
          <p:cNvSpPr/>
          <p:nvPr/>
        </p:nvSpPr>
        <p:spPr>
          <a:xfrm>
            <a:off x="6871912" y="4624990"/>
            <a:ext cx="38375" cy="105100"/>
          </a:xfrm>
          <a:custGeom>
            <a:avLst/>
            <a:gdLst/>
            <a:ahLst/>
            <a:cxnLst/>
            <a:rect l="l" t="t" r="r" b="b"/>
            <a:pathLst>
              <a:path w="1535" h="4204" extrusionOk="0">
                <a:moveTo>
                  <a:pt x="767" y="1"/>
                </a:moveTo>
                <a:cubicBezTo>
                  <a:pt x="734" y="34"/>
                  <a:pt x="134" y="735"/>
                  <a:pt x="67" y="1735"/>
                </a:cubicBezTo>
                <a:cubicBezTo>
                  <a:pt x="0" y="2770"/>
                  <a:pt x="1234" y="4137"/>
                  <a:pt x="1268" y="4204"/>
                </a:cubicBezTo>
                <a:lnTo>
                  <a:pt x="1535" y="3937"/>
                </a:lnTo>
                <a:cubicBezTo>
                  <a:pt x="1535" y="3937"/>
                  <a:pt x="367" y="2636"/>
                  <a:pt x="434" y="1769"/>
                </a:cubicBezTo>
                <a:cubicBezTo>
                  <a:pt x="501" y="868"/>
                  <a:pt x="1034" y="268"/>
                  <a:pt x="1034" y="268"/>
                </a:cubicBezTo>
                <a:lnTo>
                  <a:pt x="767" y="1"/>
                </a:lnTo>
                <a:close/>
              </a:path>
            </a:pathLst>
          </a:custGeom>
          <a:solidFill>
            <a:srgbClr val="B32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6" name="Google Shape;1622;p82">
            <a:extLst>
              <a:ext uri="{FF2B5EF4-FFF2-40B4-BE49-F238E27FC236}">
                <a16:creationId xmlns:a16="http://schemas.microsoft.com/office/drawing/2014/main" id="{163FEA43-00C7-7060-5331-333AC5220F20}"/>
              </a:ext>
            </a:extLst>
          </p:cNvPr>
          <p:cNvSpPr/>
          <p:nvPr/>
        </p:nvSpPr>
        <p:spPr>
          <a:xfrm>
            <a:off x="6825212" y="4626665"/>
            <a:ext cx="30050" cy="94250"/>
          </a:xfrm>
          <a:custGeom>
            <a:avLst/>
            <a:gdLst/>
            <a:ahLst/>
            <a:cxnLst/>
            <a:rect l="l" t="t" r="r" b="b"/>
            <a:pathLst>
              <a:path w="1202" h="3770" extrusionOk="0">
                <a:moveTo>
                  <a:pt x="968" y="1"/>
                </a:moveTo>
                <a:cubicBezTo>
                  <a:pt x="934" y="34"/>
                  <a:pt x="267" y="501"/>
                  <a:pt x="134" y="1869"/>
                </a:cubicBezTo>
                <a:cubicBezTo>
                  <a:pt x="0" y="3170"/>
                  <a:pt x="267" y="3703"/>
                  <a:pt x="300" y="3770"/>
                </a:cubicBezTo>
                <a:cubicBezTo>
                  <a:pt x="300" y="3770"/>
                  <a:pt x="300" y="3069"/>
                  <a:pt x="501" y="1902"/>
                </a:cubicBezTo>
                <a:cubicBezTo>
                  <a:pt x="667" y="701"/>
                  <a:pt x="1201" y="34"/>
                  <a:pt x="1201" y="34"/>
                </a:cubicBezTo>
                <a:lnTo>
                  <a:pt x="968" y="1"/>
                </a:lnTo>
                <a:close/>
              </a:path>
            </a:pathLst>
          </a:custGeom>
          <a:solidFill>
            <a:srgbClr val="B32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1623;p82">
            <a:extLst>
              <a:ext uri="{FF2B5EF4-FFF2-40B4-BE49-F238E27FC236}">
                <a16:creationId xmlns:a16="http://schemas.microsoft.com/office/drawing/2014/main" id="{1B5301CE-FCB8-366D-E0E0-239279E7CFF3}"/>
              </a:ext>
            </a:extLst>
          </p:cNvPr>
          <p:cNvSpPr/>
          <p:nvPr/>
        </p:nvSpPr>
        <p:spPr>
          <a:xfrm>
            <a:off x="6868562" y="4663565"/>
            <a:ext cx="30900" cy="34000"/>
          </a:xfrm>
          <a:custGeom>
            <a:avLst/>
            <a:gdLst/>
            <a:ahLst/>
            <a:cxnLst/>
            <a:rect l="l" t="t" r="r" b="b"/>
            <a:pathLst>
              <a:path w="1236" h="1360" extrusionOk="0">
                <a:moveTo>
                  <a:pt x="346" y="1"/>
                </a:moveTo>
                <a:cubicBezTo>
                  <a:pt x="283" y="1"/>
                  <a:pt x="220" y="20"/>
                  <a:pt x="168" y="59"/>
                </a:cubicBezTo>
                <a:cubicBezTo>
                  <a:pt x="34" y="159"/>
                  <a:pt x="1" y="326"/>
                  <a:pt x="101" y="493"/>
                </a:cubicBezTo>
                <a:cubicBezTo>
                  <a:pt x="168" y="626"/>
                  <a:pt x="535" y="1060"/>
                  <a:pt x="935" y="1360"/>
                </a:cubicBezTo>
                <a:cubicBezTo>
                  <a:pt x="968" y="1360"/>
                  <a:pt x="968" y="1327"/>
                  <a:pt x="968" y="1327"/>
                </a:cubicBezTo>
                <a:cubicBezTo>
                  <a:pt x="1068" y="1160"/>
                  <a:pt x="1135" y="993"/>
                  <a:pt x="1235" y="826"/>
                </a:cubicBezTo>
                <a:cubicBezTo>
                  <a:pt x="1002" y="626"/>
                  <a:pt x="768" y="359"/>
                  <a:pt x="601" y="126"/>
                </a:cubicBezTo>
                <a:cubicBezTo>
                  <a:pt x="541" y="45"/>
                  <a:pt x="443" y="1"/>
                  <a:pt x="346" y="1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8" name="Google Shape;1624;p82">
            <a:extLst>
              <a:ext uri="{FF2B5EF4-FFF2-40B4-BE49-F238E27FC236}">
                <a16:creationId xmlns:a16="http://schemas.microsoft.com/office/drawing/2014/main" id="{FF137D6B-2594-3CB5-F46A-075832FEB7DA}"/>
              </a:ext>
            </a:extLst>
          </p:cNvPr>
          <p:cNvSpPr/>
          <p:nvPr/>
        </p:nvSpPr>
        <p:spPr>
          <a:xfrm>
            <a:off x="6885237" y="4651690"/>
            <a:ext cx="51750" cy="52550"/>
          </a:xfrm>
          <a:custGeom>
            <a:avLst/>
            <a:gdLst/>
            <a:ahLst/>
            <a:cxnLst/>
            <a:rect l="l" t="t" r="r" b="b"/>
            <a:pathLst>
              <a:path w="2070" h="2102" extrusionOk="0">
                <a:moveTo>
                  <a:pt x="1102" y="0"/>
                </a:moveTo>
                <a:cubicBezTo>
                  <a:pt x="935" y="100"/>
                  <a:pt x="768" y="234"/>
                  <a:pt x="601" y="401"/>
                </a:cubicBezTo>
                <a:cubicBezTo>
                  <a:pt x="1002" y="768"/>
                  <a:pt x="1302" y="1134"/>
                  <a:pt x="1168" y="1368"/>
                </a:cubicBezTo>
                <a:cubicBezTo>
                  <a:pt x="1102" y="1501"/>
                  <a:pt x="1035" y="1501"/>
                  <a:pt x="1002" y="1501"/>
                </a:cubicBezTo>
                <a:cubicBezTo>
                  <a:pt x="835" y="1501"/>
                  <a:pt x="635" y="1368"/>
                  <a:pt x="435" y="1168"/>
                </a:cubicBezTo>
                <a:cubicBezTo>
                  <a:pt x="335" y="1235"/>
                  <a:pt x="268" y="1335"/>
                  <a:pt x="201" y="1401"/>
                </a:cubicBezTo>
                <a:cubicBezTo>
                  <a:pt x="134" y="1468"/>
                  <a:pt x="68" y="1535"/>
                  <a:pt x="1" y="1635"/>
                </a:cubicBezTo>
                <a:cubicBezTo>
                  <a:pt x="301" y="1868"/>
                  <a:pt x="635" y="2102"/>
                  <a:pt x="1002" y="2102"/>
                </a:cubicBezTo>
                <a:cubicBezTo>
                  <a:pt x="1202" y="2102"/>
                  <a:pt x="1502" y="2035"/>
                  <a:pt x="1702" y="1668"/>
                </a:cubicBezTo>
                <a:cubicBezTo>
                  <a:pt x="2069" y="1101"/>
                  <a:pt x="1602" y="467"/>
                  <a:pt x="1102" y="0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9" name="Google Shape;1625;p82">
            <a:extLst>
              <a:ext uri="{FF2B5EF4-FFF2-40B4-BE49-F238E27FC236}">
                <a16:creationId xmlns:a16="http://schemas.microsoft.com/office/drawing/2014/main" id="{1AAA9EF1-FA16-8830-2BDC-0C754F4152F8}"/>
              </a:ext>
            </a:extLst>
          </p:cNvPr>
          <p:cNvSpPr/>
          <p:nvPr/>
        </p:nvSpPr>
        <p:spPr>
          <a:xfrm>
            <a:off x="6834387" y="4552440"/>
            <a:ext cx="56725" cy="14200"/>
          </a:xfrm>
          <a:custGeom>
            <a:avLst/>
            <a:gdLst/>
            <a:ahLst/>
            <a:cxnLst/>
            <a:rect l="l" t="t" r="r" b="b"/>
            <a:pathLst>
              <a:path w="2269" h="568" extrusionOk="0">
                <a:moveTo>
                  <a:pt x="300" y="1"/>
                </a:moveTo>
                <a:cubicBezTo>
                  <a:pt x="134" y="1"/>
                  <a:pt x="0" y="134"/>
                  <a:pt x="0" y="268"/>
                </a:cubicBezTo>
                <a:cubicBezTo>
                  <a:pt x="0" y="434"/>
                  <a:pt x="134" y="568"/>
                  <a:pt x="300" y="568"/>
                </a:cubicBezTo>
                <a:lnTo>
                  <a:pt x="1968" y="568"/>
                </a:lnTo>
                <a:cubicBezTo>
                  <a:pt x="2135" y="568"/>
                  <a:pt x="2268" y="434"/>
                  <a:pt x="2268" y="268"/>
                </a:cubicBezTo>
                <a:cubicBezTo>
                  <a:pt x="2268" y="134"/>
                  <a:pt x="2135" y="1"/>
                  <a:pt x="1968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0" name="Google Shape;1626;p82">
            <a:extLst>
              <a:ext uri="{FF2B5EF4-FFF2-40B4-BE49-F238E27FC236}">
                <a16:creationId xmlns:a16="http://schemas.microsoft.com/office/drawing/2014/main" id="{07802DE1-2374-288D-F669-6787CDD3F94C}"/>
              </a:ext>
            </a:extLst>
          </p:cNvPr>
          <p:cNvSpPr/>
          <p:nvPr/>
        </p:nvSpPr>
        <p:spPr>
          <a:xfrm>
            <a:off x="6865237" y="4557440"/>
            <a:ext cx="21700" cy="39225"/>
          </a:xfrm>
          <a:custGeom>
            <a:avLst/>
            <a:gdLst/>
            <a:ahLst/>
            <a:cxnLst/>
            <a:rect l="l" t="t" r="r" b="b"/>
            <a:pathLst>
              <a:path w="868" h="1569" extrusionOk="0">
                <a:moveTo>
                  <a:pt x="0" y="1"/>
                </a:moveTo>
                <a:lnTo>
                  <a:pt x="868" y="1569"/>
                </a:lnTo>
                <a:lnTo>
                  <a:pt x="86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1627;p82">
            <a:extLst>
              <a:ext uri="{FF2B5EF4-FFF2-40B4-BE49-F238E27FC236}">
                <a16:creationId xmlns:a16="http://schemas.microsoft.com/office/drawing/2014/main" id="{18710EBA-2D7B-B925-A343-76921C3CAEA1}"/>
              </a:ext>
            </a:extLst>
          </p:cNvPr>
          <p:cNvSpPr/>
          <p:nvPr/>
        </p:nvSpPr>
        <p:spPr>
          <a:xfrm>
            <a:off x="6477462" y="4497415"/>
            <a:ext cx="55900" cy="113425"/>
          </a:xfrm>
          <a:custGeom>
            <a:avLst/>
            <a:gdLst/>
            <a:ahLst/>
            <a:cxnLst/>
            <a:rect l="l" t="t" r="r" b="b"/>
            <a:pathLst>
              <a:path w="2236" h="4537" extrusionOk="0">
                <a:moveTo>
                  <a:pt x="0" y="0"/>
                </a:moveTo>
                <a:lnTo>
                  <a:pt x="0" y="4537"/>
                </a:lnTo>
                <a:lnTo>
                  <a:pt x="2235" y="4537"/>
                </a:lnTo>
                <a:lnTo>
                  <a:pt x="2235" y="734"/>
                </a:lnTo>
                <a:cubicBezTo>
                  <a:pt x="2235" y="334"/>
                  <a:pt x="1935" y="0"/>
                  <a:pt x="1535" y="0"/>
                </a:cubicBezTo>
                <a:close/>
              </a:path>
            </a:pathLst>
          </a:custGeom>
          <a:solidFill>
            <a:srgbClr val="FCDD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2" name="Google Shape;1628;p82">
            <a:extLst>
              <a:ext uri="{FF2B5EF4-FFF2-40B4-BE49-F238E27FC236}">
                <a16:creationId xmlns:a16="http://schemas.microsoft.com/office/drawing/2014/main" id="{C7F82F67-A161-1F63-6229-269A877E58AD}"/>
              </a:ext>
            </a:extLst>
          </p:cNvPr>
          <p:cNvSpPr/>
          <p:nvPr/>
        </p:nvSpPr>
        <p:spPr>
          <a:xfrm>
            <a:off x="6491637" y="4568290"/>
            <a:ext cx="65075" cy="125125"/>
          </a:xfrm>
          <a:custGeom>
            <a:avLst/>
            <a:gdLst/>
            <a:ahLst/>
            <a:cxnLst/>
            <a:rect l="l" t="t" r="r" b="b"/>
            <a:pathLst>
              <a:path w="2603" h="5005" extrusionOk="0">
                <a:moveTo>
                  <a:pt x="0" y="1"/>
                </a:moveTo>
                <a:lnTo>
                  <a:pt x="0" y="5004"/>
                </a:lnTo>
                <a:lnTo>
                  <a:pt x="1135" y="5004"/>
                </a:lnTo>
                <a:cubicBezTo>
                  <a:pt x="1935" y="5004"/>
                  <a:pt x="2602" y="4304"/>
                  <a:pt x="2536" y="3503"/>
                </a:cubicBezTo>
                <a:lnTo>
                  <a:pt x="2369" y="1302"/>
                </a:lnTo>
                <a:cubicBezTo>
                  <a:pt x="2335" y="568"/>
                  <a:pt x="1735" y="1"/>
                  <a:pt x="968" y="1"/>
                </a:cubicBezTo>
                <a:close/>
              </a:path>
            </a:pathLst>
          </a:custGeom>
          <a:solidFill>
            <a:srgbClr val="EB83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1629;p82">
            <a:extLst>
              <a:ext uri="{FF2B5EF4-FFF2-40B4-BE49-F238E27FC236}">
                <a16:creationId xmlns:a16="http://schemas.microsoft.com/office/drawing/2014/main" id="{DE401626-0714-029B-7E00-4D6958385F63}"/>
              </a:ext>
            </a:extLst>
          </p:cNvPr>
          <p:cNvSpPr/>
          <p:nvPr/>
        </p:nvSpPr>
        <p:spPr>
          <a:xfrm>
            <a:off x="6419912" y="4579140"/>
            <a:ext cx="68400" cy="115425"/>
          </a:xfrm>
          <a:custGeom>
            <a:avLst/>
            <a:gdLst/>
            <a:ahLst/>
            <a:cxnLst/>
            <a:rect l="l" t="t" r="r" b="b"/>
            <a:pathLst>
              <a:path w="2736" h="4617" extrusionOk="0">
                <a:moveTo>
                  <a:pt x="2436" y="0"/>
                </a:moveTo>
                <a:cubicBezTo>
                  <a:pt x="2269" y="0"/>
                  <a:pt x="2102" y="134"/>
                  <a:pt x="2102" y="300"/>
                </a:cubicBezTo>
                <a:cubicBezTo>
                  <a:pt x="2102" y="300"/>
                  <a:pt x="2069" y="1234"/>
                  <a:pt x="1602" y="2135"/>
                </a:cubicBezTo>
                <a:cubicBezTo>
                  <a:pt x="1101" y="3069"/>
                  <a:pt x="134" y="4103"/>
                  <a:pt x="134" y="4103"/>
                </a:cubicBezTo>
                <a:cubicBezTo>
                  <a:pt x="1" y="4237"/>
                  <a:pt x="1" y="4403"/>
                  <a:pt x="134" y="4537"/>
                </a:cubicBezTo>
                <a:cubicBezTo>
                  <a:pt x="183" y="4586"/>
                  <a:pt x="268" y="4617"/>
                  <a:pt x="349" y="4617"/>
                </a:cubicBezTo>
                <a:cubicBezTo>
                  <a:pt x="378" y="4617"/>
                  <a:pt x="408" y="4612"/>
                  <a:pt x="434" y="4604"/>
                </a:cubicBezTo>
                <a:cubicBezTo>
                  <a:pt x="468" y="4604"/>
                  <a:pt x="534" y="4570"/>
                  <a:pt x="568" y="4537"/>
                </a:cubicBezTo>
                <a:cubicBezTo>
                  <a:pt x="601" y="4503"/>
                  <a:pt x="1602" y="3469"/>
                  <a:pt x="2136" y="2435"/>
                </a:cubicBezTo>
                <a:cubicBezTo>
                  <a:pt x="2669" y="1401"/>
                  <a:pt x="2736" y="367"/>
                  <a:pt x="2736" y="334"/>
                </a:cubicBezTo>
                <a:cubicBezTo>
                  <a:pt x="2736" y="167"/>
                  <a:pt x="2603" y="0"/>
                  <a:pt x="2436" y="0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1630;p82">
            <a:extLst>
              <a:ext uri="{FF2B5EF4-FFF2-40B4-BE49-F238E27FC236}">
                <a16:creationId xmlns:a16="http://schemas.microsoft.com/office/drawing/2014/main" id="{01E431AE-8A16-439B-ABD7-A96ADA52B12D}"/>
              </a:ext>
            </a:extLst>
          </p:cNvPr>
          <p:cNvSpPr/>
          <p:nvPr/>
        </p:nvSpPr>
        <p:spPr>
          <a:xfrm>
            <a:off x="6442437" y="4579140"/>
            <a:ext cx="45875" cy="89250"/>
          </a:xfrm>
          <a:custGeom>
            <a:avLst/>
            <a:gdLst/>
            <a:ahLst/>
            <a:cxnLst/>
            <a:rect l="l" t="t" r="r" b="b"/>
            <a:pathLst>
              <a:path w="1835" h="3570" extrusionOk="0">
                <a:moveTo>
                  <a:pt x="1535" y="0"/>
                </a:moveTo>
                <a:cubicBezTo>
                  <a:pt x="1368" y="0"/>
                  <a:pt x="1235" y="134"/>
                  <a:pt x="1201" y="300"/>
                </a:cubicBezTo>
                <a:cubicBezTo>
                  <a:pt x="1201" y="300"/>
                  <a:pt x="1168" y="1234"/>
                  <a:pt x="701" y="2135"/>
                </a:cubicBezTo>
                <a:cubicBezTo>
                  <a:pt x="501" y="2502"/>
                  <a:pt x="267" y="2869"/>
                  <a:pt x="0" y="3169"/>
                </a:cubicBezTo>
                <a:cubicBezTo>
                  <a:pt x="167" y="3269"/>
                  <a:pt x="301" y="3369"/>
                  <a:pt x="401" y="3469"/>
                </a:cubicBezTo>
                <a:lnTo>
                  <a:pt x="501" y="3569"/>
                </a:lnTo>
                <a:cubicBezTo>
                  <a:pt x="768" y="3236"/>
                  <a:pt x="1034" y="2836"/>
                  <a:pt x="1235" y="2435"/>
                </a:cubicBezTo>
                <a:cubicBezTo>
                  <a:pt x="1768" y="1401"/>
                  <a:pt x="1835" y="367"/>
                  <a:pt x="1835" y="334"/>
                </a:cubicBezTo>
                <a:cubicBezTo>
                  <a:pt x="1835" y="167"/>
                  <a:pt x="1702" y="0"/>
                  <a:pt x="1535" y="0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1631;p82">
            <a:extLst>
              <a:ext uri="{FF2B5EF4-FFF2-40B4-BE49-F238E27FC236}">
                <a16:creationId xmlns:a16="http://schemas.microsoft.com/office/drawing/2014/main" id="{D43CABCC-9EC3-CDC8-D7E6-309B7DEA30C8}"/>
              </a:ext>
            </a:extLst>
          </p:cNvPr>
          <p:cNvSpPr/>
          <p:nvPr/>
        </p:nvSpPr>
        <p:spPr>
          <a:xfrm>
            <a:off x="6499962" y="4679215"/>
            <a:ext cx="60075" cy="191825"/>
          </a:xfrm>
          <a:custGeom>
            <a:avLst/>
            <a:gdLst/>
            <a:ahLst/>
            <a:cxnLst/>
            <a:rect l="l" t="t" r="r" b="b"/>
            <a:pathLst>
              <a:path w="2403" h="7673" extrusionOk="0">
                <a:moveTo>
                  <a:pt x="735" y="0"/>
                </a:moveTo>
                <a:lnTo>
                  <a:pt x="1" y="33"/>
                </a:lnTo>
                <a:cubicBezTo>
                  <a:pt x="34" y="134"/>
                  <a:pt x="68" y="2602"/>
                  <a:pt x="701" y="4570"/>
                </a:cubicBezTo>
                <a:cubicBezTo>
                  <a:pt x="1302" y="6538"/>
                  <a:pt x="1702" y="7606"/>
                  <a:pt x="1736" y="7672"/>
                </a:cubicBezTo>
                <a:lnTo>
                  <a:pt x="2403" y="7405"/>
                </a:lnTo>
                <a:cubicBezTo>
                  <a:pt x="2403" y="7405"/>
                  <a:pt x="1969" y="6305"/>
                  <a:pt x="1369" y="4370"/>
                </a:cubicBezTo>
                <a:cubicBezTo>
                  <a:pt x="802" y="2469"/>
                  <a:pt x="735" y="33"/>
                  <a:pt x="735" y="0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1632;p82">
            <a:extLst>
              <a:ext uri="{FF2B5EF4-FFF2-40B4-BE49-F238E27FC236}">
                <a16:creationId xmlns:a16="http://schemas.microsoft.com/office/drawing/2014/main" id="{E568CFC2-8153-3E17-3BA3-41F71635C931}"/>
              </a:ext>
            </a:extLst>
          </p:cNvPr>
          <p:cNvSpPr/>
          <p:nvPr/>
        </p:nvSpPr>
        <p:spPr>
          <a:xfrm>
            <a:off x="6444937" y="4706715"/>
            <a:ext cx="71750" cy="165150"/>
          </a:xfrm>
          <a:custGeom>
            <a:avLst/>
            <a:gdLst/>
            <a:ahLst/>
            <a:cxnLst/>
            <a:rect l="l" t="t" r="r" b="b"/>
            <a:pathLst>
              <a:path w="2870" h="6606" extrusionOk="0">
                <a:moveTo>
                  <a:pt x="2335" y="1"/>
                </a:moveTo>
                <a:cubicBezTo>
                  <a:pt x="2169" y="168"/>
                  <a:pt x="868" y="3036"/>
                  <a:pt x="868" y="3070"/>
                </a:cubicBezTo>
                <a:cubicBezTo>
                  <a:pt x="301" y="4337"/>
                  <a:pt x="0" y="6405"/>
                  <a:pt x="0" y="6506"/>
                </a:cubicBezTo>
                <a:lnTo>
                  <a:pt x="701" y="6606"/>
                </a:lnTo>
                <a:cubicBezTo>
                  <a:pt x="701" y="6572"/>
                  <a:pt x="1001" y="4537"/>
                  <a:pt x="1535" y="3370"/>
                </a:cubicBezTo>
                <a:cubicBezTo>
                  <a:pt x="2069" y="2136"/>
                  <a:pt x="2802" y="601"/>
                  <a:pt x="2869" y="468"/>
                </a:cubicBezTo>
                <a:lnTo>
                  <a:pt x="2569" y="268"/>
                </a:lnTo>
                <a:lnTo>
                  <a:pt x="2335" y="1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7" name="Google Shape;1633;p82">
            <a:extLst>
              <a:ext uri="{FF2B5EF4-FFF2-40B4-BE49-F238E27FC236}">
                <a16:creationId xmlns:a16="http://schemas.microsoft.com/office/drawing/2014/main" id="{BF03D653-F8E3-411E-C244-829825055036}"/>
              </a:ext>
            </a:extLst>
          </p:cNvPr>
          <p:cNvSpPr/>
          <p:nvPr/>
        </p:nvSpPr>
        <p:spPr>
          <a:xfrm>
            <a:off x="6527487" y="4860990"/>
            <a:ext cx="36725" cy="28400"/>
          </a:xfrm>
          <a:custGeom>
            <a:avLst/>
            <a:gdLst/>
            <a:ahLst/>
            <a:cxnLst/>
            <a:rect l="l" t="t" r="r" b="b"/>
            <a:pathLst>
              <a:path w="1469" h="1136" extrusionOk="0">
                <a:moveTo>
                  <a:pt x="1302" y="1"/>
                </a:moveTo>
                <a:lnTo>
                  <a:pt x="401" y="401"/>
                </a:lnTo>
                <a:cubicBezTo>
                  <a:pt x="134" y="501"/>
                  <a:pt x="1" y="868"/>
                  <a:pt x="134" y="1135"/>
                </a:cubicBezTo>
                <a:lnTo>
                  <a:pt x="1202" y="668"/>
                </a:lnTo>
                <a:cubicBezTo>
                  <a:pt x="1402" y="568"/>
                  <a:pt x="1468" y="368"/>
                  <a:pt x="1402" y="168"/>
                </a:cubicBezTo>
                <a:lnTo>
                  <a:pt x="1302" y="1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8" name="Google Shape;1634;p82">
            <a:extLst>
              <a:ext uri="{FF2B5EF4-FFF2-40B4-BE49-F238E27FC236}">
                <a16:creationId xmlns:a16="http://schemas.microsoft.com/office/drawing/2014/main" id="{32B9D9A1-889F-0B5B-26A4-8A068382F991}"/>
              </a:ext>
            </a:extLst>
          </p:cNvPr>
          <p:cNvSpPr/>
          <p:nvPr/>
        </p:nvSpPr>
        <p:spPr>
          <a:xfrm>
            <a:off x="6422412" y="4866190"/>
            <a:ext cx="40900" cy="18350"/>
          </a:xfrm>
          <a:custGeom>
            <a:avLst/>
            <a:gdLst/>
            <a:ahLst/>
            <a:cxnLst/>
            <a:rect l="l" t="t" r="r" b="b"/>
            <a:pathLst>
              <a:path w="1636" h="734" extrusionOk="0">
                <a:moveTo>
                  <a:pt x="510" y="0"/>
                </a:moveTo>
                <a:cubicBezTo>
                  <a:pt x="269" y="0"/>
                  <a:pt x="56" y="180"/>
                  <a:pt x="1" y="427"/>
                </a:cubicBezTo>
                <a:lnTo>
                  <a:pt x="1135" y="727"/>
                </a:lnTo>
                <a:cubicBezTo>
                  <a:pt x="1160" y="731"/>
                  <a:pt x="1186" y="733"/>
                  <a:pt x="1211" y="733"/>
                </a:cubicBezTo>
                <a:cubicBezTo>
                  <a:pt x="1383" y="733"/>
                  <a:pt x="1539" y="635"/>
                  <a:pt x="1569" y="460"/>
                </a:cubicBezTo>
                <a:lnTo>
                  <a:pt x="1635" y="260"/>
                </a:lnTo>
                <a:lnTo>
                  <a:pt x="668" y="26"/>
                </a:lnTo>
                <a:cubicBezTo>
                  <a:pt x="615" y="9"/>
                  <a:pt x="562" y="0"/>
                  <a:pt x="510" y="0"/>
                </a:cubicBez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9" name="Google Shape;1635;p82">
            <a:extLst>
              <a:ext uri="{FF2B5EF4-FFF2-40B4-BE49-F238E27FC236}">
                <a16:creationId xmlns:a16="http://schemas.microsoft.com/office/drawing/2014/main" id="{1D13F7DE-446C-9C6F-6E03-16CFB60283CB}"/>
              </a:ext>
            </a:extLst>
          </p:cNvPr>
          <p:cNvSpPr/>
          <p:nvPr/>
        </p:nvSpPr>
        <p:spPr>
          <a:xfrm>
            <a:off x="6449937" y="4670040"/>
            <a:ext cx="104275" cy="106750"/>
          </a:xfrm>
          <a:custGeom>
            <a:avLst/>
            <a:gdLst/>
            <a:ahLst/>
            <a:cxnLst/>
            <a:rect l="l" t="t" r="r" b="b"/>
            <a:pathLst>
              <a:path w="4171" h="4270" extrusionOk="0">
                <a:moveTo>
                  <a:pt x="768" y="0"/>
                </a:moveTo>
                <a:lnTo>
                  <a:pt x="1" y="4270"/>
                </a:lnTo>
                <a:lnTo>
                  <a:pt x="4170" y="4270"/>
                </a:lnTo>
                <a:lnTo>
                  <a:pt x="3436" y="0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0" name="Google Shape;1636;p82">
            <a:extLst>
              <a:ext uri="{FF2B5EF4-FFF2-40B4-BE49-F238E27FC236}">
                <a16:creationId xmlns:a16="http://schemas.microsoft.com/office/drawing/2014/main" id="{8AB8649E-7F8B-242A-8706-B7C470E7B751}"/>
              </a:ext>
            </a:extLst>
          </p:cNvPr>
          <p:cNvSpPr/>
          <p:nvPr/>
        </p:nvSpPr>
        <p:spPr>
          <a:xfrm>
            <a:off x="6461612" y="4570565"/>
            <a:ext cx="80075" cy="103650"/>
          </a:xfrm>
          <a:custGeom>
            <a:avLst/>
            <a:gdLst/>
            <a:ahLst/>
            <a:cxnLst/>
            <a:rect l="l" t="t" r="r" b="b"/>
            <a:pathLst>
              <a:path w="3203" h="4146" extrusionOk="0">
                <a:moveTo>
                  <a:pt x="1634" y="1"/>
                </a:moveTo>
                <a:cubicBezTo>
                  <a:pt x="1371" y="1"/>
                  <a:pt x="1110" y="68"/>
                  <a:pt x="968" y="210"/>
                </a:cubicBezTo>
                <a:cubicBezTo>
                  <a:pt x="1" y="1044"/>
                  <a:pt x="234" y="4146"/>
                  <a:pt x="234" y="4146"/>
                </a:cubicBezTo>
                <a:lnTo>
                  <a:pt x="3036" y="4146"/>
                </a:lnTo>
                <a:cubicBezTo>
                  <a:pt x="3036" y="4146"/>
                  <a:pt x="3203" y="1177"/>
                  <a:pt x="2369" y="243"/>
                </a:cubicBezTo>
                <a:cubicBezTo>
                  <a:pt x="2228" y="85"/>
                  <a:pt x="1929" y="1"/>
                  <a:pt x="1634" y="1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1" name="Google Shape;1637;p82">
            <a:extLst>
              <a:ext uri="{FF2B5EF4-FFF2-40B4-BE49-F238E27FC236}">
                <a16:creationId xmlns:a16="http://schemas.microsoft.com/office/drawing/2014/main" id="{A48EDEF0-0972-A92A-EE94-D1ACBCE59B46}"/>
              </a:ext>
            </a:extLst>
          </p:cNvPr>
          <p:cNvSpPr/>
          <p:nvPr/>
        </p:nvSpPr>
        <p:spPr>
          <a:xfrm>
            <a:off x="6479962" y="4570565"/>
            <a:ext cx="40875" cy="36950"/>
          </a:xfrm>
          <a:custGeom>
            <a:avLst/>
            <a:gdLst/>
            <a:ahLst/>
            <a:cxnLst/>
            <a:rect l="l" t="t" r="r" b="b"/>
            <a:pathLst>
              <a:path w="1635" h="1478" extrusionOk="0">
                <a:moveTo>
                  <a:pt x="900" y="1"/>
                </a:moveTo>
                <a:cubicBezTo>
                  <a:pt x="637" y="1"/>
                  <a:pt x="376" y="68"/>
                  <a:pt x="234" y="210"/>
                </a:cubicBezTo>
                <a:cubicBezTo>
                  <a:pt x="167" y="277"/>
                  <a:pt x="67" y="310"/>
                  <a:pt x="0" y="443"/>
                </a:cubicBezTo>
                <a:lnTo>
                  <a:pt x="534" y="1477"/>
                </a:lnTo>
                <a:cubicBezTo>
                  <a:pt x="534" y="1477"/>
                  <a:pt x="1268" y="643"/>
                  <a:pt x="1635" y="243"/>
                </a:cubicBezTo>
                <a:cubicBezTo>
                  <a:pt x="1494" y="85"/>
                  <a:pt x="1195" y="1"/>
                  <a:pt x="9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1638;p82">
            <a:extLst>
              <a:ext uri="{FF2B5EF4-FFF2-40B4-BE49-F238E27FC236}">
                <a16:creationId xmlns:a16="http://schemas.microsoft.com/office/drawing/2014/main" id="{19256E88-9A78-1970-63DA-BB641D0DD819}"/>
              </a:ext>
            </a:extLst>
          </p:cNvPr>
          <p:cNvSpPr/>
          <p:nvPr/>
        </p:nvSpPr>
        <p:spPr>
          <a:xfrm>
            <a:off x="6489962" y="4559115"/>
            <a:ext cx="19200" cy="28375"/>
          </a:xfrm>
          <a:custGeom>
            <a:avLst/>
            <a:gdLst/>
            <a:ahLst/>
            <a:cxnLst/>
            <a:rect l="l" t="t" r="r" b="b"/>
            <a:pathLst>
              <a:path w="768" h="1135" extrusionOk="0">
                <a:moveTo>
                  <a:pt x="1" y="1"/>
                </a:moveTo>
                <a:lnTo>
                  <a:pt x="1" y="768"/>
                </a:lnTo>
                <a:cubicBezTo>
                  <a:pt x="1" y="968"/>
                  <a:pt x="201" y="1135"/>
                  <a:pt x="401" y="1135"/>
                </a:cubicBezTo>
                <a:cubicBezTo>
                  <a:pt x="601" y="1135"/>
                  <a:pt x="768" y="968"/>
                  <a:pt x="768" y="768"/>
                </a:cubicBezTo>
                <a:lnTo>
                  <a:pt x="768" y="1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3" name="Google Shape;1639;p82">
            <a:extLst>
              <a:ext uri="{FF2B5EF4-FFF2-40B4-BE49-F238E27FC236}">
                <a16:creationId xmlns:a16="http://schemas.microsoft.com/office/drawing/2014/main" id="{11503472-415B-50F4-D8F7-24383772A810}"/>
              </a:ext>
            </a:extLst>
          </p:cNvPr>
          <p:cNvSpPr/>
          <p:nvPr/>
        </p:nvSpPr>
        <p:spPr>
          <a:xfrm>
            <a:off x="6474112" y="4506590"/>
            <a:ext cx="46725" cy="60050"/>
          </a:xfrm>
          <a:custGeom>
            <a:avLst/>
            <a:gdLst/>
            <a:ahLst/>
            <a:cxnLst/>
            <a:rect l="l" t="t" r="r" b="b"/>
            <a:pathLst>
              <a:path w="1869" h="2402" extrusionOk="0">
                <a:moveTo>
                  <a:pt x="1" y="0"/>
                </a:moveTo>
                <a:lnTo>
                  <a:pt x="1" y="1635"/>
                </a:lnTo>
                <a:cubicBezTo>
                  <a:pt x="1" y="2068"/>
                  <a:pt x="334" y="2402"/>
                  <a:pt x="768" y="2402"/>
                </a:cubicBezTo>
                <a:lnTo>
                  <a:pt x="1102" y="2402"/>
                </a:lnTo>
                <a:cubicBezTo>
                  <a:pt x="1502" y="2402"/>
                  <a:pt x="1869" y="2068"/>
                  <a:pt x="1836" y="1635"/>
                </a:cubicBezTo>
                <a:lnTo>
                  <a:pt x="1836" y="0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4" name="Google Shape;1640;p82">
            <a:extLst>
              <a:ext uri="{FF2B5EF4-FFF2-40B4-BE49-F238E27FC236}">
                <a16:creationId xmlns:a16="http://schemas.microsoft.com/office/drawing/2014/main" id="{68DB970B-D6CF-C6EA-CE36-79771838D387}"/>
              </a:ext>
            </a:extLst>
          </p:cNvPr>
          <p:cNvSpPr/>
          <p:nvPr/>
        </p:nvSpPr>
        <p:spPr>
          <a:xfrm>
            <a:off x="6502487" y="4608590"/>
            <a:ext cx="31700" cy="34775"/>
          </a:xfrm>
          <a:custGeom>
            <a:avLst/>
            <a:gdLst/>
            <a:ahLst/>
            <a:cxnLst/>
            <a:rect l="l" t="t" r="r" b="b"/>
            <a:pathLst>
              <a:path w="1268" h="1391" extrusionOk="0">
                <a:moveTo>
                  <a:pt x="351" y="0"/>
                </a:moveTo>
                <a:cubicBezTo>
                  <a:pt x="292" y="0"/>
                  <a:pt x="229" y="19"/>
                  <a:pt x="167" y="56"/>
                </a:cubicBezTo>
                <a:cubicBezTo>
                  <a:pt x="33" y="157"/>
                  <a:pt x="0" y="357"/>
                  <a:pt x="100" y="490"/>
                </a:cubicBezTo>
                <a:cubicBezTo>
                  <a:pt x="200" y="624"/>
                  <a:pt x="534" y="1091"/>
                  <a:pt x="967" y="1391"/>
                </a:cubicBezTo>
                <a:cubicBezTo>
                  <a:pt x="967" y="1391"/>
                  <a:pt x="967" y="1357"/>
                  <a:pt x="967" y="1357"/>
                </a:cubicBezTo>
                <a:cubicBezTo>
                  <a:pt x="1067" y="1157"/>
                  <a:pt x="1168" y="990"/>
                  <a:pt x="1268" y="824"/>
                </a:cubicBezTo>
                <a:cubicBezTo>
                  <a:pt x="1034" y="657"/>
                  <a:pt x="767" y="357"/>
                  <a:pt x="600" y="157"/>
                </a:cubicBezTo>
                <a:cubicBezTo>
                  <a:pt x="538" y="52"/>
                  <a:pt x="449" y="0"/>
                  <a:pt x="351" y="0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5" name="Google Shape;1641;p82">
            <a:extLst>
              <a:ext uri="{FF2B5EF4-FFF2-40B4-BE49-F238E27FC236}">
                <a16:creationId xmlns:a16="http://schemas.microsoft.com/office/drawing/2014/main" id="{DCD0A413-0BD8-5EBC-7570-FA95EEC27794}"/>
              </a:ext>
            </a:extLst>
          </p:cNvPr>
          <p:cNvSpPr/>
          <p:nvPr/>
        </p:nvSpPr>
        <p:spPr>
          <a:xfrm>
            <a:off x="6514162" y="4580440"/>
            <a:ext cx="62550" cy="69600"/>
          </a:xfrm>
          <a:custGeom>
            <a:avLst/>
            <a:gdLst/>
            <a:ahLst/>
            <a:cxnLst/>
            <a:rect l="l" t="t" r="r" b="b"/>
            <a:pathLst>
              <a:path w="2502" h="2784" extrusionOk="0">
                <a:moveTo>
                  <a:pt x="362" y="0"/>
                </a:moveTo>
                <a:cubicBezTo>
                  <a:pt x="248" y="0"/>
                  <a:pt x="145" y="59"/>
                  <a:pt x="100" y="148"/>
                </a:cubicBezTo>
                <a:cubicBezTo>
                  <a:pt x="0" y="282"/>
                  <a:pt x="33" y="482"/>
                  <a:pt x="167" y="582"/>
                </a:cubicBezTo>
                <a:cubicBezTo>
                  <a:pt x="801" y="982"/>
                  <a:pt x="1568" y="1716"/>
                  <a:pt x="1401" y="2016"/>
                </a:cubicBezTo>
                <a:cubicBezTo>
                  <a:pt x="1301" y="2183"/>
                  <a:pt x="1234" y="2183"/>
                  <a:pt x="1201" y="2183"/>
                </a:cubicBezTo>
                <a:cubicBezTo>
                  <a:pt x="1067" y="2183"/>
                  <a:pt x="834" y="2016"/>
                  <a:pt x="634" y="1850"/>
                </a:cubicBezTo>
                <a:cubicBezTo>
                  <a:pt x="567" y="1916"/>
                  <a:pt x="467" y="2016"/>
                  <a:pt x="400" y="2083"/>
                </a:cubicBezTo>
                <a:cubicBezTo>
                  <a:pt x="334" y="2150"/>
                  <a:pt x="300" y="2217"/>
                  <a:pt x="234" y="2317"/>
                </a:cubicBezTo>
                <a:cubicBezTo>
                  <a:pt x="500" y="2550"/>
                  <a:pt x="867" y="2784"/>
                  <a:pt x="1201" y="2784"/>
                </a:cubicBezTo>
                <a:lnTo>
                  <a:pt x="1234" y="2784"/>
                </a:lnTo>
                <a:cubicBezTo>
                  <a:pt x="1434" y="2784"/>
                  <a:pt x="1701" y="2717"/>
                  <a:pt x="1935" y="2350"/>
                </a:cubicBezTo>
                <a:cubicBezTo>
                  <a:pt x="2502" y="1416"/>
                  <a:pt x="867" y="282"/>
                  <a:pt x="534" y="48"/>
                </a:cubicBezTo>
                <a:cubicBezTo>
                  <a:pt x="478" y="15"/>
                  <a:pt x="419" y="0"/>
                  <a:pt x="362" y="0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6" name="Google Shape;1642;p82">
            <a:extLst>
              <a:ext uri="{FF2B5EF4-FFF2-40B4-BE49-F238E27FC236}">
                <a16:creationId xmlns:a16="http://schemas.microsoft.com/office/drawing/2014/main" id="{F6C32ABF-6C85-7E7E-94C0-91912240FCDC}"/>
              </a:ext>
            </a:extLst>
          </p:cNvPr>
          <p:cNvSpPr/>
          <p:nvPr/>
        </p:nvSpPr>
        <p:spPr>
          <a:xfrm>
            <a:off x="6506637" y="4570790"/>
            <a:ext cx="38400" cy="104275"/>
          </a:xfrm>
          <a:custGeom>
            <a:avLst/>
            <a:gdLst/>
            <a:ahLst/>
            <a:cxnLst/>
            <a:rect l="l" t="t" r="r" b="b"/>
            <a:pathLst>
              <a:path w="1536" h="4171" extrusionOk="0">
                <a:moveTo>
                  <a:pt x="735" y="1"/>
                </a:moveTo>
                <a:cubicBezTo>
                  <a:pt x="735" y="34"/>
                  <a:pt x="101" y="701"/>
                  <a:pt x="68" y="1735"/>
                </a:cubicBezTo>
                <a:cubicBezTo>
                  <a:pt x="1" y="2769"/>
                  <a:pt x="1202" y="4137"/>
                  <a:pt x="1268" y="4170"/>
                </a:cubicBezTo>
                <a:lnTo>
                  <a:pt x="1535" y="3937"/>
                </a:lnTo>
                <a:cubicBezTo>
                  <a:pt x="1502" y="3937"/>
                  <a:pt x="368" y="2636"/>
                  <a:pt x="401" y="1769"/>
                </a:cubicBezTo>
                <a:cubicBezTo>
                  <a:pt x="468" y="868"/>
                  <a:pt x="1002" y="268"/>
                  <a:pt x="1002" y="234"/>
                </a:cubicBezTo>
                <a:lnTo>
                  <a:pt x="735" y="1"/>
                </a:lnTo>
                <a:close/>
              </a:path>
            </a:pathLst>
          </a:custGeom>
          <a:solidFill>
            <a:srgbClr val="EB83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Google Shape;1643;p82">
            <a:extLst>
              <a:ext uri="{FF2B5EF4-FFF2-40B4-BE49-F238E27FC236}">
                <a16:creationId xmlns:a16="http://schemas.microsoft.com/office/drawing/2014/main" id="{98E200B1-6363-AB7A-DADC-3534D2A44DC2}"/>
              </a:ext>
            </a:extLst>
          </p:cNvPr>
          <p:cNvSpPr/>
          <p:nvPr/>
        </p:nvSpPr>
        <p:spPr>
          <a:xfrm>
            <a:off x="6459112" y="4572465"/>
            <a:ext cx="30050" cy="93425"/>
          </a:xfrm>
          <a:custGeom>
            <a:avLst/>
            <a:gdLst/>
            <a:ahLst/>
            <a:cxnLst/>
            <a:rect l="l" t="t" r="r" b="b"/>
            <a:pathLst>
              <a:path w="1202" h="3737" extrusionOk="0">
                <a:moveTo>
                  <a:pt x="968" y="0"/>
                </a:moveTo>
                <a:cubicBezTo>
                  <a:pt x="968" y="34"/>
                  <a:pt x="267" y="501"/>
                  <a:pt x="134" y="1835"/>
                </a:cubicBezTo>
                <a:cubicBezTo>
                  <a:pt x="0" y="3169"/>
                  <a:pt x="301" y="3703"/>
                  <a:pt x="301" y="3736"/>
                </a:cubicBezTo>
                <a:cubicBezTo>
                  <a:pt x="301" y="3736"/>
                  <a:pt x="301" y="3069"/>
                  <a:pt x="501" y="1868"/>
                </a:cubicBezTo>
                <a:cubicBezTo>
                  <a:pt x="668" y="701"/>
                  <a:pt x="1201" y="0"/>
                  <a:pt x="1201" y="0"/>
                </a:cubicBezTo>
                <a:close/>
              </a:path>
            </a:pathLst>
          </a:custGeom>
          <a:solidFill>
            <a:srgbClr val="EB83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8" name="Google Shape;1644;p82">
            <a:extLst>
              <a:ext uri="{FF2B5EF4-FFF2-40B4-BE49-F238E27FC236}">
                <a16:creationId xmlns:a16="http://schemas.microsoft.com/office/drawing/2014/main" id="{FD43D54F-8BE2-D1E2-6FCA-B3DA08CD7C1E}"/>
              </a:ext>
            </a:extLst>
          </p:cNvPr>
          <p:cNvSpPr/>
          <p:nvPr/>
        </p:nvSpPr>
        <p:spPr>
          <a:xfrm>
            <a:off x="6502487" y="4608590"/>
            <a:ext cx="31700" cy="34775"/>
          </a:xfrm>
          <a:custGeom>
            <a:avLst/>
            <a:gdLst/>
            <a:ahLst/>
            <a:cxnLst/>
            <a:rect l="l" t="t" r="r" b="b"/>
            <a:pathLst>
              <a:path w="1268" h="1391" extrusionOk="0">
                <a:moveTo>
                  <a:pt x="351" y="0"/>
                </a:moveTo>
                <a:cubicBezTo>
                  <a:pt x="292" y="0"/>
                  <a:pt x="229" y="19"/>
                  <a:pt x="167" y="56"/>
                </a:cubicBezTo>
                <a:cubicBezTo>
                  <a:pt x="33" y="157"/>
                  <a:pt x="0" y="357"/>
                  <a:pt x="100" y="490"/>
                </a:cubicBezTo>
                <a:cubicBezTo>
                  <a:pt x="200" y="624"/>
                  <a:pt x="534" y="1091"/>
                  <a:pt x="967" y="1391"/>
                </a:cubicBezTo>
                <a:cubicBezTo>
                  <a:pt x="967" y="1391"/>
                  <a:pt x="967" y="1357"/>
                  <a:pt x="967" y="1357"/>
                </a:cubicBezTo>
                <a:cubicBezTo>
                  <a:pt x="1067" y="1157"/>
                  <a:pt x="1168" y="990"/>
                  <a:pt x="1268" y="824"/>
                </a:cubicBezTo>
                <a:cubicBezTo>
                  <a:pt x="1034" y="657"/>
                  <a:pt x="767" y="357"/>
                  <a:pt x="600" y="157"/>
                </a:cubicBezTo>
                <a:cubicBezTo>
                  <a:pt x="538" y="52"/>
                  <a:pt x="449" y="0"/>
                  <a:pt x="351" y="0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9" name="Google Shape;1645;p82">
            <a:extLst>
              <a:ext uri="{FF2B5EF4-FFF2-40B4-BE49-F238E27FC236}">
                <a16:creationId xmlns:a16="http://schemas.microsoft.com/office/drawing/2014/main" id="{03428A60-4FB5-79D2-3017-834ACDE8D9C9}"/>
              </a:ext>
            </a:extLst>
          </p:cNvPr>
          <p:cNvSpPr/>
          <p:nvPr/>
        </p:nvSpPr>
        <p:spPr>
          <a:xfrm>
            <a:off x="6519987" y="4596640"/>
            <a:ext cx="50900" cy="53400"/>
          </a:xfrm>
          <a:custGeom>
            <a:avLst/>
            <a:gdLst/>
            <a:ahLst/>
            <a:cxnLst/>
            <a:rect l="l" t="t" r="r" b="b"/>
            <a:pathLst>
              <a:path w="2036" h="2136" extrusionOk="0">
                <a:moveTo>
                  <a:pt x="1068" y="1"/>
                </a:moveTo>
                <a:cubicBezTo>
                  <a:pt x="901" y="134"/>
                  <a:pt x="734" y="268"/>
                  <a:pt x="568" y="401"/>
                </a:cubicBezTo>
                <a:cubicBezTo>
                  <a:pt x="968" y="768"/>
                  <a:pt x="1301" y="1168"/>
                  <a:pt x="1168" y="1368"/>
                </a:cubicBezTo>
                <a:cubicBezTo>
                  <a:pt x="1068" y="1502"/>
                  <a:pt x="1001" y="1502"/>
                  <a:pt x="968" y="1502"/>
                </a:cubicBezTo>
                <a:cubicBezTo>
                  <a:pt x="834" y="1502"/>
                  <a:pt x="601" y="1368"/>
                  <a:pt x="401" y="1202"/>
                </a:cubicBezTo>
                <a:cubicBezTo>
                  <a:pt x="334" y="1268"/>
                  <a:pt x="234" y="1368"/>
                  <a:pt x="167" y="1435"/>
                </a:cubicBezTo>
                <a:cubicBezTo>
                  <a:pt x="101" y="1502"/>
                  <a:pt x="67" y="1569"/>
                  <a:pt x="1" y="1635"/>
                </a:cubicBezTo>
                <a:cubicBezTo>
                  <a:pt x="267" y="1902"/>
                  <a:pt x="601" y="2136"/>
                  <a:pt x="968" y="2136"/>
                </a:cubicBezTo>
                <a:lnTo>
                  <a:pt x="1001" y="2136"/>
                </a:lnTo>
                <a:cubicBezTo>
                  <a:pt x="1201" y="2136"/>
                  <a:pt x="1468" y="2069"/>
                  <a:pt x="1702" y="1702"/>
                </a:cubicBezTo>
                <a:cubicBezTo>
                  <a:pt x="2035" y="1135"/>
                  <a:pt x="1568" y="468"/>
                  <a:pt x="1068" y="1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0" name="Google Shape;1646;p82">
            <a:extLst>
              <a:ext uri="{FF2B5EF4-FFF2-40B4-BE49-F238E27FC236}">
                <a16:creationId xmlns:a16="http://schemas.microsoft.com/office/drawing/2014/main" id="{F9E586FE-7459-A136-EC43-2F2A0776751E}"/>
              </a:ext>
            </a:extLst>
          </p:cNvPr>
          <p:cNvSpPr/>
          <p:nvPr/>
        </p:nvSpPr>
        <p:spPr>
          <a:xfrm>
            <a:off x="6468287" y="4497415"/>
            <a:ext cx="56725" cy="15025"/>
          </a:xfrm>
          <a:custGeom>
            <a:avLst/>
            <a:gdLst/>
            <a:ahLst/>
            <a:cxnLst/>
            <a:rect l="l" t="t" r="r" b="b"/>
            <a:pathLst>
              <a:path w="2269" h="601" extrusionOk="0">
                <a:moveTo>
                  <a:pt x="301" y="0"/>
                </a:moveTo>
                <a:cubicBezTo>
                  <a:pt x="134" y="0"/>
                  <a:pt x="0" y="134"/>
                  <a:pt x="0" y="300"/>
                </a:cubicBezTo>
                <a:cubicBezTo>
                  <a:pt x="0" y="467"/>
                  <a:pt x="134" y="601"/>
                  <a:pt x="301" y="601"/>
                </a:cubicBezTo>
                <a:lnTo>
                  <a:pt x="1968" y="601"/>
                </a:lnTo>
                <a:cubicBezTo>
                  <a:pt x="2135" y="601"/>
                  <a:pt x="2269" y="467"/>
                  <a:pt x="2269" y="300"/>
                </a:cubicBezTo>
                <a:cubicBezTo>
                  <a:pt x="2269" y="134"/>
                  <a:pt x="2135" y="0"/>
                  <a:pt x="1968" y="0"/>
                </a:cubicBezTo>
                <a:close/>
              </a:path>
            </a:pathLst>
          </a:custGeom>
          <a:solidFill>
            <a:srgbClr val="FCDD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1" name="Google Shape;1647;p82">
            <a:extLst>
              <a:ext uri="{FF2B5EF4-FFF2-40B4-BE49-F238E27FC236}">
                <a16:creationId xmlns:a16="http://schemas.microsoft.com/office/drawing/2014/main" id="{0C4940B8-EF4A-33E9-83CD-CA67DF92AEFE}"/>
              </a:ext>
            </a:extLst>
          </p:cNvPr>
          <p:cNvSpPr/>
          <p:nvPr/>
        </p:nvSpPr>
        <p:spPr>
          <a:xfrm>
            <a:off x="6499137" y="4502415"/>
            <a:ext cx="21700" cy="40050"/>
          </a:xfrm>
          <a:custGeom>
            <a:avLst/>
            <a:gdLst/>
            <a:ahLst/>
            <a:cxnLst/>
            <a:rect l="l" t="t" r="r" b="b"/>
            <a:pathLst>
              <a:path w="868" h="1602" extrusionOk="0">
                <a:moveTo>
                  <a:pt x="1" y="0"/>
                </a:moveTo>
                <a:lnTo>
                  <a:pt x="868" y="1602"/>
                </a:lnTo>
                <a:lnTo>
                  <a:pt x="868" y="0"/>
                </a:lnTo>
                <a:close/>
              </a:path>
            </a:pathLst>
          </a:custGeom>
          <a:solidFill>
            <a:srgbClr val="FCDD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2" name="Google Shape;1648;p82">
            <a:extLst>
              <a:ext uri="{FF2B5EF4-FFF2-40B4-BE49-F238E27FC236}">
                <a16:creationId xmlns:a16="http://schemas.microsoft.com/office/drawing/2014/main" id="{1A9F598B-334A-3081-46A7-D384840D6C01}"/>
              </a:ext>
            </a:extLst>
          </p:cNvPr>
          <p:cNvSpPr/>
          <p:nvPr/>
        </p:nvSpPr>
        <p:spPr>
          <a:xfrm>
            <a:off x="7136262" y="4622490"/>
            <a:ext cx="65075" cy="125125"/>
          </a:xfrm>
          <a:custGeom>
            <a:avLst/>
            <a:gdLst/>
            <a:ahLst/>
            <a:cxnLst/>
            <a:rect l="l" t="t" r="r" b="b"/>
            <a:pathLst>
              <a:path w="2603" h="5005" extrusionOk="0">
                <a:moveTo>
                  <a:pt x="1635" y="1"/>
                </a:moveTo>
                <a:cubicBezTo>
                  <a:pt x="868" y="1"/>
                  <a:pt x="267" y="568"/>
                  <a:pt x="234" y="1302"/>
                </a:cubicBezTo>
                <a:lnTo>
                  <a:pt x="67" y="3503"/>
                </a:lnTo>
                <a:cubicBezTo>
                  <a:pt x="0" y="4304"/>
                  <a:pt x="668" y="5004"/>
                  <a:pt x="1468" y="5004"/>
                </a:cubicBezTo>
                <a:lnTo>
                  <a:pt x="2602" y="5004"/>
                </a:lnTo>
                <a:lnTo>
                  <a:pt x="2602" y="1"/>
                </a:ln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3" name="Google Shape;1649;p82">
            <a:extLst>
              <a:ext uri="{FF2B5EF4-FFF2-40B4-BE49-F238E27FC236}">
                <a16:creationId xmlns:a16="http://schemas.microsoft.com/office/drawing/2014/main" id="{BC388662-3453-E8E1-DBBA-1D95BE605BB7}"/>
              </a:ext>
            </a:extLst>
          </p:cNvPr>
          <p:cNvSpPr/>
          <p:nvPr/>
        </p:nvSpPr>
        <p:spPr>
          <a:xfrm>
            <a:off x="7196312" y="4567090"/>
            <a:ext cx="103425" cy="88125"/>
          </a:xfrm>
          <a:custGeom>
            <a:avLst/>
            <a:gdLst/>
            <a:ahLst/>
            <a:cxnLst/>
            <a:rect l="l" t="t" r="r" b="b"/>
            <a:pathLst>
              <a:path w="4137" h="3525" extrusionOk="0">
                <a:moveTo>
                  <a:pt x="3839" y="0"/>
                </a:moveTo>
                <a:cubicBezTo>
                  <a:pt x="3732" y="0"/>
                  <a:pt x="3636" y="60"/>
                  <a:pt x="3569" y="149"/>
                </a:cubicBezTo>
                <a:cubicBezTo>
                  <a:pt x="3569" y="149"/>
                  <a:pt x="2769" y="1316"/>
                  <a:pt x="1968" y="1983"/>
                </a:cubicBezTo>
                <a:cubicBezTo>
                  <a:pt x="1201" y="2650"/>
                  <a:pt x="300" y="2917"/>
                  <a:pt x="267" y="2917"/>
                </a:cubicBezTo>
                <a:cubicBezTo>
                  <a:pt x="100" y="2951"/>
                  <a:pt x="0" y="3117"/>
                  <a:pt x="67" y="3284"/>
                </a:cubicBezTo>
                <a:cubicBezTo>
                  <a:pt x="96" y="3429"/>
                  <a:pt x="226" y="3524"/>
                  <a:pt x="370" y="3524"/>
                </a:cubicBezTo>
                <a:cubicBezTo>
                  <a:pt x="391" y="3524"/>
                  <a:pt x="412" y="3522"/>
                  <a:pt x="434" y="3518"/>
                </a:cubicBezTo>
                <a:cubicBezTo>
                  <a:pt x="501" y="3484"/>
                  <a:pt x="1468" y="3218"/>
                  <a:pt x="2369" y="2484"/>
                </a:cubicBezTo>
                <a:cubicBezTo>
                  <a:pt x="3236" y="1750"/>
                  <a:pt x="4036" y="549"/>
                  <a:pt x="4070" y="482"/>
                </a:cubicBezTo>
                <a:cubicBezTo>
                  <a:pt x="4103" y="449"/>
                  <a:pt x="4136" y="382"/>
                  <a:pt x="4136" y="349"/>
                </a:cubicBezTo>
                <a:cubicBezTo>
                  <a:pt x="4136" y="215"/>
                  <a:pt x="4103" y="115"/>
                  <a:pt x="4003" y="49"/>
                </a:cubicBezTo>
                <a:cubicBezTo>
                  <a:pt x="3947" y="15"/>
                  <a:pt x="3892" y="0"/>
                  <a:pt x="3839" y="0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4" name="Google Shape;1650;p82">
            <a:extLst>
              <a:ext uri="{FF2B5EF4-FFF2-40B4-BE49-F238E27FC236}">
                <a16:creationId xmlns:a16="http://schemas.microsoft.com/office/drawing/2014/main" id="{BC5F8E90-AACE-E161-6C1F-88AE257DF91A}"/>
              </a:ext>
            </a:extLst>
          </p:cNvPr>
          <p:cNvSpPr/>
          <p:nvPr/>
        </p:nvSpPr>
        <p:spPr>
          <a:xfrm>
            <a:off x="7197137" y="4594990"/>
            <a:ext cx="82575" cy="60225"/>
          </a:xfrm>
          <a:custGeom>
            <a:avLst/>
            <a:gdLst/>
            <a:ahLst/>
            <a:cxnLst/>
            <a:rect l="l" t="t" r="r" b="b"/>
            <a:pathLst>
              <a:path w="3303" h="2409" extrusionOk="0">
                <a:moveTo>
                  <a:pt x="2803" y="0"/>
                </a:moveTo>
                <a:cubicBezTo>
                  <a:pt x="2536" y="300"/>
                  <a:pt x="2235" y="634"/>
                  <a:pt x="1935" y="867"/>
                </a:cubicBezTo>
                <a:cubicBezTo>
                  <a:pt x="1168" y="1534"/>
                  <a:pt x="267" y="1801"/>
                  <a:pt x="267" y="1801"/>
                </a:cubicBezTo>
                <a:cubicBezTo>
                  <a:pt x="101" y="1835"/>
                  <a:pt x="1" y="2001"/>
                  <a:pt x="34" y="2168"/>
                </a:cubicBezTo>
                <a:cubicBezTo>
                  <a:pt x="63" y="2313"/>
                  <a:pt x="193" y="2408"/>
                  <a:pt x="359" y="2408"/>
                </a:cubicBezTo>
                <a:cubicBezTo>
                  <a:pt x="383" y="2408"/>
                  <a:pt x="408" y="2406"/>
                  <a:pt x="434" y="2402"/>
                </a:cubicBezTo>
                <a:cubicBezTo>
                  <a:pt x="468" y="2368"/>
                  <a:pt x="1468" y="2102"/>
                  <a:pt x="2336" y="1368"/>
                </a:cubicBezTo>
                <a:cubicBezTo>
                  <a:pt x="2702" y="1067"/>
                  <a:pt x="3003" y="701"/>
                  <a:pt x="3303" y="400"/>
                </a:cubicBezTo>
                <a:cubicBezTo>
                  <a:pt x="3270" y="367"/>
                  <a:pt x="3236" y="334"/>
                  <a:pt x="3203" y="334"/>
                </a:cubicBezTo>
                <a:cubicBezTo>
                  <a:pt x="3036" y="234"/>
                  <a:pt x="2903" y="133"/>
                  <a:pt x="2803" y="0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5" name="Google Shape;1651;p82">
            <a:extLst>
              <a:ext uri="{FF2B5EF4-FFF2-40B4-BE49-F238E27FC236}">
                <a16:creationId xmlns:a16="http://schemas.microsoft.com/office/drawing/2014/main" id="{CCE99E0F-AEC5-B161-6FAA-111BB6556DA5}"/>
              </a:ext>
            </a:extLst>
          </p:cNvPr>
          <p:cNvSpPr/>
          <p:nvPr/>
        </p:nvSpPr>
        <p:spPr>
          <a:xfrm>
            <a:off x="7185462" y="4740090"/>
            <a:ext cx="47550" cy="195150"/>
          </a:xfrm>
          <a:custGeom>
            <a:avLst/>
            <a:gdLst/>
            <a:ahLst/>
            <a:cxnLst/>
            <a:rect l="l" t="t" r="r" b="b"/>
            <a:pathLst>
              <a:path w="1902" h="7806" extrusionOk="0">
                <a:moveTo>
                  <a:pt x="1201" y="0"/>
                </a:moveTo>
                <a:lnTo>
                  <a:pt x="1" y="267"/>
                </a:lnTo>
                <a:cubicBezTo>
                  <a:pt x="1" y="267"/>
                  <a:pt x="468" y="2402"/>
                  <a:pt x="534" y="4603"/>
                </a:cubicBezTo>
                <a:cubicBezTo>
                  <a:pt x="601" y="6605"/>
                  <a:pt x="634" y="7806"/>
                  <a:pt x="634" y="7806"/>
                </a:cubicBezTo>
                <a:lnTo>
                  <a:pt x="1902" y="7772"/>
                </a:lnTo>
                <a:cubicBezTo>
                  <a:pt x="1902" y="7772"/>
                  <a:pt x="1869" y="6572"/>
                  <a:pt x="1802" y="4537"/>
                </a:cubicBezTo>
                <a:cubicBezTo>
                  <a:pt x="1702" y="2235"/>
                  <a:pt x="1235" y="67"/>
                  <a:pt x="1201" y="0"/>
                </a:cubicBez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1652;p82">
            <a:extLst>
              <a:ext uri="{FF2B5EF4-FFF2-40B4-BE49-F238E27FC236}">
                <a16:creationId xmlns:a16="http://schemas.microsoft.com/office/drawing/2014/main" id="{3134DD1F-E6BB-2FE5-9D26-132621D8EA88}"/>
              </a:ext>
            </a:extLst>
          </p:cNvPr>
          <p:cNvSpPr/>
          <p:nvPr/>
        </p:nvSpPr>
        <p:spPr>
          <a:xfrm>
            <a:off x="7127087" y="4745090"/>
            <a:ext cx="63400" cy="185150"/>
          </a:xfrm>
          <a:custGeom>
            <a:avLst/>
            <a:gdLst/>
            <a:ahLst/>
            <a:cxnLst/>
            <a:rect l="l" t="t" r="r" b="b"/>
            <a:pathLst>
              <a:path w="2536" h="7406" extrusionOk="0">
                <a:moveTo>
                  <a:pt x="2369" y="0"/>
                </a:moveTo>
                <a:lnTo>
                  <a:pt x="1101" y="134"/>
                </a:lnTo>
                <a:cubicBezTo>
                  <a:pt x="1135" y="134"/>
                  <a:pt x="1268" y="2035"/>
                  <a:pt x="1001" y="3870"/>
                </a:cubicBezTo>
                <a:cubicBezTo>
                  <a:pt x="834" y="5104"/>
                  <a:pt x="34" y="6872"/>
                  <a:pt x="1" y="6905"/>
                </a:cubicBezTo>
                <a:lnTo>
                  <a:pt x="1168" y="7406"/>
                </a:lnTo>
                <a:cubicBezTo>
                  <a:pt x="1201" y="7339"/>
                  <a:pt x="2069" y="5438"/>
                  <a:pt x="2269" y="4037"/>
                </a:cubicBezTo>
                <a:cubicBezTo>
                  <a:pt x="2536" y="2002"/>
                  <a:pt x="2369" y="0"/>
                  <a:pt x="2369" y="0"/>
                </a:cubicBez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1653;p82">
            <a:extLst>
              <a:ext uri="{FF2B5EF4-FFF2-40B4-BE49-F238E27FC236}">
                <a16:creationId xmlns:a16="http://schemas.microsoft.com/office/drawing/2014/main" id="{545181BD-B6CB-E832-BA75-10A960ECA61D}"/>
              </a:ext>
            </a:extLst>
          </p:cNvPr>
          <p:cNvSpPr/>
          <p:nvPr/>
        </p:nvSpPr>
        <p:spPr>
          <a:xfrm>
            <a:off x="7205487" y="4931040"/>
            <a:ext cx="39200" cy="18375"/>
          </a:xfrm>
          <a:custGeom>
            <a:avLst/>
            <a:gdLst/>
            <a:ahLst/>
            <a:cxnLst/>
            <a:rect l="l" t="t" r="r" b="b"/>
            <a:pathLst>
              <a:path w="1568" h="735" extrusionOk="0">
                <a:moveTo>
                  <a:pt x="33" y="1"/>
                </a:moveTo>
                <a:lnTo>
                  <a:pt x="33" y="201"/>
                </a:lnTo>
                <a:cubicBezTo>
                  <a:pt x="0" y="401"/>
                  <a:pt x="134" y="568"/>
                  <a:pt x="334" y="601"/>
                </a:cubicBezTo>
                <a:lnTo>
                  <a:pt x="1535" y="735"/>
                </a:lnTo>
                <a:cubicBezTo>
                  <a:pt x="1568" y="435"/>
                  <a:pt x="1334" y="134"/>
                  <a:pt x="1034" y="101"/>
                </a:cubicBezTo>
                <a:lnTo>
                  <a:pt x="33" y="1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1654;p82">
            <a:extLst>
              <a:ext uri="{FF2B5EF4-FFF2-40B4-BE49-F238E27FC236}">
                <a16:creationId xmlns:a16="http://schemas.microsoft.com/office/drawing/2014/main" id="{9CC736D6-8C4B-1E3B-E232-1A47140308B9}"/>
              </a:ext>
            </a:extLst>
          </p:cNvPr>
          <p:cNvSpPr/>
          <p:nvPr/>
        </p:nvSpPr>
        <p:spPr>
          <a:xfrm>
            <a:off x="7130412" y="4914365"/>
            <a:ext cx="35050" cy="31725"/>
          </a:xfrm>
          <a:custGeom>
            <a:avLst/>
            <a:gdLst/>
            <a:ahLst/>
            <a:cxnLst/>
            <a:rect l="l" t="t" r="r" b="b"/>
            <a:pathLst>
              <a:path w="1402" h="1269" extrusionOk="0">
                <a:moveTo>
                  <a:pt x="201" y="1"/>
                </a:moveTo>
                <a:lnTo>
                  <a:pt x="101" y="168"/>
                </a:lnTo>
                <a:cubicBezTo>
                  <a:pt x="1" y="368"/>
                  <a:pt x="68" y="601"/>
                  <a:pt x="234" y="701"/>
                </a:cubicBezTo>
                <a:lnTo>
                  <a:pt x="1269" y="1268"/>
                </a:lnTo>
                <a:cubicBezTo>
                  <a:pt x="1402" y="1002"/>
                  <a:pt x="1302" y="635"/>
                  <a:pt x="1035" y="501"/>
                </a:cubicBezTo>
                <a:lnTo>
                  <a:pt x="201" y="1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9" name="Google Shape;1655;p82">
            <a:extLst>
              <a:ext uri="{FF2B5EF4-FFF2-40B4-BE49-F238E27FC236}">
                <a16:creationId xmlns:a16="http://schemas.microsoft.com/office/drawing/2014/main" id="{3D7678E1-45BF-65CF-B01B-A1F9B70FBD99}"/>
              </a:ext>
            </a:extLst>
          </p:cNvPr>
          <p:cNvSpPr/>
          <p:nvPr/>
        </p:nvSpPr>
        <p:spPr>
          <a:xfrm>
            <a:off x="7157112" y="4725065"/>
            <a:ext cx="67575" cy="54225"/>
          </a:xfrm>
          <a:custGeom>
            <a:avLst/>
            <a:gdLst/>
            <a:ahLst/>
            <a:cxnLst/>
            <a:rect l="l" t="t" r="r" b="b"/>
            <a:pathLst>
              <a:path w="2703" h="2169" extrusionOk="0">
                <a:moveTo>
                  <a:pt x="0" y="1"/>
                </a:moveTo>
                <a:lnTo>
                  <a:pt x="0" y="2169"/>
                </a:lnTo>
                <a:lnTo>
                  <a:pt x="2602" y="2036"/>
                </a:lnTo>
                <a:lnTo>
                  <a:pt x="2702" y="1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1656;p82">
            <a:extLst>
              <a:ext uri="{FF2B5EF4-FFF2-40B4-BE49-F238E27FC236}">
                <a16:creationId xmlns:a16="http://schemas.microsoft.com/office/drawing/2014/main" id="{BCF910A2-6C9B-7BE7-A2E3-154D5ED9EAF1}"/>
              </a:ext>
            </a:extLst>
          </p:cNvPr>
          <p:cNvSpPr/>
          <p:nvPr/>
        </p:nvSpPr>
        <p:spPr>
          <a:xfrm>
            <a:off x="7151262" y="4625090"/>
            <a:ext cx="80100" cy="124200"/>
          </a:xfrm>
          <a:custGeom>
            <a:avLst/>
            <a:gdLst/>
            <a:ahLst/>
            <a:cxnLst/>
            <a:rect l="l" t="t" r="r" b="b"/>
            <a:pathLst>
              <a:path w="3204" h="4968" extrusionOk="0">
                <a:moveTo>
                  <a:pt x="1548" y="1"/>
                </a:moveTo>
                <a:cubicBezTo>
                  <a:pt x="1260" y="1"/>
                  <a:pt x="972" y="76"/>
                  <a:pt x="835" y="230"/>
                </a:cubicBezTo>
                <a:cubicBezTo>
                  <a:pt x="1" y="1198"/>
                  <a:pt x="168" y="4967"/>
                  <a:pt x="168" y="4967"/>
                </a:cubicBezTo>
                <a:lnTo>
                  <a:pt x="2970" y="4967"/>
                </a:lnTo>
                <a:cubicBezTo>
                  <a:pt x="2970" y="4967"/>
                  <a:pt x="3203" y="1031"/>
                  <a:pt x="2236" y="197"/>
                </a:cubicBezTo>
                <a:cubicBezTo>
                  <a:pt x="2090" y="68"/>
                  <a:pt x="1819" y="1"/>
                  <a:pt x="1548" y="1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1657;p82">
            <a:extLst>
              <a:ext uri="{FF2B5EF4-FFF2-40B4-BE49-F238E27FC236}">
                <a16:creationId xmlns:a16="http://schemas.microsoft.com/office/drawing/2014/main" id="{F68877E3-7464-4DE2-D510-2BD7737D1AAD}"/>
              </a:ext>
            </a:extLst>
          </p:cNvPr>
          <p:cNvSpPr/>
          <p:nvPr/>
        </p:nvSpPr>
        <p:spPr>
          <a:xfrm>
            <a:off x="7172112" y="4625090"/>
            <a:ext cx="40900" cy="36625"/>
          </a:xfrm>
          <a:custGeom>
            <a:avLst/>
            <a:gdLst/>
            <a:ahLst/>
            <a:cxnLst/>
            <a:rect l="l" t="t" r="r" b="b"/>
            <a:pathLst>
              <a:path w="1636" h="1465" extrusionOk="0">
                <a:moveTo>
                  <a:pt x="714" y="1"/>
                </a:moveTo>
                <a:cubicBezTo>
                  <a:pt x="426" y="1"/>
                  <a:pt x="138" y="76"/>
                  <a:pt x="1" y="230"/>
                </a:cubicBezTo>
                <a:cubicBezTo>
                  <a:pt x="368" y="631"/>
                  <a:pt x="1102" y="1465"/>
                  <a:pt x="1102" y="1465"/>
                </a:cubicBezTo>
                <a:lnTo>
                  <a:pt x="1635" y="431"/>
                </a:lnTo>
                <a:cubicBezTo>
                  <a:pt x="1569" y="330"/>
                  <a:pt x="1469" y="264"/>
                  <a:pt x="1402" y="197"/>
                </a:cubicBezTo>
                <a:cubicBezTo>
                  <a:pt x="1256" y="68"/>
                  <a:pt x="985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1658;p82">
            <a:extLst>
              <a:ext uri="{FF2B5EF4-FFF2-40B4-BE49-F238E27FC236}">
                <a16:creationId xmlns:a16="http://schemas.microsoft.com/office/drawing/2014/main" id="{A8C9E942-131B-D95C-D84E-2CB6FDB4C091}"/>
              </a:ext>
            </a:extLst>
          </p:cNvPr>
          <p:cNvSpPr/>
          <p:nvPr/>
        </p:nvSpPr>
        <p:spPr>
          <a:xfrm>
            <a:off x="7183787" y="4614165"/>
            <a:ext cx="19225" cy="28375"/>
          </a:xfrm>
          <a:custGeom>
            <a:avLst/>
            <a:gdLst/>
            <a:ahLst/>
            <a:cxnLst/>
            <a:rect l="l" t="t" r="r" b="b"/>
            <a:pathLst>
              <a:path w="769" h="1135" extrusionOk="0">
                <a:moveTo>
                  <a:pt x="1" y="0"/>
                </a:moveTo>
                <a:lnTo>
                  <a:pt x="1" y="734"/>
                </a:lnTo>
                <a:cubicBezTo>
                  <a:pt x="1" y="968"/>
                  <a:pt x="168" y="1134"/>
                  <a:pt x="368" y="1134"/>
                </a:cubicBezTo>
                <a:cubicBezTo>
                  <a:pt x="568" y="1134"/>
                  <a:pt x="768" y="968"/>
                  <a:pt x="768" y="734"/>
                </a:cubicBezTo>
                <a:lnTo>
                  <a:pt x="768" y="0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1659;p82">
            <a:extLst>
              <a:ext uri="{FF2B5EF4-FFF2-40B4-BE49-F238E27FC236}">
                <a16:creationId xmlns:a16="http://schemas.microsoft.com/office/drawing/2014/main" id="{AE9A38C0-A8E9-C62F-2D0A-44A2D6434F10}"/>
              </a:ext>
            </a:extLst>
          </p:cNvPr>
          <p:cNvSpPr/>
          <p:nvPr/>
        </p:nvSpPr>
        <p:spPr>
          <a:xfrm>
            <a:off x="7172962" y="4560790"/>
            <a:ext cx="45875" cy="60900"/>
          </a:xfrm>
          <a:custGeom>
            <a:avLst/>
            <a:gdLst/>
            <a:ahLst/>
            <a:cxnLst/>
            <a:rect l="l" t="t" r="r" b="b"/>
            <a:pathLst>
              <a:path w="1835" h="2436" extrusionOk="0">
                <a:moveTo>
                  <a:pt x="0" y="0"/>
                </a:moveTo>
                <a:lnTo>
                  <a:pt x="0" y="1668"/>
                </a:lnTo>
                <a:cubicBezTo>
                  <a:pt x="0" y="2069"/>
                  <a:pt x="334" y="2435"/>
                  <a:pt x="734" y="2435"/>
                </a:cubicBezTo>
                <a:lnTo>
                  <a:pt x="1068" y="2435"/>
                </a:lnTo>
                <a:cubicBezTo>
                  <a:pt x="1501" y="2435"/>
                  <a:pt x="1835" y="2069"/>
                  <a:pt x="1835" y="1668"/>
                </a:cubicBezTo>
                <a:lnTo>
                  <a:pt x="1835" y="0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4" name="Google Shape;1660;p82">
            <a:extLst>
              <a:ext uri="{FF2B5EF4-FFF2-40B4-BE49-F238E27FC236}">
                <a16:creationId xmlns:a16="http://schemas.microsoft.com/office/drawing/2014/main" id="{6F85F3C3-6A4B-A87E-CD10-3F68599E8B54}"/>
              </a:ext>
            </a:extLst>
          </p:cNvPr>
          <p:cNvSpPr/>
          <p:nvPr/>
        </p:nvSpPr>
        <p:spPr>
          <a:xfrm>
            <a:off x="7203812" y="4626665"/>
            <a:ext cx="30050" cy="94250"/>
          </a:xfrm>
          <a:custGeom>
            <a:avLst/>
            <a:gdLst/>
            <a:ahLst/>
            <a:cxnLst/>
            <a:rect l="l" t="t" r="r" b="b"/>
            <a:pathLst>
              <a:path w="1202" h="3770" extrusionOk="0">
                <a:moveTo>
                  <a:pt x="234" y="1"/>
                </a:moveTo>
                <a:lnTo>
                  <a:pt x="0" y="34"/>
                </a:lnTo>
                <a:cubicBezTo>
                  <a:pt x="0" y="34"/>
                  <a:pt x="501" y="701"/>
                  <a:pt x="701" y="1902"/>
                </a:cubicBezTo>
                <a:cubicBezTo>
                  <a:pt x="868" y="3069"/>
                  <a:pt x="868" y="3770"/>
                  <a:pt x="868" y="3770"/>
                </a:cubicBezTo>
                <a:cubicBezTo>
                  <a:pt x="901" y="3703"/>
                  <a:pt x="1201" y="3170"/>
                  <a:pt x="1068" y="1869"/>
                </a:cubicBezTo>
                <a:cubicBezTo>
                  <a:pt x="934" y="501"/>
                  <a:pt x="234" y="34"/>
                  <a:pt x="234" y="1"/>
                </a:cubicBez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1661;p82">
            <a:extLst>
              <a:ext uri="{FF2B5EF4-FFF2-40B4-BE49-F238E27FC236}">
                <a16:creationId xmlns:a16="http://schemas.microsoft.com/office/drawing/2014/main" id="{ED156070-6A71-BCF3-F8DB-11AE71255E7C}"/>
              </a:ext>
            </a:extLst>
          </p:cNvPr>
          <p:cNvSpPr/>
          <p:nvPr/>
        </p:nvSpPr>
        <p:spPr>
          <a:xfrm>
            <a:off x="7172112" y="4551615"/>
            <a:ext cx="52575" cy="15875"/>
          </a:xfrm>
          <a:custGeom>
            <a:avLst/>
            <a:gdLst/>
            <a:ahLst/>
            <a:cxnLst/>
            <a:rect l="l" t="t" r="r" b="b"/>
            <a:pathLst>
              <a:path w="2103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769" y="634"/>
                </a:lnTo>
                <a:cubicBezTo>
                  <a:pt x="1969" y="634"/>
                  <a:pt x="2102" y="501"/>
                  <a:pt x="2102" y="334"/>
                </a:cubicBezTo>
                <a:cubicBezTo>
                  <a:pt x="2102" y="134"/>
                  <a:pt x="1969" y="0"/>
                  <a:pt x="1769" y="0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6" name="Google Shape;1662;p82">
            <a:extLst>
              <a:ext uri="{FF2B5EF4-FFF2-40B4-BE49-F238E27FC236}">
                <a16:creationId xmlns:a16="http://schemas.microsoft.com/office/drawing/2014/main" id="{34FF7AF2-AF00-D9C1-2BA4-AF53A5CCDC2C}"/>
              </a:ext>
            </a:extLst>
          </p:cNvPr>
          <p:cNvSpPr/>
          <p:nvPr/>
        </p:nvSpPr>
        <p:spPr>
          <a:xfrm>
            <a:off x="7172112" y="4557440"/>
            <a:ext cx="21725" cy="39225"/>
          </a:xfrm>
          <a:custGeom>
            <a:avLst/>
            <a:gdLst/>
            <a:ahLst/>
            <a:cxnLst/>
            <a:rect l="l" t="t" r="r" b="b"/>
            <a:pathLst>
              <a:path w="869" h="1569" extrusionOk="0">
                <a:moveTo>
                  <a:pt x="1" y="1"/>
                </a:moveTo>
                <a:lnTo>
                  <a:pt x="1" y="1569"/>
                </a:lnTo>
                <a:lnTo>
                  <a:pt x="868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7" name="Google Shape;1663;p82">
            <a:extLst>
              <a:ext uri="{FF2B5EF4-FFF2-40B4-BE49-F238E27FC236}">
                <a16:creationId xmlns:a16="http://schemas.microsoft.com/office/drawing/2014/main" id="{68E3B966-0E14-58A4-30CA-C98AA559E2FE}"/>
              </a:ext>
            </a:extLst>
          </p:cNvPr>
          <p:cNvSpPr/>
          <p:nvPr/>
        </p:nvSpPr>
        <p:spPr>
          <a:xfrm>
            <a:off x="7113737" y="4699215"/>
            <a:ext cx="25875" cy="55225"/>
          </a:xfrm>
          <a:custGeom>
            <a:avLst/>
            <a:gdLst/>
            <a:ahLst/>
            <a:cxnLst/>
            <a:rect l="l" t="t" r="r" b="b"/>
            <a:pathLst>
              <a:path w="1035" h="2209" extrusionOk="0">
                <a:moveTo>
                  <a:pt x="468" y="1"/>
                </a:moveTo>
                <a:cubicBezTo>
                  <a:pt x="168" y="901"/>
                  <a:pt x="34" y="1802"/>
                  <a:pt x="34" y="1869"/>
                </a:cubicBezTo>
                <a:cubicBezTo>
                  <a:pt x="1" y="1902"/>
                  <a:pt x="34" y="1969"/>
                  <a:pt x="34" y="2002"/>
                </a:cubicBezTo>
                <a:cubicBezTo>
                  <a:pt x="68" y="2102"/>
                  <a:pt x="168" y="2202"/>
                  <a:pt x="301" y="2202"/>
                </a:cubicBezTo>
                <a:cubicBezTo>
                  <a:pt x="322" y="2206"/>
                  <a:pt x="343" y="2209"/>
                  <a:pt x="363" y="2209"/>
                </a:cubicBezTo>
                <a:cubicBezTo>
                  <a:pt x="500" y="2209"/>
                  <a:pt x="606" y="2110"/>
                  <a:pt x="635" y="1935"/>
                </a:cubicBezTo>
                <a:cubicBezTo>
                  <a:pt x="635" y="1935"/>
                  <a:pt x="768" y="1135"/>
                  <a:pt x="1035" y="301"/>
                </a:cubicBezTo>
                <a:cubicBezTo>
                  <a:pt x="1002" y="301"/>
                  <a:pt x="968" y="268"/>
                  <a:pt x="935" y="234"/>
                </a:cubicBezTo>
                <a:cubicBezTo>
                  <a:pt x="768" y="167"/>
                  <a:pt x="635" y="67"/>
                  <a:pt x="468" y="1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8" name="Google Shape;1664;p82">
            <a:extLst>
              <a:ext uri="{FF2B5EF4-FFF2-40B4-BE49-F238E27FC236}">
                <a16:creationId xmlns:a16="http://schemas.microsoft.com/office/drawing/2014/main" id="{A55BE490-7603-C33E-0E2F-073C80A5EAA4}"/>
              </a:ext>
            </a:extLst>
          </p:cNvPr>
          <p:cNvSpPr/>
          <p:nvPr/>
        </p:nvSpPr>
        <p:spPr>
          <a:xfrm>
            <a:off x="7120412" y="4637065"/>
            <a:ext cx="58400" cy="81350"/>
          </a:xfrm>
          <a:custGeom>
            <a:avLst/>
            <a:gdLst/>
            <a:ahLst/>
            <a:cxnLst/>
            <a:rect l="l" t="t" r="r" b="b"/>
            <a:pathLst>
              <a:path w="2336" h="3254" extrusionOk="0">
                <a:moveTo>
                  <a:pt x="1969" y="0"/>
                </a:moveTo>
                <a:cubicBezTo>
                  <a:pt x="1898" y="0"/>
                  <a:pt x="1827" y="26"/>
                  <a:pt x="1769" y="85"/>
                </a:cubicBezTo>
                <a:cubicBezTo>
                  <a:pt x="1735" y="85"/>
                  <a:pt x="935" y="785"/>
                  <a:pt x="468" y="1820"/>
                </a:cubicBezTo>
                <a:cubicBezTo>
                  <a:pt x="268" y="2220"/>
                  <a:pt x="134" y="2687"/>
                  <a:pt x="1" y="3120"/>
                </a:cubicBezTo>
                <a:lnTo>
                  <a:pt x="134" y="3120"/>
                </a:lnTo>
                <a:cubicBezTo>
                  <a:pt x="301" y="3154"/>
                  <a:pt x="468" y="3187"/>
                  <a:pt x="634" y="3254"/>
                </a:cubicBezTo>
                <a:cubicBezTo>
                  <a:pt x="735" y="2887"/>
                  <a:pt x="868" y="2453"/>
                  <a:pt x="1035" y="2086"/>
                </a:cubicBezTo>
                <a:cubicBezTo>
                  <a:pt x="1468" y="1152"/>
                  <a:pt x="2169" y="552"/>
                  <a:pt x="2169" y="552"/>
                </a:cubicBezTo>
                <a:cubicBezTo>
                  <a:pt x="2302" y="452"/>
                  <a:pt x="2336" y="252"/>
                  <a:pt x="2202" y="118"/>
                </a:cubicBezTo>
                <a:cubicBezTo>
                  <a:pt x="2146" y="43"/>
                  <a:pt x="2058" y="0"/>
                  <a:pt x="1969" y="0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9" name="Google Shape;1665;p82">
            <a:extLst>
              <a:ext uri="{FF2B5EF4-FFF2-40B4-BE49-F238E27FC236}">
                <a16:creationId xmlns:a16="http://schemas.microsoft.com/office/drawing/2014/main" id="{2EA2B9D4-C3DB-7AB8-8B05-92DA8CEF8030}"/>
              </a:ext>
            </a:extLst>
          </p:cNvPr>
          <p:cNvSpPr/>
          <p:nvPr/>
        </p:nvSpPr>
        <p:spPr>
          <a:xfrm>
            <a:off x="7147937" y="4624990"/>
            <a:ext cx="38375" cy="105100"/>
          </a:xfrm>
          <a:custGeom>
            <a:avLst/>
            <a:gdLst/>
            <a:ahLst/>
            <a:cxnLst/>
            <a:rect l="l" t="t" r="r" b="b"/>
            <a:pathLst>
              <a:path w="1535" h="4204" extrusionOk="0">
                <a:moveTo>
                  <a:pt x="801" y="1"/>
                </a:moveTo>
                <a:lnTo>
                  <a:pt x="534" y="268"/>
                </a:lnTo>
                <a:cubicBezTo>
                  <a:pt x="534" y="268"/>
                  <a:pt x="1068" y="868"/>
                  <a:pt x="1135" y="1769"/>
                </a:cubicBezTo>
                <a:cubicBezTo>
                  <a:pt x="1168" y="2636"/>
                  <a:pt x="34" y="3937"/>
                  <a:pt x="0" y="3937"/>
                </a:cubicBezTo>
                <a:lnTo>
                  <a:pt x="267" y="4204"/>
                </a:lnTo>
                <a:cubicBezTo>
                  <a:pt x="334" y="4137"/>
                  <a:pt x="1535" y="2770"/>
                  <a:pt x="1468" y="1735"/>
                </a:cubicBezTo>
                <a:cubicBezTo>
                  <a:pt x="1435" y="735"/>
                  <a:pt x="801" y="34"/>
                  <a:pt x="801" y="1"/>
                </a:cubicBezTo>
                <a:close/>
              </a:path>
            </a:pathLst>
          </a:custGeom>
          <a:solidFill>
            <a:srgbClr val="94DF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0" name="Google Shape;1666;p82">
            <a:extLst>
              <a:ext uri="{FF2B5EF4-FFF2-40B4-BE49-F238E27FC236}">
                <a16:creationId xmlns:a16="http://schemas.microsoft.com/office/drawing/2014/main" id="{2E2DA5F1-9CAD-9759-D052-AD9793EB8F23}"/>
              </a:ext>
            </a:extLst>
          </p:cNvPr>
          <p:cNvSpPr/>
          <p:nvPr/>
        </p:nvSpPr>
        <p:spPr>
          <a:xfrm>
            <a:off x="7639962" y="4618115"/>
            <a:ext cx="110100" cy="54850"/>
          </a:xfrm>
          <a:custGeom>
            <a:avLst/>
            <a:gdLst/>
            <a:ahLst/>
            <a:cxnLst/>
            <a:rect l="l" t="t" r="r" b="b"/>
            <a:pathLst>
              <a:path w="4404" h="2194" extrusionOk="0">
                <a:moveTo>
                  <a:pt x="4054" y="1"/>
                </a:moveTo>
                <a:cubicBezTo>
                  <a:pt x="3917" y="1"/>
                  <a:pt x="3792" y="70"/>
                  <a:pt x="3736" y="209"/>
                </a:cubicBezTo>
                <a:cubicBezTo>
                  <a:pt x="3736" y="209"/>
                  <a:pt x="3569" y="1177"/>
                  <a:pt x="2569" y="1510"/>
                </a:cubicBezTo>
                <a:cubicBezTo>
                  <a:pt x="2422" y="1561"/>
                  <a:pt x="2272" y="1582"/>
                  <a:pt x="2122" y="1582"/>
                </a:cubicBezTo>
                <a:cubicBezTo>
                  <a:pt x="1283" y="1582"/>
                  <a:pt x="462" y="910"/>
                  <a:pt x="434" y="910"/>
                </a:cubicBezTo>
                <a:cubicBezTo>
                  <a:pt x="405" y="895"/>
                  <a:pt x="374" y="889"/>
                  <a:pt x="341" y="889"/>
                </a:cubicBezTo>
                <a:cubicBezTo>
                  <a:pt x="221" y="889"/>
                  <a:pt x="86" y="979"/>
                  <a:pt x="34" y="1110"/>
                </a:cubicBezTo>
                <a:cubicBezTo>
                  <a:pt x="0" y="1210"/>
                  <a:pt x="34" y="1310"/>
                  <a:pt x="100" y="1410"/>
                </a:cubicBezTo>
                <a:cubicBezTo>
                  <a:pt x="134" y="1443"/>
                  <a:pt x="167" y="1477"/>
                  <a:pt x="234" y="1510"/>
                </a:cubicBezTo>
                <a:cubicBezTo>
                  <a:pt x="290" y="1510"/>
                  <a:pt x="1289" y="2194"/>
                  <a:pt x="2259" y="2194"/>
                </a:cubicBezTo>
                <a:cubicBezTo>
                  <a:pt x="2444" y="2194"/>
                  <a:pt x="2627" y="2169"/>
                  <a:pt x="2802" y="2111"/>
                </a:cubicBezTo>
                <a:cubicBezTo>
                  <a:pt x="3903" y="1710"/>
                  <a:pt x="4337" y="443"/>
                  <a:pt x="4337" y="409"/>
                </a:cubicBezTo>
                <a:cubicBezTo>
                  <a:pt x="4403" y="243"/>
                  <a:pt x="4303" y="76"/>
                  <a:pt x="4136" y="9"/>
                </a:cubicBezTo>
                <a:cubicBezTo>
                  <a:pt x="4109" y="3"/>
                  <a:pt x="4081" y="1"/>
                  <a:pt x="4054" y="1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1" name="Google Shape;1667;p82">
            <a:extLst>
              <a:ext uri="{FF2B5EF4-FFF2-40B4-BE49-F238E27FC236}">
                <a16:creationId xmlns:a16="http://schemas.microsoft.com/office/drawing/2014/main" id="{B3B8A5D3-6E34-C573-5FA1-ECAA01BBD897}"/>
              </a:ext>
            </a:extLst>
          </p:cNvPr>
          <p:cNvSpPr/>
          <p:nvPr/>
        </p:nvSpPr>
        <p:spPr>
          <a:xfrm>
            <a:off x="7664962" y="4618115"/>
            <a:ext cx="85100" cy="54850"/>
          </a:xfrm>
          <a:custGeom>
            <a:avLst/>
            <a:gdLst/>
            <a:ahLst/>
            <a:cxnLst/>
            <a:rect l="l" t="t" r="r" b="b"/>
            <a:pathLst>
              <a:path w="3404" h="2194" extrusionOk="0">
                <a:moveTo>
                  <a:pt x="3054" y="1"/>
                </a:moveTo>
                <a:cubicBezTo>
                  <a:pt x="2918" y="1"/>
                  <a:pt x="2797" y="70"/>
                  <a:pt x="2770" y="209"/>
                </a:cubicBezTo>
                <a:cubicBezTo>
                  <a:pt x="2736" y="243"/>
                  <a:pt x="2569" y="1177"/>
                  <a:pt x="1602" y="1510"/>
                </a:cubicBezTo>
                <a:cubicBezTo>
                  <a:pt x="1444" y="1563"/>
                  <a:pt x="1282" y="1586"/>
                  <a:pt x="1121" y="1586"/>
                </a:cubicBezTo>
                <a:cubicBezTo>
                  <a:pt x="774" y="1586"/>
                  <a:pt x="431" y="1480"/>
                  <a:pt x="134" y="1343"/>
                </a:cubicBezTo>
                <a:cubicBezTo>
                  <a:pt x="101" y="1543"/>
                  <a:pt x="68" y="1710"/>
                  <a:pt x="1" y="1910"/>
                </a:cubicBezTo>
                <a:cubicBezTo>
                  <a:pt x="378" y="2052"/>
                  <a:pt x="822" y="2193"/>
                  <a:pt x="1262" y="2193"/>
                </a:cubicBezTo>
                <a:cubicBezTo>
                  <a:pt x="1445" y="2193"/>
                  <a:pt x="1626" y="2169"/>
                  <a:pt x="1802" y="2111"/>
                </a:cubicBezTo>
                <a:cubicBezTo>
                  <a:pt x="2903" y="1744"/>
                  <a:pt x="3337" y="443"/>
                  <a:pt x="3337" y="409"/>
                </a:cubicBezTo>
                <a:cubicBezTo>
                  <a:pt x="3403" y="243"/>
                  <a:pt x="3303" y="76"/>
                  <a:pt x="3136" y="9"/>
                </a:cubicBezTo>
                <a:cubicBezTo>
                  <a:pt x="3109" y="3"/>
                  <a:pt x="3081" y="1"/>
                  <a:pt x="3054" y="1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2" name="Google Shape;1668;p82">
            <a:extLst>
              <a:ext uri="{FF2B5EF4-FFF2-40B4-BE49-F238E27FC236}">
                <a16:creationId xmlns:a16="http://schemas.microsoft.com/office/drawing/2014/main" id="{68AA4A2A-3005-0C44-04D3-56CBA494707F}"/>
              </a:ext>
            </a:extLst>
          </p:cNvPr>
          <p:cNvSpPr/>
          <p:nvPr/>
        </p:nvSpPr>
        <p:spPr>
          <a:xfrm>
            <a:off x="7749187" y="4602165"/>
            <a:ext cx="77600" cy="127100"/>
          </a:xfrm>
          <a:custGeom>
            <a:avLst/>
            <a:gdLst/>
            <a:ahLst/>
            <a:cxnLst/>
            <a:rect l="l" t="t" r="r" b="b"/>
            <a:pathLst>
              <a:path w="3104" h="5084" extrusionOk="0">
                <a:moveTo>
                  <a:pt x="1155" y="0"/>
                </a:moveTo>
                <a:cubicBezTo>
                  <a:pt x="1094" y="0"/>
                  <a:pt x="1031" y="5"/>
                  <a:pt x="968" y="13"/>
                </a:cubicBezTo>
                <a:lnTo>
                  <a:pt x="1" y="113"/>
                </a:lnTo>
                <a:lnTo>
                  <a:pt x="635" y="5084"/>
                </a:lnTo>
                <a:lnTo>
                  <a:pt x="1769" y="4950"/>
                </a:lnTo>
                <a:cubicBezTo>
                  <a:pt x="2569" y="4850"/>
                  <a:pt x="3103" y="4083"/>
                  <a:pt x="2970" y="3282"/>
                </a:cubicBezTo>
                <a:lnTo>
                  <a:pt x="2536" y="1114"/>
                </a:lnTo>
                <a:cubicBezTo>
                  <a:pt x="2384" y="474"/>
                  <a:pt x="1813" y="0"/>
                  <a:pt x="1155" y="0"/>
                </a:cubicBezTo>
                <a:close/>
              </a:path>
            </a:pathLst>
          </a:custGeom>
          <a:solidFill>
            <a:srgbClr val="678A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1669;p82">
            <a:extLst>
              <a:ext uri="{FF2B5EF4-FFF2-40B4-BE49-F238E27FC236}">
                <a16:creationId xmlns:a16="http://schemas.microsoft.com/office/drawing/2014/main" id="{782A56E1-2128-34B5-5012-36AB7C2BEAA1}"/>
              </a:ext>
            </a:extLst>
          </p:cNvPr>
          <p:cNvSpPr/>
          <p:nvPr/>
        </p:nvSpPr>
        <p:spPr>
          <a:xfrm>
            <a:off x="7707512" y="4707565"/>
            <a:ext cx="85075" cy="193500"/>
          </a:xfrm>
          <a:custGeom>
            <a:avLst/>
            <a:gdLst/>
            <a:ahLst/>
            <a:cxnLst/>
            <a:rect l="l" t="t" r="r" b="b"/>
            <a:pathLst>
              <a:path w="3403" h="7740" extrusionOk="0">
                <a:moveTo>
                  <a:pt x="2635" y="0"/>
                </a:moveTo>
                <a:cubicBezTo>
                  <a:pt x="2535" y="67"/>
                  <a:pt x="0" y="2035"/>
                  <a:pt x="667" y="4604"/>
                </a:cubicBezTo>
                <a:cubicBezTo>
                  <a:pt x="1168" y="6572"/>
                  <a:pt x="1501" y="7739"/>
                  <a:pt x="1501" y="7739"/>
                </a:cubicBezTo>
                <a:lnTo>
                  <a:pt x="2702" y="7406"/>
                </a:lnTo>
                <a:cubicBezTo>
                  <a:pt x="2702" y="7372"/>
                  <a:pt x="2402" y="6238"/>
                  <a:pt x="1868" y="4303"/>
                </a:cubicBezTo>
                <a:cubicBezTo>
                  <a:pt x="1434" y="2535"/>
                  <a:pt x="3369" y="1001"/>
                  <a:pt x="3403" y="1001"/>
                </a:cubicBezTo>
                <a:lnTo>
                  <a:pt x="2635" y="0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1670;p82">
            <a:extLst>
              <a:ext uri="{FF2B5EF4-FFF2-40B4-BE49-F238E27FC236}">
                <a16:creationId xmlns:a16="http://schemas.microsoft.com/office/drawing/2014/main" id="{C64351EF-E8D2-8213-B857-A978B4D102F2}"/>
              </a:ext>
            </a:extLst>
          </p:cNvPr>
          <p:cNvSpPr/>
          <p:nvPr/>
        </p:nvSpPr>
        <p:spPr>
          <a:xfrm>
            <a:off x="7770037" y="4705890"/>
            <a:ext cx="161825" cy="108425"/>
          </a:xfrm>
          <a:custGeom>
            <a:avLst/>
            <a:gdLst/>
            <a:ahLst/>
            <a:cxnLst/>
            <a:rect l="l" t="t" r="r" b="b"/>
            <a:pathLst>
              <a:path w="6473" h="4337" extrusionOk="0">
                <a:moveTo>
                  <a:pt x="1235" y="1"/>
                </a:moveTo>
                <a:lnTo>
                  <a:pt x="1" y="334"/>
                </a:lnTo>
                <a:cubicBezTo>
                  <a:pt x="168" y="1301"/>
                  <a:pt x="801" y="3703"/>
                  <a:pt x="2736" y="4237"/>
                </a:cubicBezTo>
                <a:cubicBezTo>
                  <a:pt x="2970" y="4304"/>
                  <a:pt x="3270" y="4337"/>
                  <a:pt x="3537" y="4337"/>
                </a:cubicBezTo>
                <a:cubicBezTo>
                  <a:pt x="4871" y="4337"/>
                  <a:pt x="6272" y="3670"/>
                  <a:pt x="6472" y="3570"/>
                </a:cubicBezTo>
                <a:lnTo>
                  <a:pt x="5905" y="2436"/>
                </a:lnTo>
                <a:cubicBezTo>
                  <a:pt x="5520" y="2628"/>
                  <a:pt x="4433" y="3070"/>
                  <a:pt x="3577" y="3070"/>
                </a:cubicBezTo>
                <a:cubicBezTo>
                  <a:pt x="3394" y="3070"/>
                  <a:pt x="3222" y="3050"/>
                  <a:pt x="3070" y="3003"/>
                </a:cubicBezTo>
                <a:cubicBezTo>
                  <a:pt x="2036" y="2736"/>
                  <a:pt x="1469" y="1335"/>
                  <a:pt x="1235" y="101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5" name="Google Shape;1671;p82">
            <a:extLst>
              <a:ext uri="{FF2B5EF4-FFF2-40B4-BE49-F238E27FC236}">
                <a16:creationId xmlns:a16="http://schemas.microsoft.com/office/drawing/2014/main" id="{D46D5A02-5C44-2610-BA7F-64E0B12F119A}"/>
              </a:ext>
            </a:extLst>
          </p:cNvPr>
          <p:cNvSpPr/>
          <p:nvPr/>
        </p:nvSpPr>
        <p:spPr>
          <a:xfrm>
            <a:off x="7735862" y="4890190"/>
            <a:ext cx="37550" cy="28375"/>
          </a:xfrm>
          <a:custGeom>
            <a:avLst/>
            <a:gdLst/>
            <a:ahLst/>
            <a:cxnLst/>
            <a:rect l="l" t="t" r="r" b="b"/>
            <a:pathLst>
              <a:path w="1502" h="1135" extrusionOk="0">
                <a:moveTo>
                  <a:pt x="1335" y="0"/>
                </a:moveTo>
                <a:lnTo>
                  <a:pt x="434" y="401"/>
                </a:lnTo>
                <a:cubicBezTo>
                  <a:pt x="134" y="501"/>
                  <a:pt x="0" y="834"/>
                  <a:pt x="134" y="1135"/>
                </a:cubicBezTo>
                <a:lnTo>
                  <a:pt x="1201" y="668"/>
                </a:lnTo>
                <a:cubicBezTo>
                  <a:pt x="1401" y="601"/>
                  <a:pt x="1501" y="367"/>
                  <a:pt x="1401" y="167"/>
                </a:cubicBezTo>
                <a:lnTo>
                  <a:pt x="1335" y="0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6" name="Google Shape;1672;p82">
            <a:extLst>
              <a:ext uri="{FF2B5EF4-FFF2-40B4-BE49-F238E27FC236}">
                <a16:creationId xmlns:a16="http://schemas.microsoft.com/office/drawing/2014/main" id="{00E7E16B-830C-FB07-069F-A8228DF8E084}"/>
              </a:ext>
            </a:extLst>
          </p:cNvPr>
          <p:cNvSpPr/>
          <p:nvPr/>
        </p:nvSpPr>
        <p:spPr>
          <a:xfrm>
            <a:off x="7915987" y="4770765"/>
            <a:ext cx="28375" cy="34025"/>
          </a:xfrm>
          <a:custGeom>
            <a:avLst/>
            <a:gdLst/>
            <a:ahLst/>
            <a:cxnLst/>
            <a:rect l="l" t="t" r="r" b="b"/>
            <a:pathLst>
              <a:path w="1135" h="1361" extrusionOk="0">
                <a:moveTo>
                  <a:pt x="330" y="1"/>
                </a:moveTo>
                <a:cubicBezTo>
                  <a:pt x="277" y="1"/>
                  <a:pt x="222" y="13"/>
                  <a:pt x="167" y="41"/>
                </a:cubicBezTo>
                <a:lnTo>
                  <a:pt x="0" y="141"/>
                </a:lnTo>
                <a:lnTo>
                  <a:pt x="401" y="1008"/>
                </a:lnTo>
                <a:cubicBezTo>
                  <a:pt x="499" y="1229"/>
                  <a:pt x="706" y="1360"/>
                  <a:pt x="915" y="1360"/>
                </a:cubicBezTo>
                <a:cubicBezTo>
                  <a:pt x="990" y="1360"/>
                  <a:pt x="1064" y="1343"/>
                  <a:pt x="1135" y="1308"/>
                </a:cubicBezTo>
                <a:lnTo>
                  <a:pt x="668" y="208"/>
                </a:lnTo>
                <a:cubicBezTo>
                  <a:pt x="595" y="87"/>
                  <a:pt x="470" y="1"/>
                  <a:pt x="330" y="1"/>
                </a:cubicBez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7" name="Google Shape;1673;p82">
            <a:extLst>
              <a:ext uri="{FF2B5EF4-FFF2-40B4-BE49-F238E27FC236}">
                <a16:creationId xmlns:a16="http://schemas.microsoft.com/office/drawing/2014/main" id="{9490631C-B8E3-7522-1348-A437C1312FA9}"/>
              </a:ext>
            </a:extLst>
          </p:cNvPr>
          <p:cNvSpPr/>
          <p:nvPr/>
        </p:nvSpPr>
        <p:spPr>
          <a:xfrm>
            <a:off x="7740862" y="4701715"/>
            <a:ext cx="67575" cy="54225"/>
          </a:xfrm>
          <a:custGeom>
            <a:avLst/>
            <a:gdLst/>
            <a:ahLst/>
            <a:cxnLst/>
            <a:rect l="l" t="t" r="r" b="b"/>
            <a:pathLst>
              <a:path w="2703" h="2169" extrusionOk="0">
                <a:moveTo>
                  <a:pt x="0" y="1"/>
                </a:moveTo>
                <a:lnTo>
                  <a:pt x="100" y="2036"/>
                </a:lnTo>
                <a:lnTo>
                  <a:pt x="2702" y="2169"/>
                </a:lnTo>
                <a:lnTo>
                  <a:pt x="2702" y="1"/>
                </a:ln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8" name="Google Shape;1674;p82">
            <a:extLst>
              <a:ext uri="{FF2B5EF4-FFF2-40B4-BE49-F238E27FC236}">
                <a16:creationId xmlns:a16="http://schemas.microsoft.com/office/drawing/2014/main" id="{37880941-9948-BCB4-4777-89EB47675234}"/>
              </a:ext>
            </a:extLst>
          </p:cNvPr>
          <p:cNvSpPr/>
          <p:nvPr/>
        </p:nvSpPr>
        <p:spPr>
          <a:xfrm>
            <a:off x="7723337" y="4606115"/>
            <a:ext cx="86775" cy="128150"/>
          </a:xfrm>
          <a:custGeom>
            <a:avLst/>
            <a:gdLst/>
            <a:ahLst/>
            <a:cxnLst/>
            <a:rect l="l" t="t" r="r" b="b"/>
            <a:pathLst>
              <a:path w="3471" h="5126" extrusionOk="0">
                <a:moveTo>
                  <a:pt x="1699" y="1"/>
                </a:moveTo>
                <a:cubicBezTo>
                  <a:pt x="1375" y="1"/>
                  <a:pt x="1015" y="109"/>
                  <a:pt x="835" y="289"/>
                </a:cubicBezTo>
                <a:cubicBezTo>
                  <a:pt x="1" y="1223"/>
                  <a:pt x="701" y="5126"/>
                  <a:pt x="701" y="5126"/>
                </a:cubicBezTo>
                <a:lnTo>
                  <a:pt x="3470" y="4792"/>
                </a:lnTo>
                <a:cubicBezTo>
                  <a:pt x="3470" y="4792"/>
                  <a:pt x="3203" y="989"/>
                  <a:pt x="2236" y="155"/>
                </a:cubicBezTo>
                <a:cubicBezTo>
                  <a:pt x="2116" y="49"/>
                  <a:pt x="1916" y="1"/>
                  <a:pt x="1699" y="1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9" name="Google Shape;1675;p82">
            <a:extLst>
              <a:ext uri="{FF2B5EF4-FFF2-40B4-BE49-F238E27FC236}">
                <a16:creationId xmlns:a16="http://schemas.microsoft.com/office/drawing/2014/main" id="{10FFFF72-1801-3F98-6A7C-A5217E769616}"/>
              </a:ext>
            </a:extLst>
          </p:cNvPr>
          <p:cNvSpPr/>
          <p:nvPr/>
        </p:nvSpPr>
        <p:spPr>
          <a:xfrm>
            <a:off x="7739187" y="4605865"/>
            <a:ext cx="40050" cy="38350"/>
          </a:xfrm>
          <a:custGeom>
            <a:avLst/>
            <a:gdLst/>
            <a:ahLst/>
            <a:cxnLst/>
            <a:rect l="l" t="t" r="r" b="b"/>
            <a:pathLst>
              <a:path w="1602" h="1534" extrusionOk="0">
                <a:moveTo>
                  <a:pt x="1037" y="1"/>
                </a:moveTo>
                <a:cubicBezTo>
                  <a:pt x="720" y="1"/>
                  <a:pt x="376" y="105"/>
                  <a:pt x="201" y="299"/>
                </a:cubicBezTo>
                <a:cubicBezTo>
                  <a:pt x="134" y="366"/>
                  <a:pt x="67" y="466"/>
                  <a:pt x="1" y="566"/>
                </a:cubicBezTo>
                <a:lnTo>
                  <a:pt x="668" y="1533"/>
                </a:lnTo>
                <a:cubicBezTo>
                  <a:pt x="668" y="1533"/>
                  <a:pt x="1302" y="632"/>
                  <a:pt x="1602" y="165"/>
                </a:cubicBezTo>
                <a:cubicBezTo>
                  <a:pt x="1477" y="54"/>
                  <a:pt x="1264" y="1"/>
                  <a:pt x="10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0" name="Google Shape;1676;p82">
            <a:extLst>
              <a:ext uri="{FF2B5EF4-FFF2-40B4-BE49-F238E27FC236}">
                <a16:creationId xmlns:a16="http://schemas.microsoft.com/office/drawing/2014/main" id="{31FD2D24-C0B7-CAF5-1A87-7E85BA7173D8}"/>
              </a:ext>
            </a:extLst>
          </p:cNvPr>
          <p:cNvSpPr/>
          <p:nvPr/>
        </p:nvSpPr>
        <p:spPr>
          <a:xfrm>
            <a:off x="7746687" y="4594990"/>
            <a:ext cx="21725" cy="29200"/>
          </a:xfrm>
          <a:custGeom>
            <a:avLst/>
            <a:gdLst/>
            <a:ahLst/>
            <a:cxnLst/>
            <a:rect l="l" t="t" r="r" b="b"/>
            <a:pathLst>
              <a:path w="869" h="1168" extrusionOk="0">
                <a:moveTo>
                  <a:pt x="768" y="0"/>
                </a:moveTo>
                <a:lnTo>
                  <a:pt x="1" y="100"/>
                </a:lnTo>
                <a:lnTo>
                  <a:pt x="101" y="834"/>
                </a:lnTo>
                <a:cubicBezTo>
                  <a:pt x="134" y="1034"/>
                  <a:pt x="301" y="1168"/>
                  <a:pt x="535" y="1168"/>
                </a:cubicBezTo>
                <a:cubicBezTo>
                  <a:pt x="735" y="1134"/>
                  <a:pt x="868" y="934"/>
                  <a:pt x="835" y="734"/>
                </a:cubicBezTo>
                <a:lnTo>
                  <a:pt x="768" y="0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1" name="Google Shape;1677;p82">
            <a:extLst>
              <a:ext uri="{FF2B5EF4-FFF2-40B4-BE49-F238E27FC236}">
                <a16:creationId xmlns:a16="http://schemas.microsoft.com/office/drawing/2014/main" id="{DFD5234C-D829-9719-672E-7E4458E9690D}"/>
              </a:ext>
            </a:extLst>
          </p:cNvPr>
          <p:cNvSpPr/>
          <p:nvPr/>
        </p:nvSpPr>
        <p:spPr>
          <a:xfrm>
            <a:off x="7724187" y="4540765"/>
            <a:ext cx="52550" cy="63475"/>
          </a:xfrm>
          <a:custGeom>
            <a:avLst/>
            <a:gdLst/>
            <a:ahLst/>
            <a:cxnLst/>
            <a:rect l="l" t="t" r="r" b="b"/>
            <a:pathLst>
              <a:path w="2102" h="2539" extrusionOk="0">
                <a:moveTo>
                  <a:pt x="1835" y="1"/>
                </a:moveTo>
                <a:lnTo>
                  <a:pt x="0" y="234"/>
                </a:lnTo>
                <a:lnTo>
                  <a:pt x="200" y="1869"/>
                </a:lnTo>
                <a:cubicBezTo>
                  <a:pt x="232" y="2249"/>
                  <a:pt x="594" y="2538"/>
                  <a:pt x="973" y="2538"/>
                </a:cubicBezTo>
                <a:cubicBezTo>
                  <a:pt x="994" y="2538"/>
                  <a:pt x="1014" y="2538"/>
                  <a:pt x="1034" y="2536"/>
                </a:cubicBezTo>
                <a:lnTo>
                  <a:pt x="1368" y="2469"/>
                </a:lnTo>
                <a:cubicBezTo>
                  <a:pt x="1802" y="2436"/>
                  <a:pt x="2102" y="2036"/>
                  <a:pt x="2035" y="1635"/>
                </a:cubicBezTo>
                <a:lnTo>
                  <a:pt x="1835" y="1"/>
                </a:ln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2" name="Google Shape;1678;p82">
            <a:extLst>
              <a:ext uri="{FF2B5EF4-FFF2-40B4-BE49-F238E27FC236}">
                <a16:creationId xmlns:a16="http://schemas.microsoft.com/office/drawing/2014/main" id="{6FC863FB-A36F-8213-F2BF-A869F534B1C3}"/>
              </a:ext>
            </a:extLst>
          </p:cNvPr>
          <p:cNvSpPr/>
          <p:nvPr/>
        </p:nvSpPr>
        <p:spPr>
          <a:xfrm>
            <a:off x="7725837" y="4609990"/>
            <a:ext cx="21725" cy="95925"/>
          </a:xfrm>
          <a:custGeom>
            <a:avLst/>
            <a:gdLst/>
            <a:ahLst/>
            <a:cxnLst/>
            <a:rect l="l" t="t" r="r" b="b"/>
            <a:pathLst>
              <a:path w="869" h="3837" extrusionOk="0">
                <a:moveTo>
                  <a:pt x="868" y="0"/>
                </a:moveTo>
                <a:lnTo>
                  <a:pt x="635" y="34"/>
                </a:lnTo>
                <a:cubicBezTo>
                  <a:pt x="635" y="67"/>
                  <a:pt x="1" y="634"/>
                  <a:pt x="34" y="1969"/>
                </a:cubicBezTo>
                <a:cubicBezTo>
                  <a:pt x="68" y="3303"/>
                  <a:pt x="401" y="3770"/>
                  <a:pt x="468" y="3837"/>
                </a:cubicBezTo>
                <a:cubicBezTo>
                  <a:pt x="468" y="3837"/>
                  <a:pt x="368" y="3136"/>
                  <a:pt x="401" y="1969"/>
                </a:cubicBezTo>
                <a:cubicBezTo>
                  <a:pt x="435" y="734"/>
                  <a:pt x="868" y="1"/>
                  <a:pt x="868" y="0"/>
                </a:cubicBezTo>
                <a:close/>
              </a:path>
            </a:pathLst>
          </a:custGeom>
          <a:solidFill>
            <a:srgbClr val="678A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3" name="Google Shape;1679;p82">
            <a:extLst>
              <a:ext uri="{FF2B5EF4-FFF2-40B4-BE49-F238E27FC236}">
                <a16:creationId xmlns:a16="http://schemas.microsoft.com/office/drawing/2014/main" id="{B411E0D0-BEC1-2F73-5129-5926A45A6AF9}"/>
              </a:ext>
            </a:extLst>
          </p:cNvPr>
          <p:cNvSpPr/>
          <p:nvPr/>
        </p:nvSpPr>
        <p:spPr>
          <a:xfrm>
            <a:off x="7717512" y="4532315"/>
            <a:ext cx="53400" cy="21000"/>
          </a:xfrm>
          <a:custGeom>
            <a:avLst/>
            <a:gdLst/>
            <a:ahLst/>
            <a:cxnLst/>
            <a:rect l="l" t="t" r="r" b="b"/>
            <a:pathLst>
              <a:path w="2136" h="840" extrusionOk="0">
                <a:moveTo>
                  <a:pt x="1796" y="0"/>
                </a:moveTo>
                <a:cubicBezTo>
                  <a:pt x="1776" y="0"/>
                  <a:pt x="1756" y="2"/>
                  <a:pt x="1735" y="5"/>
                </a:cubicBezTo>
                <a:lnTo>
                  <a:pt x="301" y="172"/>
                </a:lnTo>
                <a:cubicBezTo>
                  <a:pt x="134" y="205"/>
                  <a:pt x="0" y="372"/>
                  <a:pt x="34" y="539"/>
                </a:cubicBezTo>
                <a:cubicBezTo>
                  <a:pt x="67" y="706"/>
                  <a:pt x="201" y="839"/>
                  <a:pt x="401" y="839"/>
                </a:cubicBezTo>
                <a:lnTo>
                  <a:pt x="1835" y="639"/>
                </a:lnTo>
                <a:cubicBezTo>
                  <a:pt x="2002" y="606"/>
                  <a:pt x="2135" y="439"/>
                  <a:pt x="2102" y="272"/>
                </a:cubicBezTo>
                <a:cubicBezTo>
                  <a:pt x="2102" y="123"/>
                  <a:pt x="1968" y="0"/>
                  <a:pt x="1796" y="0"/>
                </a:cubicBezTo>
                <a:close/>
              </a:path>
            </a:pathLst>
          </a:custGeom>
          <a:solidFill>
            <a:srgbClr val="B32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1680;p82">
            <a:extLst>
              <a:ext uri="{FF2B5EF4-FFF2-40B4-BE49-F238E27FC236}">
                <a16:creationId xmlns:a16="http://schemas.microsoft.com/office/drawing/2014/main" id="{A4C32E56-AD2D-7C7A-F69E-95DD8183D87E}"/>
              </a:ext>
            </a:extLst>
          </p:cNvPr>
          <p:cNvSpPr/>
          <p:nvPr/>
        </p:nvSpPr>
        <p:spPr>
          <a:xfrm>
            <a:off x="7748362" y="4536615"/>
            <a:ext cx="26725" cy="40050"/>
          </a:xfrm>
          <a:custGeom>
            <a:avLst/>
            <a:gdLst/>
            <a:ahLst/>
            <a:cxnLst/>
            <a:rect l="l" t="t" r="r" b="b"/>
            <a:pathLst>
              <a:path w="1069" h="1602" extrusionOk="0">
                <a:moveTo>
                  <a:pt x="868" y="0"/>
                </a:moveTo>
                <a:lnTo>
                  <a:pt x="1" y="133"/>
                </a:lnTo>
                <a:lnTo>
                  <a:pt x="1068" y="1601"/>
                </a:lnTo>
                <a:lnTo>
                  <a:pt x="868" y="0"/>
                </a:lnTo>
                <a:close/>
                <a:moveTo>
                  <a:pt x="1068" y="1601"/>
                </a:moveTo>
                <a:lnTo>
                  <a:pt x="1068" y="1601"/>
                </a:lnTo>
                <a:lnTo>
                  <a:pt x="1068" y="1601"/>
                </a:lnTo>
                <a:close/>
              </a:path>
            </a:pathLst>
          </a:custGeom>
          <a:solidFill>
            <a:srgbClr val="B32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1681;p82">
            <a:extLst>
              <a:ext uri="{FF2B5EF4-FFF2-40B4-BE49-F238E27FC236}">
                <a16:creationId xmlns:a16="http://schemas.microsoft.com/office/drawing/2014/main" id="{7F83154E-CB3E-06D2-5CBB-8C2573CA84A4}"/>
              </a:ext>
            </a:extLst>
          </p:cNvPr>
          <p:cNvSpPr/>
          <p:nvPr/>
        </p:nvSpPr>
        <p:spPr>
          <a:xfrm>
            <a:off x="7835937" y="4646690"/>
            <a:ext cx="34200" cy="53075"/>
          </a:xfrm>
          <a:custGeom>
            <a:avLst/>
            <a:gdLst/>
            <a:ahLst/>
            <a:cxnLst/>
            <a:rect l="l" t="t" r="r" b="b"/>
            <a:pathLst>
              <a:path w="1368" h="2123" extrusionOk="0">
                <a:moveTo>
                  <a:pt x="467" y="0"/>
                </a:moveTo>
                <a:cubicBezTo>
                  <a:pt x="334" y="100"/>
                  <a:pt x="200" y="200"/>
                  <a:pt x="67" y="334"/>
                </a:cubicBezTo>
                <a:cubicBezTo>
                  <a:pt x="67" y="367"/>
                  <a:pt x="33" y="367"/>
                  <a:pt x="0" y="400"/>
                </a:cubicBezTo>
                <a:cubicBezTo>
                  <a:pt x="434" y="1134"/>
                  <a:pt x="767" y="1902"/>
                  <a:pt x="767" y="1935"/>
                </a:cubicBezTo>
                <a:cubicBezTo>
                  <a:pt x="793" y="2039"/>
                  <a:pt x="921" y="2123"/>
                  <a:pt x="1055" y="2123"/>
                </a:cubicBezTo>
                <a:cubicBezTo>
                  <a:pt x="1093" y="2123"/>
                  <a:pt x="1131" y="2116"/>
                  <a:pt x="1168" y="2102"/>
                </a:cubicBezTo>
                <a:cubicBezTo>
                  <a:pt x="1268" y="2035"/>
                  <a:pt x="1334" y="1968"/>
                  <a:pt x="1368" y="1835"/>
                </a:cubicBezTo>
                <a:cubicBezTo>
                  <a:pt x="1368" y="1801"/>
                  <a:pt x="1368" y="1735"/>
                  <a:pt x="1334" y="1701"/>
                </a:cubicBezTo>
                <a:cubicBezTo>
                  <a:pt x="1301" y="1635"/>
                  <a:pt x="967" y="767"/>
                  <a:pt x="467" y="0"/>
                </a:cubicBezTo>
                <a:close/>
              </a:path>
            </a:pathLst>
          </a:custGeom>
          <a:solidFill>
            <a:srgbClr val="F6C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6" name="Google Shape;1682;p82">
            <a:extLst>
              <a:ext uri="{FF2B5EF4-FFF2-40B4-BE49-F238E27FC236}">
                <a16:creationId xmlns:a16="http://schemas.microsoft.com/office/drawing/2014/main" id="{2FB458D9-C944-D5E8-AFDD-E04D777D55FE}"/>
              </a:ext>
            </a:extLst>
          </p:cNvPr>
          <p:cNvSpPr/>
          <p:nvPr/>
        </p:nvSpPr>
        <p:spPr>
          <a:xfrm>
            <a:off x="7774212" y="4615215"/>
            <a:ext cx="81750" cy="52350"/>
          </a:xfrm>
          <a:custGeom>
            <a:avLst/>
            <a:gdLst/>
            <a:ahLst/>
            <a:cxnLst/>
            <a:rect l="l" t="t" r="r" b="b"/>
            <a:pathLst>
              <a:path w="3270" h="2094" extrusionOk="0">
                <a:moveTo>
                  <a:pt x="933" y="0"/>
                </a:moveTo>
                <a:cubicBezTo>
                  <a:pt x="578" y="0"/>
                  <a:pt x="315" y="58"/>
                  <a:pt x="301" y="58"/>
                </a:cubicBezTo>
                <a:cubicBezTo>
                  <a:pt x="134" y="58"/>
                  <a:pt x="1" y="192"/>
                  <a:pt x="1" y="359"/>
                </a:cubicBezTo>
                <a:cubicBezTo>
                  <a:pt x="1" y="525"/>
                  <a:pt x="134" y="692"/>
                  <a:pt x="301" y="692"/>
                </a:cubicBezTo>
                <a:cubicBezTo>
                  <a:pt x="301" y="692"/>
                  <a:pt x="563" y="625"/>
                  <a:pt x="899" y="625"/>
                </a:cubicBezTo>
                <a:cubicBezTo>
                  <a:pt x="1272" y="625"/>
                  <a:pt x="1737" y="708"/>
                  <a:pt x="2035" y="1059"/>
                </a:cubicBezTo>
                <a:cubicBezTo>
                  <a:pt x="2302" y="1359"/>
                  <a:pt x="2502" y="1726"/>
                  <a:pt x="2703" y="2093"/>
                </a:cubicBezTo>
                <a:cubicBezTo>
                  <a:pt x="2836" y="1993"/>
                  <a:pt x="2969" y="1893"/>
                  <a:pt x="3136" y="1826"/>
                </a:cubicBezTo>
                <a:cubicBezTo>
                  <a:pt x="3170" y="1826"/>
                  <a:pt x="3203" y="1826"/>
                  <a:pt x="3270" y="1793"/>
                </a:cubicBezTo>
                <a:cubicBezTo>
                  <a:pt x="3036" y="1426"/>
                  <a:pt x="2803" y="992"/>
                  <a:pt x="2536" y="659"/>
                </a:cubicBezTo>
                <a:cubicBezTo>
                  <a:pt x="2108" y="114"/>
                  <a:pt x="1430" y="0"/>
                  <a:pt x="933" y="0"/>
                </a:cubicBezTo>
                <a:close/>
              </a:path>
            </a:pathLst>
          </a:custGeom>
          <a:solidFill>
            <a:srgbClr val="2356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7" name="Google Shape;1683;p82">
            <a:extLst>
              <a:ext uri="{FF2B5EF4-FFF2-40B4-BE49-F238E27FC236}">
                <a16:creationId xmlns:a16="http://schemas.microsoft.com/office/drawing/2014/main" id="{AC26D8D4-14AF-E3F0-8D6E-2DA9DD5C8803}"/>
              </a:ext>
            </a:extLst>
          </p:cNvPr>
          <p:cNvSpPr/>
          <p:nvPr/>
        </p:nvSpPr>
        <p:spPr>
          <a:xfrm>
            <a:off x="7769212" y="4604140"/>
            <a:ext cx="45050" cy="101775"/>
          </a:xfrm>
          <a:custGeom>
            <a:avLst/>
            <a:gdLst/>
            <a:ahLst/>
            <a:cxnLst/>
            <a:rect l="l" t="t" r="r" b="b"/>
            <a:pathLst>
              <a:path w="1802" h="4071" extrusionOk="0">
                <a:moveTo>
                  <a:pt x="534" y="1"/>
                </a:moveTo>
                <a:cubicBezTo>
                  <a:pt x="534" y="34"/>
                  <a:pt x="1" y="768"/>
                  <a:pt x="67" y="1802"/>
                </a:cubicBezTo>
                <a:cubicBezTo>
                  <a:pt x="134" y="2836"/>
                  <a:pt x="1535" y="4037"/>
                  <a:pt x="1568" y="4071"/>
                </a:cubicBezTo>
                <a:lnTo>
                  <a:pt x="1802" y="3804"/>
                </a:lnTo>
                <a:cubicBezTo>
                  <a:pt x="1802" y="3770"/>
                  <a:pt x="501" y="2636"/>
                  <a:pt x="434" y="1769"/>
                </a:cubicBezTo>
                <a:cubicBezTo>
                  <a:pt x="367" y="868"/>
                  <a:pt x="834" y="201"/>
                  <a:pt x="834" y="201"/>
                </a:cubicBezTo>
                <a:lnTo>
                  <a:pt x="534" y="1"/>
                </a:lnTo>
                <a:close/>
              </a:path>
            </a:pathLst>
          </a:custGeom>
          <a:solidFill>
            <a:srgbClr val="678A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1684;p82">
            <a:extLst>
              <a:ext uri="{FF2B5EF4-FFF2-40B4-BE49-F238E27FC236}">
                <a16:creationId xmlns:a16="http://schemas.microsoft.com/office/drawing/2014/main" id="{BF6C3B08-835A-6AA6-A8BE-647AF401E6CB}"/>
              </a:ext>
            </a:extLst>
          </p:cNvPr>
          <p:cNvSpPr/>
          <p:nvPr/>
        </p:nvSpPr>
        <p:spPr>
          <a:xfrm>
            <a:off x="3848912" y="4619565"/>
            <a:ext cx="473700" cy="331200"/>
          </a:xfrm>
          <a:custGeom>
            <a:avLst/>
            <a:gdLst/>
            <a:ahLst/>
            <a:cxnLst/>
            <a:rect l="l" t="t" r="r" b="b"/>
            <a:pathLst>
              <a:path w="18948" h="13248" extrusionOk="0">
                <a:moveTo>
                  <a:pt x="13773" y="1"/>
                </a:moveTo>
                <a:cubicBezTo>
                  <a:pt x="11729" y="1"/>
                  <a:pt x="9996" y="1542"/>
                  <a:pt x="9808" y="3587"/>
                </a:cubicBezTo>
                <a:cubicBezTo>
                  <a:pt x="9774" y="3854"/>
                  <a:pt x="9774" y="4121"/>
                  <a:pt x="9808" y="4388"/>
                </a:cubicBezTo>
                <a:cubicBezTo>
                  <a:pt x="8407" y="4421"/>
                  <a:pt x="7172" y="5121"/>
                  <a:pt x="6372" y="6222"/>
                </a:cubicBezTo>
                <a:cubicBezTo>
                  <a:pt x="6005" y="5021"/>
                  <a:pt x="4971" y="4087"/>
                  <a:pt x="3637" y="3954"/>
                </a:cubicBezTo>
                <a:cubicBezTo>
                  <a:pt x="3536" y="3944"/>
                  <a:pt x="3436" y="3939"/>
                  <a:pt x="3337" y="3939"/>
                </a:cubicBezTo>
                <a:cubicBezTo>
                  <a:pt x="1725" y="3939"/>
                  <a:pt x="324" y="5189"/>
                  <a:pt x="167" y="6823"/>
                </a:cubicBezTo>
                <a:cubicBezTo>
                  <a:pt x="1" y="8591"/>
                  <a:pt x="1268" y="10158"/>
                  <a:pt x="3036" y="10325"/>
                </a:cubicBezTo>
                <a:cubicBezTo>
                  <a:pt x="3142" y="10336"/>
                  <a:pt x="3247" y="10341"/>
                  <a:pt x="3352" y="10341"/>
                </a:cubicBezTo>
                <a:cubicBezTo>
                  <a:pt x="4204" y="10341"/>
                  <a:pt x="5007" y="9985"/>
                  <a:pt x="5571" y="9391"/>
                </a:cubicBezTo>
                <a:cubicBezTo>
                  <a:pt x="5838" y="11393"/>
                  <a:pt x="7473" y="13027"/>
                  <a:pt x="9541" y="13227"/>
                </a:cubicBezTo>
                <a:cubicBezTo>
                  <a:pt x="9682" y="13241"/>
                  <a:pt x="9822" y="13247"/>
                  <a:pt x="9961" y="13247"/>
                </a:cubicBezTo>
                <a:cubicBezTo>
                  <a:pt x="11564" y="13247"/>
                  <a:pt x="13010" y="12382"/>
                  <a:pt x="13777" y="11092"/>
                </a:cubicBezTo>
                <a:cubicBezTo>
                  <a:pt x="14211" y="11826"/>
                  <a:pt x="14945" y="12327"/>
                  <a:pt x="15845" y="12427"/>
                </a:cubicBezTo>
                <a:cubicBezTo>
                  <a:pt x="15930" y="12434"/>
                  <a:pt x="16015" y="12438"/>
                  <a:pt x="16098" y="12438"/>
                </a:cubicBezTo>
                <a:cubicBezTo>
                  <a:pt x="17490" y="12438"/>
                  <a:pt x="18655" y="11410"/>
                  <a:pt x="18781" y="10025"/>
                </a:cubicBezTo>
                <a:cubicBezTo>
                  <a:pt x="18947" y="8524"/>
                  <a:pt x="17847" y="7223"/>
                  <a:pt x="16379" y="7089"/>
                </a:cubicBezTo>
                <a:lnTo>
                  <a:pt x="16279" y="7089"/>
                </a:lnTo>
                <a:cubicBezTo>
                  <a:pt x="17079" y="6422"/>
                  <a:pt x="17613" y="5488"/>
                  <a:pt x="17713" y="4354"/>
                </a:cubicBezTo>
                <a:cubicBezTo>
                  <a:pt x="17947" y="2186"/>
                  <a:pt x="16346" y="251"/>
                  <a:pt x="14144" y="18"/>
                </a:cubicBezTo>
                <a:cubicBezTo>
                  <a:pt x="14019" y="6"/>
                  <a:pt x="13895" y="1"/>
                  <a:pt x="13773" y="1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1685;p82">
            <a:extLst>
              <a:ext uri="{FF2B5EF4-FFF2-40B4-BE49-F238E27FC236}">
                <a16:creationId xmlns:a16="http://schemas.microsoft.com/office/drawing/2014/main" id="{2E358C8F-1DBE-A296-192C-83C95E64A6B8}"/>
              </a:ext>
            </a:extLst>
          </p:cNvPr>
          <p:cNvSpPr/>
          <p:nvPr/>
        </p:nvSpPr>
        <p:spPr>
          <a:xfrm>
            <a:off x="3920637" y="4547715"/>
            <a:ext cx="185150" cy="164525"/>
          </a:xfrm>
          <a:custGeom>
            <a:avLst/>
            <a:gdLst/>
            <a:ahLst/>
            <a:cxnLst/>
            <a:rect l="l" t="t" r="r" b="b"/>
            <a:pathLst>
              <a:path w="7406" h="6581" extrusionOk="0">
                <a:moveTo>
                  <a:pt x="3707" y="0"/>
                </a:moveTo>
                <a:cubicBezTo>
                  <a:pt x="3339" y="0"/>
                  <a:pt x="2966" y="61"/>
                  <a:pt x="2602" y="190"/>
                </a:cubicBezTo>
                <a:cubicBezTo>
                  <a:pt x="901" y="790"/>
                  <a:pt x="0" y="2692"/>
                  <a:pt x="601" y="4393"/>
                </a:cubicBezTo>
                <a:cubicBezTo>
                  <a:pt x="1101" y="5736"/>
                  <a:pt x="2371" y="6580"/>
                  <a:pt x="3721" y="6580"/>
                </a:cubicBezTo>
                <a:cubicBezTo>
                  <a:pt x="4081" y="6580"/>
                  <a:pt x="4446" y="6521"/>
                  <a:pt x="4804" y="6394"/>
                </a:cubicBezTo>
                <a:cubicBezTo>
                  <a:pt x="6538" y="5760"/>
                  <a:pt x="7406" y="3892"/>
                  <a:pt x="6805" y="2191"/>
                </a:cubicBezTo>
                <a:cubicBezTo>
                  <a:pt x="6333" y="828"/>
                  <a:pt x="5057" y="0"/>
                  <a:pt x="3707" y="0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1686;p82">
            <a:extLst>
              <a:ext uri="{FF2B5EF4-FFF2-40B4-BE49-F238E27FC236}">
                <a16:creationId xmlns:a16="http://schemas.microsoft.com/office/drawing/2014/main" id="{FBEC968F-7D3C-39C8-1F80-40ABDD1789EE}"/>
              </a:ext>
            </a:extLst>
          </p:cNvPr>
          <p:cNvSpPr/>
          <p:nvPr/>
        </p:nvSpPr>
        <p:spPr>
          <a:xfrm>
            <a:off x="3788862" y="4613115"/>
            <a:ext cx="106775" cy="102175"/>
          </a:xfrm>
          <a:custGeom>
            <a:avLst/>
            <a:gdLst/>
            <a:ahLst/>
            <a:cxnLst/>
            <a:rect l="l" t="t" r="r" b="b"/>
            <a:pathLst>
              <a:path w="4271" h="4087" extrusionOk="0">
                <a:moveTo>
                  <a:pt x="2123" y="1"/>
                </a:moveTo>
                <a:cubicBezTo>
                  <a:pt x="1095" y="1"/>
                  <a:pt x="196" y="803"/>
                  <a:pt x="101" y="1844"/>
                </a:cubicBezTo>
                <a:cubicBezTo>
                  <a:pt x="1" y="2978"/>
                  <a:pt x="801" y="3978"/>
                  <a:pt x="1936" y="4078"/>
                </a:cubicBezTo>
                <a:cubicBezTo>
                  <a:pt x="1998" y="4084"/>
                  <a:pt x="2060" y="4087"/>
                  <a:pt x="2121" y="4087"/>
                </a:cubicBezTo>
                <a:cubicBezTo>
                  <a:pt x="3147" y="4087"/>
                  <a:pt x="4043" y="3314"/>
                  <a:pt x="4137" y="2244"/>
                </a:cubicBezTo>
                <a:cubicBezTo>
                  <a:pt x="4271" y="1110"/>
                  <a:pt x="3437" y="142"/>
                  <a:pt x="2303" y="9"/>
                </a:cubicBezTo>
                <a:cubicBezTo>
                  <a:pt x="2242" y="3"/>
                  <a:pt x="2183" y="1"/>
                  <a:pt x="2123" y="1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1" name="Google Shape;1687;p82">
            <a:extLst>
              <a:ext uri="{FF2B5EF4-FFF2-40B4-BE49-F238E27FC236}">
                <a16:creationId xmlns:a16="http://schemas.microsoft.com/office/drawing/2014/main" id="{2332478B-CADF-80A1-B444-CCDE6B9058A8}"/>
              </a:ext>
            </a:extLst>
          </p:cNvPr>
          <p:cNvSpPr/>
          <p:nvPr/>
        </p:nvSpPr>
        <p:spPr>
          <a:xfrm>
            <a:off x="3731337" y="4741590"/>
            <a:ext cx="55050" cy="52900"/>
          </a:xfrm>
          <a:custGeom>
            <a:avLst/>
            <a:gdLst/>
            <a:ahLst/>
            <a:cxnLst/>
            <a:rect l="l" t="t" r="r" b="b"/>
            <a:pathLst>
              <a:path w="2202" h="2116" extrusionOk="0">
                <a:moveTo>
                  <a:pt x="1080" y="0"/>
                </a:moveTo>
                <a:cubicBezTo>
                  <a:pt x="534" y="0"/>
                  <a:pt x="96" y="415"/>
                  <a:pt x="34" y="974"/>
                </a:cubicBezTo>
                <a:cubicBezTo>
                  <a:pt x="0" y="1541"/>
                  <a:pt x="401" y="2075"/>
                  <a:pt x="1001" y="2108"/>
                </a:cubicBezTo>
                <a:cubicBezTo>
                  <a:pt x="1040" y="2113"/>
                  <a:pt x="1078" y="2115"/>
                  <a:pt x="1117" y="2115"/>
                </a:cubicBezTo>
                <a:cubicBezTo>
                  <a:pt x="1639" y="2115"/>
                  <a:pt x="2104" y="1703"/>
                  <a:pt x="2135" y="1174"/>
                </a:cubicBezTo>
                <a:cubicBezTo>
                  <a:pt x="2202" y="574"/>
                  <a:pt x="1768" y="74"/>
                  <a:pt x="1201" y="7"/>
                </a:cubicBezTo>
                <a:cubicBezTo>
                  <a:pt x="1160" y="2"/>
                  <a:pt x="1120" y="0"/>
                  <a:pt x="1080" y="0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1688;p82">
            <a:extLst>
              <a:ext uri="{FF2B5EF4-FFF2-40B4-BE49-F238E27FC236}">
                <a16:creationId xmlns:a16="http://schemas.microsoft.com/office/drawing/2014/main" id="{489D44C5-17E1-AC28-0CEC-3C689578C749}"/>
              </a:ext>
            </a:extLst>
          </p:cNvPr>
          <p:cNvSpPr/>
          <p:nvPr/>
        </p:nvSpPr>
        <p:spPr>
          <a:xfrm>
            <a:off x="5954587" y="4680865"/>
            <a:ext cx="73400" cy="70075"/>
          </a:xfrm>
          <a:custGeom>
            <a:avLst/>
            <a:gdLst/>
            <a:ahLst/>
            <a:cxnLst/>
            <a:rect l="l" t="t" r="r" b="b"/>
            <a:pathLst>
              <a:path w="2936" h="2803" extrusionOk="0">
                <a:moveTo>
                  <a:pt x="0" y="1"/>
                </a:moveTo>
                <a:lnTo>
                  <a:pt x="0" y="2803"/>
                </a:lnTo>
                <a:lnTo>
                  <a:pt x="1535" y="2803"/>
                </a:lnTo>
                <a:cubicBezTo>
                  <a:pt x="2302" y="2803"/>
                  <a:pt x="2936" y="2202"/>
                  <a:pt x="2936" y="1402"/>
                </a:cubicBezTo>
                <a:cubicBezTo>
                  <a:pt x="2936" y="635"/>
                  <a:pt x="2302" y="1"/>
                  <a:pt x="1535" y="1"/>
                </a:cubicBezTo>
                <a:close/>
              </a:path>
            </a:pathLst>
          </a:custGeom>
          <a:solidFill>
            <a:srgbClr val="FBC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1689;p82">
            <a:extLst>
              <a:ext uri="{FF2B5EF4-FFF2-40B4-BE49-F238E27FC236}">
                <a16:creationId xmlns:a16="http://schemas.microsoft.com/office/drawing/2014/main" id="{0D83EF06-C4C0-8FCD-8D77-651533185107}"/>
              </a:ext>
            </a:extLst>
          </p:cNvPr>
          <p:cNvSpPr/>
          <p:nvPr/>
        </p:nvSpPr>
        <p:spPr>
          <a:xfrm>
            <a:off x="6001287" y="4694215"/>
            <a:ext cx="15875" cy="16700"/>
          </a:xfrm>
          <a:custGeom>
            <a:avLst/>
            <a:gdLst/>
            <a:ahLst/>
            <a:cxnLst/>
            <a:rect l="l" t="t" r="r" b="b"/>
            <a:pathLst>
              <a:path w="635" h="668" extrusionOk="0">
                <a:moveTo>
                  <a:pt x="301" y="1"/>
                </a:moveTo>
                <a:cubicBezTo>
                  <a:pt x="134" y="1"/>
                  <a:pt x="0" y="167"/>
                  <a:pt x="0" y="334"/>
                </a:cubicBezTo>
                <a:cubicBezTo>
                  <a:pt x="0" y="534"/>
                  <a:pt x="134" y="668"/>
                  <a:pt x="301" y="668"/>
                </a:cubicBezTo>
                <a:cubicBezTo>
                  <a:pt x="501" y="668"/>
                  <a:pt x="634" y="534"/>
                  <a:pt x="634" y="334"/>
                </a:cubicBezTo>
                <a:cubicBezTo>
                  <a:pt x="634" y="167"/>
                  <a:pt x="501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1690;p82">
            <a:extLst>
              <a:ext uri="{FF2B5EF4-FFF2-40B4-BE49-F238E27FC236}">
                <a16:creationId xmlns:a16="http://schemas.microsoft.com/office/drawing/2014/main" id="{AB7C2EEC-D0BA-7C2E-BE2F-F470142EDE88}"/>
              </a:ext>
            </a:extLst>
          </p:cNvPr>
          <p:cNvSpPr/>
          <p:nvPr/>
        </p:nvSpPr>
        <p:spPr>
          <a:xfrm>
            <a:off x="6012962" y="4717565"/>
            <a:ext cx="7525" cy="7525"/>
          </a:xfrm>
          <a:custGeom>
            <a:avLst/>
            <a:gdLst/>
            <a:ahLst/>
            <a:cxnLst/>
            <a:rect l="l" t="t" r="r" b="b"/>
            <a:pathLst>
              <a:path w="301" h="301" extrusionOk="0">
                <a:moveTo>
                  <a:pt x="134" y="1"/>
                </a:moveTo>
                <a:cubicBezTo>
                  <a:pt x="67" y="1"/>
                  <a:pt x="0" y="67"/>
                  <a:pt x="0" y="134"/>
                </a:cubicBezTo>
                <a:cubicBezTo>
                  <a:pt x="0" y="234"/>
                  <a:pt x="67" y="301"/>
                  <a:pt x="134" y="301"/>
                </a:cubicBezTo>
                <a:cubicBezTo>
                  <a:pt x="234" y="301"/>
                  <a:pt x="301" y="234"/>
                  <a:pt x="301" y="134"/>
                </a:cubicBezTo>
                <a:cubicBezTo>
                  <a:pt x="301" y="67"/>
                  <a:pt x="234" y="1"/>
                  <a:pt x="1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5" name="Google Shape;1691;p82">
            <a:extLst>
              <a:ext uri="{FF2B5EF4-FFF2-40B4-BE49-F238E27FC236}">
                <a16:creationId xmlns:a16="http://schemas.microsoft.com/office/drawing/2014/main" id="{CD60D16B-E41E-B0A4-2CA9-62AD3B419835}"/>
              </a:ext>
            </a:extLst>
          </p:cNvPr>
          <p:cNvSpPr/>
          <p:nvPr/>
        </p:nvSpPr>
        <p:spPr>
          <a:xfrm>
            <a:off x="4503537" y="4712565"/>
            <a:ext cx="1447725" cy="181825"/>
          </a:xfrm>
          <a:custGeom>
            <a:avLst/>
            <a:gdLst/>
            <a:ahLst/>
            <a:cxnLst/>
            <a:rect l="l" t="t" r="r" b="b"/>
            <a:pathLst>
              <a:path w="57909" h="7273" extrusionOk="0">
                <a:moveTo>
                  <a:pt x="1" y="0"/>
                </a:moveTo>
                <a:lnTo>
                  <a:pt x="1" y="7272"/>
                </a:lnTo>
                <a:lnTo>
                  <a:pt x="57909" y="7272"/>
                </a:lnTo>
                <a:lnTo>
                  <a:pt x="57909" y="0"/>
                </a:lnTo>
                <a:close/>
              </a:path>
            </a:pathLst>
          </a:custGeom>
          <a:solidFill>
            <a:srgbClr val="FAB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6" name="Google Shape;1692;p82">
            <a:extLst>
              <a:ext uri="{FF2B5EF4-FFF2-40B4-BE49-F238E27FC236}">
                <a16:creationId xmlns:a16="http://schemas.microsoft.com/office/drawing/2014/main" id="{ECC09D55-0485-1322-E385-2066EF3BE263}"/>
              </a:ext>
            </a:extLst>
          </p:cNvPr>
          <p:cNvSpPr/>
          <p:nvPr/>
        </p:nvSpPr>
        <p:spPr>
          <a:xfrm>
            <a:off x="4503537" y="4712565"/>
            <a:ext cx="1447725" cy="181825"/>
          </a:xfrm>
          <a:custGeom>
            <a:avLst/>
            <a:gdLst/>
            <a:ahLst/>
            <a:cxnLst/>
            <a:rect l="l" t="t" r="r" b="b"/>
            <a:pathLst>
              <a:path w="57909" h="7273" extrusionOk="0">
                <a:moveTo>
                  <a:pt x="1" y="0"/>
                </a:moveTo>
                <a:lnTo>
                  <a:pt x="1" y="7272"/>
                </a:lnTo>
                <a:lnTo>
                  <a:pt x="57909" y="7272"/>
                </a:lnTo>
                <a:lnTo>
                  <a:pt x="57909" y="0"/>
                </a:lnTo>
                <a:close/>
              </a:path>
            </a:pathLst>
          </a:custGeom>
          <a:solidFill>
            <a:srgbClr val="B7A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7" name="Google Shape;1693;p82">
            <a:extLst>
              <a:ext uri="{FF2B5EF4-FFF2-40B4-BE49-F238E27FC236}">
                <a16:creationId xmlns:a16="http://schemas.microsoft.com/office/drawing/2014/main" id="{C22A8FFC-4F4A-E4F2-05B0-83D3B5326661}"/>
              </a:ext>
            </a:extLst>
          </p:cNvPr>
          <p:cNvSpPr/>
          <p:nvPr/>
        </p:nvSpPr>
        <p:spPr>
          <a:xfrm>
            <a:off x="5634362" y="4576640"/>
            <a:ext cx="365275" cy="331075"/>
          </a:xfrm>
          <a:custGeom>
            <a:avLst/>
            <a:gdLst/>
            <a:ahLst/>
            <a:cxnLst/>
            <a:rect l="l" t="t" r="r" b="b"/>
            <a:pathLst>
              <a:path w="14611" h="13243" extrusionOk="0">
                <a:moveTo>
                  <a:pt x="0" y="0"/>
                </a:moveTo>
                <a:lnTo>
                  <a:pt x="0" y="13243"/>
                </a:lnTo>
                <a:lnTo>
                  <a:pt x="2302" y="13243"/>
                </a:lnTo>
                <a:cubicBezTo>
                  <a:pt x="2269" y="12876"/>
                  <a:pt x="2269" y="12509"/>
                  <a:pt x="2335" y="12042"/>
                </a:cubicBezTo>
                <a:cubicBezTo>
                  <a:pt x="2469" y="11242"/>
                  <a:pt x="2602" y="10641"/>
                  <a:pt x="2836" y="10074"/>
                </a:cubicBezTo>
                <a:cubicBezTo>
                  <a:pt x="3536" y="8373"/>
                  <a:pt x="5237" y="7205"/>
                  <a:pt x="7172" y="7205"/>
                </a:cubicBezTo>
                <a:cubicBezTo>
                  <a:pt x="9107" y="7205"/>
                  <a:pt x="10775" y="8373"/>
                  <a:pt x="11508" y="10041"/>
                </a:cubicBezTo>
                <a:cubicBezTo>
                  <a:pt x="11642" y="10341"/>
                  <a:pt x="11742" y="11842"/>
                  <a:pt x="11675" y="13243"/>
                </a:cubicBezTo>
                <a:lnTo>
                  <a:pt x="14044" y="13243"/>
                </a:lnTo>
                <a:cubicBezTo>
                  <a:pt x="14344" y="13243"/>
                  <a:pt x="14611" y="12976"/>
                  <a:pt x="14611" y="12643"/>
                </a:cubicBezTo>
                <a:lnTo>
                  <a:pt x="14611" y="6171"/>
                </a:lnTo>
                <a:cubicBezTo>
                  <a:pt x="14611" y="4103"/>
                  <a:pt x="13777" y="2802"/>
                  <a:pt x="11041" y="2102"/>
                </a:cubicBezTo>
                <a:cubicBezTo>
                  <a:pt x="8340" y="1435"/>
                  <a:pt x="0" y="0"/>
                  <a:pt x="0" y="0"/>
                </a:cubicBezTo>
                <a:close/>
              </a:path>
            </a:pathLst>
          </a:custGeom>
          <a:solidFill>
            <a:srgbClr val="FAB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1694;p82">
            <a:extLst>
              <a:ext uri="{FF2B5EF4-FFF2-40B4-BE49-F238E27FC236}">
                <a16:creationId xmlns:a16="http://schemas.microsoft.com/office/drawing/2014/main" id="{FAA5EE24-BB4A-CED2-9214-B09861E169F9}"/>
              </a:ext>
            </a:extLst>
          </p:cNvPr>
          <p:cNvSpPr/>
          <p:nvPr/>
        </p:nvSpPr>
        <p:spPr>
          <a:xfrm>
            <a:off x="5726912" y="4787615"/>
            <a:ext cx="173500" cy="172650"/>
          </a:xfrm>
          <a:custGeom>
            <a:avLst/>
            <a:gdLst/>
            <a:ahLst/>
            <a:cxnLst/>
            <a:rect l="l" t="t" r="r" b="b"/>
            <a:pathLst>
              <a:path w="6940" h="6906" extrusionOk="0">
                <a:moveTo>
                  <a:pt x="3470" y="1"/>
                </a:moveTo>
                <a:cubicBezTo>
                  <a:pt x="1569" y="1"/>
                  <a:pt x="1" y="1535"/>
                  <a:pt x="1" y="3436"/>
                </a:cubicBezTo>
                <a:cubicBezTo>
                  <a:pt x="1" y="5371"/>
                  <a:pt x="1569" y="6905"/>
                  <a:pt x="3470" y="6905"/>
                </a:cubicBezTo>
                <a:cubicBezTo>
                  <a:pt x="5371" y="6905"/>
                  <a:pt x="6939" y="5371"/>
                  <a:pt x="6939" y="3436"/>
                </a:cubicBezTo>
                <a:cubicBezTo>
                  <a:pt x="6939" y="1535"/>
                  <a:pt x="5371" y="1"/>
                  <a:pt x="3470" y="1"/>
                </a:cubicBez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1695;p82">
            <a:extLst>
              <a:ext uri="{FF2B5EF4-FFF2-40B4-BE49-F238E27FC236}">
                <a16:creationId xmlns:a16="http://schemas.microsoft.com/office/drawing/2014/main" id="{05B60FD0-E7DE-0886-5D8A-5D0984010566}"/>
              </a:ext>
            </a:extLst>
          </p:cNvPr>
          <p:cNvSpPr/>
          <p:nvPr/>
        </p:nvSpPr>
        <p:spPr>
          <a:xfrm>
            <a:off x="5762787" y="4823465"/>
            <a:ext cx="101750" cy="100950"/>
          </a:xfrm>
          <a:custGeom>
            <a:avLst/>
            <a:gdLst/>
            <a:ahLst/>
            <a:cxnLst/>
            <a:rect l="l" t="t" r="r" b="b"/>
            <a:pathLst>
              <a:path w="4070" h="4038" extrusionOk="0">
                <a:moveTo>
                  <a:pt x="2035" y="1"/>
                </a:moveTo>
                <a:cubicBezTo>
                  <a:pt x="934" y="1"/>
                  <a:pt x="0" y="902"/>
                  <a:pt x="0" y="2002"/>
                </a:cubicBezTo>
                <a:cubicBezTo>
                  <a:pt x="0" y="3136"/>
                  <a:pt x="934" y="4037"/>
                  <a:pt x="2035" y="4037"/>
                </a:cubicBezTo>
                <a:cubicBezTo>
                  <a:pt x="3169" y="4037"/>
                  <a:pt x="4070" y="3136"/>
                  <a:pt x="4070" y="2002"/>
                </a:cubicBezTo>
                <a:cubicBezTo>
                  <a:pt x="4070" y="902"/>
                  <a:pt x="3169" y="1"/>
                  <a:pt x="2035" y="1"/>
                </a:cubicBezTo>
                <a:close/>
              </a:path>
            </a:pathLst>
          </a:custGeom>
          <a:solidFill>
            <a:srgbClr val="9696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1696;p82">
            <a:extLst>
              <a:ext uri="{FF2B5EF4-FFF2-40B4-BE49-F238E27FC236}">
                <a16:creationId xmlns:a16="http://schemas.microsoft.com/office/drawing/2014/main" id="{6C9E5056-641A-F778-1319-232EB01620B2}"/>
              </a:ext>
            </a:extLst>
          </p:cNvPr>
          <p:cNvSpPr/>
          <p:nvPr/>
        </p:nvSpPr>
        <p:spPr>
          <a:xfrm>
            <a:off x="5791137" y="4850990"/>
            <a:ext cx="45050" cy="45050"/>
          </a:xfrm>
          <a:custGeom>
            <a:avLst/>
            <a:gdLst/>
            <a:ahLst/>
            <a:cxnLst/>
            <a:rect l="l" t="t" r="r" b="b"/>
            <a:pathLst>
              <a:path w="1802" h="1802" extrusionOk="0">
                <a:moveTo>
                  <a:pt x="901" y="1"/>
                </a:moveTo>
                <a:cubicBezTo>
                  <a:pt x="401" y="1"/>
                  <a:pt x="0" y="434"/>
                  <a:pt x="0" y="901"/>
                </a:cubicBezTo>
                <a:cubicBezTo>
                  <a:pt x="0" y="1402"/>
                  <a:pt x="401" y="1802"/>
                  <a:pt x="901" y="1802"/>
                </a:cubicBezTo>
                <a:cubicBezTo>
                  <a:pt x="1401" y="1802"/>
                  <a:pt x="1802" y="1402"/>
                  <a:pt x="1802" y="901"/>
                </a:cubicBezTo>
                <a:cubicBezTo>
                  <a:pt x="1802" y="434"/>
                  <a:pt x="1401" y="1"/>
                  <a:pt x="901" y="1"/>
                </a:cubicBezTo>
                <a:close/>
              </a:path>
            </a:pathLst>
          </a:custGeom>
          <a:solidFill>
            <a:srgbClr val="4F4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1697;p82">
            <a:extLst>
              <a:ext uri="{FF2B5EF4-FFF2-40B4-BE49-F238E27FC236}">
                <a16:creationId xmlns:a16="http://schemas.microsoft.com/office/drawing/2014/main" id="{DDA6154F-7D28-529C-6264-963D22A1E5C4}"/>
              </a:ext>
            </a:extLst>
          </p:cNvPr>
          <p:cNvSpPr/>
          <p:nvPr/>
        </p:nvSpPr>
        <p:spPr>
          <a:xfrm>
            <a:off x="5691887" y="4906040"/>
            <a:ext cx="25" cy="1675"/>
          </a:xfrm>
          <a:custGeom>
            <a:avLst/>
            <a:gdLst/>
            <a:ahLst/>
            <a:cxnLst/>
            <a:rect l="l" t="t" r="r" b="b"/>
            <a:pathLst>
              <a:path w="1" h="67" extrusionOk="0">
                <a:moveTo>
                  <a:pt x="1" y="67"/>
                </a:moveTo>
                <a:lnTo>
                  <a:pt x="1" y="67"/>
                </a:lnTo>
                <a:cubicBezTo>
                  <a:pt x="1" y="34"/>
                  <a:pt x="1" y="0"/>
                  <a:pt x="1" y="0"/>
                </a:cubicBezTo>
                <a:cubicBezTo>
                  <a:pt x="1" y="0"/>
                  <a:pt x="1" y="34"/>
                  <a:pt x="1" y="67"/>
                </a:cubicBezTo>
                <a:close/>
              </a:path>
            </a:pathLst>
          </a:custGeom>
          <a:solidFill>
            <a:srgbClr val="FCD4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1698;p82">
            <a:extLst>
              <a:ext uri="{FF2B5EF4-FFF2-40B4-BE49-F238E27FC236}">
                <a16:creationId xmlns:a16="http://schemas.microsoft.com/office/drawing/2014/main" id="{BDDBD24C-2001-5489-5C31-4111F2DFF69D}"/>
              </a:ext>
            </a:extLst>
          </p:cNvPr>
          <p:cNvSpPr/>
          <p:nvPr/>
        </p:nvSpPr>
        <p:spPr>
          <a:xfrm>
            <a:off x="5634362" y="4576640"/>
            <a:ext cx="365275" cy="169300"/>
          </a:xfrm>
          <a:custGeom>
            <a:avLst/>
            <a:gdLst/>
            <a:ahLst/>
            <a:cxnLst/>
            <a:rect l="l" t="t" r="r" b="b"/>
            <a:pathLst>
              <a:path w="14611" h="6772" extrusionOk="0">
                <a:moveTo>
                  <a:pt x="0" y="0"/>
                </a:moveTo>
                <a:lnTo>
                  <a:pt x="0" y="567"/>
                </a:lnTo>
                <a:cubicBezTo>
                  <a:pt x="0" y="567"/>
                  <a:pt x="8340" y="2002"/>
                  <a:pt x="11041" y="2702"/>
                </a:cubicBezTo>
                <a:cubicBezTo>
                  <a:pt x="13777" y="3369"/>
                  <a:pt x="14611" y="4670"/>
                  <a:pt x="14611" y="6772"/>
                </a:cubicBezTo>
                <a:lnTo>
                  <a:pt x="14611" y="6171"/>
                </a:lnTo>
                <a:cubicBezTo>
                  <a:pt x="14611" y="4103"/>
                  <a:pt x="13777" y="2802"/>
                  <a:pt x="11041" y="2102"/>
                </a:cubicBezTo>
                <a:cubicBezTo>
                  <a:pt x="8340" y="1435"/>
                  <a:pt x="0" y="0"/>
                  <a:pt x="0" y="0"/>
                </a:cubicBezTo>
                <a:close/>
              </a:path>
            </a:pathLst>
          </a:custGeom>
          <a:solidFill>
            <a:srgbClr val="FDE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1699;p82">
            <a:extLst>
              <a:ext uri="{FF2B5EF4-FFF2-40B4-BE49-F238E27FC236}">
                <a16:creationId xmlns:a16="http://schemas.microsoft.com/office/drawing/2014/main" id="{25469273-1504-09D6-92C5-7EDE43D29779}"/>
              </a:ext>
            </a:extLst>
          </p:cNvPr>
          <p:cNvSpPr/>
          <p:nvPr/>
        </p:nvSpPr>
        <p:spPr>
          <a:xfrm>
            <a:off x="5640187" y="4386490"/>
            <a:ext cx="38400" cy="202675"/>
          </a:xfrm>
          <a:custGeom>
            <a:avLst/>
            <a:gdLst/>
            <a:ahLst/>
            <a:cxnLst/>
            <a:rect l="l" t="t" r="r" b="b"/>
            <a:pathLst>
              <a:path w="1536" h="8107" extrusionOk="0">
                <a:moveTo>
                  <a:pt x="1" y="1"/>
                </a:moveTo>
                <a:lnTo>
                  <a:pt x="1" y="8107"/>
                </a:lnTo>
                <a:lnTo>
                  <a:pt x="1535" y="8107"/>
                </a:lnTo>
                <a:lnTo>
                  <a:pt x="1535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4" name="Google Shape;1700;p82">
            <a:extLst>
              <a:ext uri="{FF2B5EF4-FFF2-40B4-BE49-F238E27FC236}">
                <a16:creationId xmlns:a16="http://schemas.microsoft.com/office/drawing/2014/main" id="{704FC2B6-6745-43FE-D361-FE2B3B76BC39}"/>
              </a:ext>
            </a:extLst>
          </p:cNvPr>
          <p:cNvSpPr/>
          <p:nvPr/>
        </p:nvSpPr>
        <p:spPr>
          <a:xfrm>
            <a:off x="4340937" y="4318940"/>
            <a:ext cx="40875" cy="38400"/>
          </a:xfrm>
          <a:custGeom>
            <a:avLst/>
            <a:gdLst/>
            <a:ahLst/>
            <a:cxnLst/>
            <a:rect l="l" t="t" r="r" b="b"/>
            <a:pathLst>
              <a:path w="1635" h="1536" extrusionOk="0">
                <a:moveTo>
                  <a:pt x="768" y="1"/>
                </a:moveTo>
                <a:cubicBezTo>
                  <a:pt x="367" y="1"/>
                  <a:pt x="0" y="334"/>
                  <a:pt x="0" y="768"/>
                </a:cubicBezTo>
                <a:cubicBezTo>
                  <a:pt x="0" y="1202"/>
                  <a:pt x="367" y="1535"/>
                  <a:pt x="768" y="1535"/>
                </a:cubicBezTo>
                <a:lnTo>
                  <a:pt x="1635" y="1535"/>
                </a:lnTo>
                <a:lnTo>
                  <a:pt x="1635" y="1"/>
                </a:lnTo>
                <a:close/>
              </a:path>
            </a:pathLst>
          </a:custGeom>
          <a:solidFill>
            <a:srgbClr val="B32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1701;p82">
            <a:extLst>
              <a:ext uri="{FF2B5EF4-FFF2-40B4-BE49-F238E27FC236}">
                <a16:creationId xmlns:a16="http://schemas.microsoft.com/office/drawing/2014/main" id="{6D7E31E6-000B-38F7-9044-F7B6AF5F9DF2}"/>
              </a:ext>
            </a:extLst>
          </p:cNvPr>
          <p:cNvSpPr/>
          <p:nvPr/>
        </p:nvSpPr>
        <p:spPr>
          <a:xfrm>
            <a:off x="4347612" y="4325615"/>
            <a:ext cx="8350" cy="9200"/>
          </a:xfrm>
          <a:custGeom>
            <a:avLst/>
            <a:gdLst/>
            <a:ahLst/>
            <a:cxnLst/>
            <a:rect l="l" t="t" r="r" b="b"/>
            <a:pathLst>
              <a:path w="334" h="368" extrusionOk="0">
                <a:moveTo>
                  <a:pt x="167" y="1"/>
                </a:moveTo>
                <a:cubicBezTo>
                  <a:pt x="67" y="1"/>
                  <a:pt x="0" y="101"/>
                  <a:pt x="0" y="201"/>
                </a:cubicBezTo>
                <a:cubicBezTo>
                  <a:pt x="0" y="301"/>
                  <a:pt x="67" y="368"/>
                  <a:pt x="167" y="368"/>
                </a:cubicBezTo>
                <a:cubicBezTo>
                  <a:pt x="267" y="368"/>
                  <a:pt x="334" y="301"/>
                  <a:pt x="334" y="201"/>
                </a:cubicBezTo>
                <a:cubicBezTo>
                  <a:pt x="334" y="101"/>
                  <a:pt x="267" y="1"/>
                  <a:pt x="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1702;p82">
            <a:extLst>
              <a:ext uri="{FF2B5EF4-FFF2-40B4-BE49-F238E27FC236}">
                <a16:creationId xmlns:a16="http://schemas.microsoft.com/office/drawing/2014/main" id="{EE4AD559-3D24-5780-85E6-E39E3C39AB98}"/>
              </a:ext>
            </a:extLst>
          </p:cNvPr>
          <p:cNvSpPr/>
          <p:nvPr/>
        </p:nvSpPr>
        <p:spPr>
          <a:xfrm>
            <a:off x="4345112" y="4338115"/>
            <a:ext cx="4175" cy="5050"/>
          </a:xfrm>
          <a:custGeom>
            <a:avLst/>
            <a:gdLst/>
            <a:ahLst/>
            <a:cxnLst/>
            <a:rect l="l" t="t" r="r" b="b"/>
            <a:pathLst>
              <a:path w="167" h="202" extrusionOk="0">
                <a:moveTo>
                  <a:pt x="100" y="1"/>
                </a:moveTo>
                <a:cubicBezTo>
                  <a:pt x="33" y="1"/>
                  <a:pt x="0" y="68"/>
                  <a:pt x="0" y="101"/>
                </a:cubicBezTo>
                <a:cubicBezTo>
                  <a:pt x="0" y="168"/>
                  <a:pt x="33" y="201"/>
                  <a:pt x="100" y="201"/>
                </a:cubicBezTo>
                <a:cubicBezTo>
                  <a:pt x="134" y="201"/>
                  <a:pt x="167" y="134"/>
                  <a:pt x="167" y="101"/>
                </a:cubicBezTo>
                <a:cubicBezTo>
                  <a:pt x="167" y="68"/>
                  <a:pt x="134" y="1"/>
                  <a:pt x="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1703;p82">
            <a:extLst>
              <a:ext uri="{FF2B5EF4-FFF2-40B4-BE49-F238E27FC236}">
                <a16:creationId xmlns:a16="http://schemas.microsoft.com/office/drawing/2014/main" id="{123CBD02-EFD4-2ACE-F7B0-1E1D14F0DDFE}"/>
              </a:ext>
            </a:extLst>
          </p:cNvPr>
          <p:cNvSpPr/>
          <p:nvPr/>
        </p:nvSpPr>
        <p:spPr>
          <a:xfrm>
            <a:off x="4340937" y="4820965"/>
            <a:ext cx="40875" cy="39225"/>
          </a:xfrm>
          <a:custGeom>
            <a:avLst/>
            <a:gdLst/>
            <a:ahLst/>
            <a:cxnLst/>
            <a:rect l="l" t="t" r="r" b="b"/>
            <a:pathLst>
              <a:path w="1635" h="1569" extrusionOk="0">
                <a:moveTo>
                  <a:pt x="768" y="1"/>
                </a:moveTo>
                <a:cubicBezTo>
                  <a:pt x="367" y="1"/>
                  <a:pt x="0" y="368"/>
                  <a:pt x="0" y="801"/>
                </a:cubicBezTo>
                <a:cubicBezTo>
                  <a:pt x="0" y="1202"/>
                  <a:pt x="367" y="1569"/>
                  <a:pt x="768" y="1569"/>
                </a:cubicBezTo>
                <a:lnTo>
                  <a:pt x="1635" y="1569"/>
                </a:lnTo>
                <a:lnTo>
                  <a:pt x="1635" y="1"/>
                </a:lnTo>
                <a:close/>
              </a:path>
            </a:pathLst>
          </a:custGeom>
          <a:solidFill>
            <a:srgbClr val="B32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1704;p82">
            <a:extLst>
              <a:ext uri="{FF2B5EF4-FFF2-40B4-BE49-F238E27FC236}">
                <a16:creationId xmlns:a16="http://schemas.microsoft.com/office/drawing/2014/main" id="{B2D19C2F-5CB7-F0B1-4CF4-ED472B45104D}"/>
              </a:ext>
            </a:extLst>
          </p:cNvPr>
          <p:cNvSpPr/>
          <p:nvPr/>
        </p:nvSpPr>
        <p:spPr>
          <a:xfrm>
            <a:off x="4347612" y="4828490"/>
            <a:ext cx="8350" cy="9175"/>
          </a:xfrm>
          <a:custGeom>
            <a:avLst/>
            <a:gdLst/>
            <a:ahLst/>
            <a:cxnLst/>
            <a:rect l="l" t="t" r="r" b="b"/>
            <a:pathLst>
              <a:path w="334" h="367" extrusionOk="0">
                <a:moveTo>
                  <a:pt x="167" y="0"/>
                </a:moveTo>
                <a:cubicBezTo>
                  <a:pt x="67" y="0"/>
                  <a:pt x="0" y="100"/>
                  <a:pt x="0" y="200"/>
                </a:cubicBezTo>
                <a:cubicBezTo>
                  <a:pt x="0" y="300"/>
                  <a:pt x="67" y="367"/>
                  <a:pt x="167" y="367"/>
                </a:cubicBezTo>
                <a:cubicBezTo>
                  <a:pt x="267" y="367"/>
                  <a:pt x="334" y="300"/>
                  <a:pt x="334" y="200"/>
                </a:cubicBezTo>
                <a:cubicBezTo>
                  <a:pt x="334" y="100"/>
                  <a:pt x="267" y="0"/>
                  <a:pt x="1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9" name="Google Shape;1705;p82">
            <a:extLst>
              <a:ext uri="{FF2B5EF4-FFF2-40B4-BE49-F238E27FC236}">
                <a16:creationId xmlns:a16="http://schemas.microsoft.com/office/drawing/2014/main" id="{18E64759-EDBF-694C-F804-D22A651205FA}"/>
              </a:ext>
            </a:extLst>
          </p:cNvPr>
          <p:cNvSpPr/>
          <p:nvPr/>
        </p:nvSpPr>
        <p:spPr>
          <a:xfrm>
            <a:off x="4345112" y="4840990"/>
            <a:ext cx="4175" cy="4200"/>
          </a:xfrm>
          <a:custGeom>
            <a:avLst/>
            <a:gdLst/>
            <a:ahLst/>
            <a:cxnLst/>
            <a:rect l="l" t="t" r="r" b="b"/>
            <a:pathLst>
              <a:path w="167" h="168" extrusionOk="0">
                <a:moveTo>
                  <a:pt x="100" y="0"/>
                </a:moveTo>
                <a:cubicBezTo>
                  <a:pt x="33" y="0"/>
                  <a:pt x="0" y="34"/>
                  <a:pt x="0" y="100"/>
                </a:cubicBezTo>
                <a:cubicBezTo>
                  <a:pt x="0" y="134"/>
                  <a:pt x="33" y="167"/>
                  <a:pt x="100" y="167"/>
                </a:cubicBezTo>
                <a:cubicBezTo>
                  <a:pt x="134" y="167"/>
                  <a:pt x="167" y="134"/>
                  <a:pt x="167" y="100"/>
                </a:cubicBezTo>
                <a:cubicBezTo>
                  <a:pt x="167" y="34"/>
                  <a:pt x="134" y="0"/>
                  <a:pt x="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0" name="Google Shape;1706;p82">
            <a:extLst>
              <a:ext uri="{FF2B5EF4-FFF2-40B4-BE49-F238E27FC236}">
                <a16:creationId xmlns:a16="http://schemas.microsoft.com/office/drawing/2014/main" id="{073CC8BE-323E-0A28-112F-AC8DA2B94014}"/>
              </a:ext>
            </a:extLst>
          </p:cNvPr>
          <p:cNvSpPr/>
          <p:nvPr/>
        </p:nvSpPr>
        <p:spPr>
          <a:xfrm>
            <a:off x="4359287" y="4285590"/>
            <a:ext cx="1325975" cy="622125"/>
          </a:xfrm>
          <a:custGeom>
            <a:avLst/>
            <a:gdLst/>
            <a:ahLst/>
            <a:cxnLst/>
            <a:rect l="l" t="t" r="r" b="b"/>
            <a:pathLst>
              <a:path w="53039" h="24885" extrusionOk="0">
                <a:moveTo>
                  <a:pt x="1368" y="0"/>
                </a:moveTo>
                <a:cubicBezTo>
                  <a:pt x="601" y="0"/>
                  <a:pt x="0" y="634"/>
                  <a:pt x="0" y="1368"/>
                </a:cubicBezTo>
                <a:lnTo>
                  <a:pt x="0" y="24485"/>
                </a:lnTo>
                <a:cubicBezTo>
                  <a:pt x="0" y="24685"/>
                  <a:pt x="167" y="24885"/>
                  <a:pt x="400" y="24885"/>
                </a:cubicBezTo>
                <a:lnTo>
                  <a:pt x="8806" y="24885"/>
                </a:lnTo>
                <a:cubicBezTo>
                  <a:pt x="8806" y="24518"/>
                  <a:pt x="8806" y="24151"/>
                  <a:pt x="8873" y="23717"/>
                </a:cubicBezTo>
                <a:cubicBezTo>
                  <a:pt x="9007" y="22884"/>
                  <a:pt x="9140" y="22283"/>
                  <a:pt x="9374" y="21716"/>
                </a:cubicBezTo>
                <a:cubicBezTo>
                  <a:pt x="10074" y="20015"/>
                  <a:pt x="11742" y="18847"/>
                  <a:pt x="13710" y="18847"/>
                </a:cubicBezTo>
                <a:cubicBezTo>
                  <a:pt x="16312" y="18847"/>
                  <a:pt x="18413" y="20949"/>
                  <a:pt x="18413" y="23517"/>
                </a:cubicBezTo>
                <a:cubicBezTo>
                  <a:pt x="18413" y="23918"/>
                  <a:pt x="18447" y="24385"/>
                  <a:pt x="18447" y="24885"/>
                </a:cubicBezTo>
                <a:lnTo>
                  <a:pt x="53038" y="24885"/>
                </a:lnTo>
                <a:lnTo>
                  <a:pt x="53038" y="11575"/>
                </a:lnTo>
                <a:lnTo>
                  <a:pt x="52171" y="11575"/>
                </a:lnTo>
                <a:cubicBezTo>
                  <a:pt x="51971" y="11575"/>
                  <a:pt x="51804" y="11409"/>
                  <a:pt x="51804" y="11209"/>
                </a:cubicBezTo>
                <a:lnTo>
                  <a:pt x="51804" y="5304"/>
                </a:lnTo>
                <a:cubicBezTo>
                  <a:pt x="51804" y="5071"/>
                  <a:pt x="51971" y="4904"/>
                  <a:pt x="52204" y="4904"/>
                </a:cubicBezTo>
                <a:lnTo>
                  <a:pt x="53038" y="4904"/>
                </a:lnTo>
                <a:lnTo>
                  <a:pt x="53038" y="601"/>
                </a:lnTo>
                <a:cubicBezTo>
                  <a:pt x="53038" y="267"/>
                  <a:pt x="52771" y="0"/>
                  <a:pt x="52438" y="0"/>
                </a:cubicBezTo>
                <a:close/>
              </a:path>
            </a:pathLst>
          </a:custGeom>
          <a:solidFill>
            <a:srgbClr val="FAB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1" name="Google Shape;1707;p82">
            <a:extLst>
              <a:ext uri="{FF2B5EF4-FFF2-40B4-BE49-F238E27FC236}">
                <a16:creationId xmlns:a16="http://schemas.microsoft.com/office/drawing/2014/main" id="{08C73449-52B5-E3D0-F0BC-4972F2BD2075}"/>
              </a:ext>
            </a:extLst>
          </p:cNvPr>
          <p:cNvSpPr/>
          <p:nvPr/>
        </p:nvSpPr>
        <p:spPr>
          <a:xfrm>
            <a:off x="4615287" y="4787615"/>
            <a:ext cx="172650" cy="172650"/>
          </a:xfrm>
          <a:custGeom>
            <a:avLst/>
            <a:gdLst/>
            <a:ahLst/>
            <a:cxnLst/>
            <a:rect l="l" t="t" r="r" b="b"/>
            <a:pathLst>
              <a:path w="6906" h="6906" extrusionOk="0">
                <a:moveTo>
                  <a:pt x="3470" y="1"/>
                </a:moveTo>
                <a:cubicBezTo>
                  <a:pt x="1535" y="1"/>
                  <a:pt x="1" y="1535"/>
                  <a:pt x="1" y="3436"/>
                </a:cubicBezTo>
                <a:cubicBezTo>
                  <a:pt x="1" y="5371"/>
                  <a:pt x="1535" y="6905"/>
                  <a:pt x="3470" y="6905"/>
                </a:cubicBezTo>
                <a:cubicBezTo>
                  <a:pt x="5371" y="6905"/>
                  <a:pt x="6906" y="5371"/>
                  <a:pt x="6906" y="3436"/>
                </a:cubicBezTo>
                <a:cubicBezTo>
                  <a:pt x="6906" y="1535"/>
                  <a:pt x="5371" y="1"/>
                  <a:pt x="3470" y="1"/>
                </a:cubicBezTo>
                <a:close/>
              </a:path>
            </a:pathLst>
          </a:custGeom>
          <a:solidFill>
            <a:srgbClr val="3535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2" name="Google Shape;1708;p82">
            <a:extLst>
              <a:ext uri="{FF2B5EF4-FFF2-40B4-BE49-F238E27FC236}">
                <a16:creationId xmlns:a16="http://schemas.microsoft.com/office/drawing/2014/main" id="{7C53F6EA-978E-2510-CE44-857101AE1AF8}"/>
              </a:ext>
            </a:extLst>
          </p:cNvPr>
          <p:cNvSpPr/>
          <p:nvPr/>
        </p:nvSpPr>
        <p:spPr>
          <a:xfrm>
            <a:off x="4651162" y="4823465"/>
            <a:ext cx="100925" cy="100950"/>
          </a:xfrm>
          <a:custGeom>
            <a:avLst/>
            <a:gdLst/>
            <a:ahLst/>
            <a:cxnLst/>
            <a:rect l="l" t="t" r="r" b="b"/>
            <a:pathLst>
              <a:path w="4037" h="4038" extrusionOk="0">
                <a:moveTo>
                  <a:pt x="2035" y="1"/>
                </a:moveTo>
                <a:cubicBezTo>
                  <a:pt x="901" y="1"/>
                  <a:pt x="0" y="902"/>
                  <a:pt x="0" y="2002"/>
                </a:cubicBezTo>
                <a:cubicBezTo>
                  <a:pt x="0" y="3136"/>
                  <a:pt x="901" y="4037"/>
                  <a:pt x="2035" y="4037"/>
                </a:cubicBezTo>
                <a:cubicBezTo>
                  <a:pt x="3136" y="4037"/>
                  <a:pt x="4036" y="3136"/>
                  <a:pt x="4036" y="2002"/>
                </a:cubicBezTo>
                <a:cubicBezTo>
                  <a:pt x="4036" y="902"/>
                  <a:pt x="3136" y="1"/>
                  <a:pt x="2035" y="1"/>
                </a:cubicBezTo>
                <a:close/>
              </a:path>
            </a:pathLst>
          </a:custGeom>
          <a:solidFill>
            <a:srgbClr val="9696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3" name="Google Shape;1709;p82">
            <a:extLst>
              <a:ext uri="{FF2B5EF4-FFF2-40B4-BE49-F238E27FC236}">
                <a16:creationId xmlns:a16="http://schemas.microsoft.com/office/drawing/2014/main" id="{B56E0904-CFDC-8876-8648-2D5E35E80262}"/>
              </a:ext>
            </a:extLst>
          </p:cNvPr>
          <p:cNvSpPr/>
          <p:nvPr/>
        </p:nvSpPr>
        <p:spPr>
          <a:xfrm>
            <a:off x="4679512" y="4850990"/>
            <a:ext cx="45050" cy="45050"/>
          </a:xfrm>
          <a:custGeom>
            <a:avLst/>
            <a:gdLst/>
            <a:ahLst/>
            <a:cxnLst/>
            <a:rect l="l" t="t" r="r" b="b"/>
            <a:pathLst>
              <a:path w="1802" h="1802" extrusionOk="0">
                <a:moveTo>
                  <a:pt x="901" y="1"/>
                </a:moveTo>
                <a:cubicBezTo>
                  <a:pt x="401" y="1"/>
                  <a:pt x="0" y="401"/>
                  <a:pt x="0" y="901"/>
                </a:cubicBezTo>
                <a:cubicBezTo>
                  <a:pt x="0" y="1402"/>
                  <a:pt x="401" y="1802"/>
                  <a:pt x="901" y="1802"/>
                </a:cubicBezTo>
                <a:cubicBezTo>
                  <a:pt x="1401" y="1802"/>
                  <a:pt x="1802" y="1402"/>
                  <a:pt x="1802" y="901"/>
                </a:cubicBezTo>
                <a:cubicBezTo>
                  <a:pt x="1802" y="401"/>
                  <a:pt x="1401" y="1"/>
                  <a:pt x="901" y="1"/>
                </a:cubicBezTo>
                <a:close/>
              </a:path>
            </a:pathLst>
          </a:custGeom>
          <a:solidFill>
            <a:srgbClr val="4F4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1710;p82">
            <a:extLst>
              <a:ext uri="{FF2B5EF4-FFF2-40B4-BE49-F238E27FC236}">
                <a16:creationId xmlns:a16="http://schemas.microsoft.com/office/drawing/2014/main" id="{05C85FAE-8898-8579-A003-548DA0424AD7}"/>
              </a:ext>
            </a:extLst>
          </p:cNvPr>
          <p:cNvSpPr/>
          <p:nvPr/>
        </p:nvSpPr>
        <p:spPr>
          <a:xfrm>
            <a:off x="4347612" y="4868515"/>
            <a:ext cx="245200" cy="43375"/>
          </a:xfrm>
          <a:custGeom>
            <a:avLst/>
            <a:gdLst/>
            <a:ahLst/>
            <a:cxnLst/>
            <a:rect l="l" t="t" r="r" b="b"/>
            <a:pathLst>
              <a:path w="9808" h="1735" extrusionOk="0">
                <a:moveTo>
                  <a:pt x="567" y="0"/>
                </a:moveTo>
                <a:cubicBezTo>
                  <a:pt x="267" y="0"/>
                  <a:pt x="0" y="234"/>
                  <a:pt x="0" y="567"/>
                </a:cubicBezTo>
                <a:lnTo>
                  <a:pt x="0" y="1168"/>
                </a:lnTo>
                <a:cubicBezTo>
                  <a:pt x="0" y="1501"/>
                  <a:pt x="267" y="1735"/>
                  <a:pt x="567" y="1735"/>
                </a:cubicBezTo>
                <a:lnTo>
                  <a:pt x="9440" y="1735"/>
                </a:lnTo>
                <a:cubicBezTo>
                  <a:pt x="9640" y="1735"/>
                  <a:pt x="9807" y="1568"/>
                  <a:pt x="9807" y="1368"/>
                </a:cubicBezTo>
                <a:lnTo>
                  <a:pt x="9807" y="367"/>
                </a:lnTo>
                <a:cubicBezTo>
                  <a:pt x="9807" y="167"/>
                  <a:pt x="9640" y="0"/>
                  <a:pt x="9440" y="0"/>
                </a:cubicBezTo>
                <a:close/>
              </a:path>
            </a:pathLst>
          </a:custGeom>
          <a:solidFill>
            <a:srgbClr val="5D5D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5" name="Google Shape;1711;p82">
            <a:extLst>
              <a:ext uri="{FF2B5EF4-FFF2-40B4-BE49-F238E27FC236}">
                <a16:creationId xmlns:a16="http://schemas.microsoft.com/office/drawing/2014/main" id="{FE67B9C6-790D-B195-A33D-3304029F4EC3}"/>
              </a:ext>
            </a:extLst>
          </p:cNvPr>
          <p:cNvSpPr/>
          <p:nvPr/>
        </p:nvSpPr>
        <p:spPr>
          <a:xfrm>
            <a:off x="4807087" y="4868515"/>
            <a:ext cx="550425" cy="44225"/>
          </a:xfrm>
          <a:custGeom>
            <a:avLst/>
            <a:gdLst/>
            <a:ahLst/>
            <a:cxnLst/>
            <a:rect l="l" t="t" r="r" b="b"/>
            <a:pathLst>
              <a:path w="22017" h="1769" extrusionOk="0">
                <a:moveTo>
                  <a:pt x="401" y="0"/>
                </a:moveTo>
                <a:cubicBezTo>
                  <a:pt x="201" y="0"/>
                  <a:pt x="1" y="167"/>
                  <a:pt x="1" y="367"/>
                </a:cubicBezTo>
                <a:lnTo>
                  <a:pt x="1" y="1368"/>
                </a:lnTo>
                <a:cubicBezTo>
                  <a:pt x="1" y="1568"/>
                  <a:pt x="201" y="1768"/>
                  <a:pt x="401" y="1768"/>
                </a:cubicBezTo>
                <a:lnTo>
                  <a:pt x="21450" y="1768"/>
                </a:lnTo>
                <a:cubicBezTo>
                  <a:pt x="21750" y="1768"/>
                  <a:pt x="22017" y="1501"/>
                  <a:pt x="22017" y="1168"/>
                </a:cubicBezTo>
                <a:lnTo>
                  <a:pt x="22017" y="567"/>
                </a:lnTo>
                <a:cubicBezTo>
                  <a:pt x="22017" y="234"/>
                  <a:pt x="21750" y="0"/>
                  <a:pt x="21450" y="0"/>
                </a:cubicBezTo>
                <a:close/>
              </a:path>
            </a:pathLst>
          </a:custGeom>
          <a:solidFill>
            <a:srgbClr val="5D5D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6" name="Google Shape;1712;p82">
            <a:extLst>
              <a:ext uri="{FF2B5EF4-FFF2-40B4-BE49-F238E27FC236}">
                <a16:creationId xmlns:a16="http://schemas.microsoft.com/office/drawing/2014/main" id="{0EFB5288-09A6-687D-F7D1-09424ACFAD04}"/>
              </a:ext>
            </a:extLst>
          </p:cNvPr>
          <p:cNvSpPr/>
          <p:nvPr/>
        </p:nvSpPr>
        <p:spPr>
          <a:xfrm>
            <a:off x="4351762" y="4327290"/>
            <a:ext cx="1341825" cy="11700"/>
          </a:xfrm>
          <a:custGeom>
            <a:avLst/>
            <a:gdLst/>
            <a:ahLst/>
            <a:cxnLst/>
            <a:rect l="l" t="t" r="r" b="b"/>
            <a:pathLst>
              <a:path w="53673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3439" y="467"/>
                </a:lnTo>
                <a:cubicBezTo>
                  <a:pt x="53573" y="467"/>
                  <a:pt x="53673" y="367"/>
                  <a:pt x="53673" y="234"/>
                </a:cubicBezTo>
                <a:cubicBezTo>
                  <a:pt x="53673" y="100"/>
                  <a:pt x="53573" y="0"/>
                  <a:pt x="53439" y="0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1713;p82">
            <a:extLst>
              <a:ext uri="{FF2B5EF4-FFF2-40B4-BE49-F238E27FC236}">
                <a16:creationId xmlns:a16="http://schemas.microsoft.com/office/drawing/2014/main" id="{55CFAAD6-FD78-1EB9-3DDB-1EFD64DA6EAE}"/>
              </a:ext>
            </a:extLst>
          </p:cNvPr>
          <p:cNvSpPr/>
          <p:nvPr/>
        </p:nvSpPr>
        <p:spPr>
          <a:xfrm>
            <a:off x="4349262" y="4604990"/>
            <a:ext cx="994075" cy="9200"/>
          </a:xfrm>
          <a:custGeom>
            <a:avLst/>
            <a:gdLst/>
            <a:ahLst/>
            <a:cxnLst/>
            <a:rect l="l" t="t" r="r" b="b"/>
            <a:pathLst>
              <a:path w="39763" h="368" extrusionOk="0">
                <a:moveTo>
                  <a:pt x="201" y="0"/>
                </a:moveTo>
                <a:cubicBezTo>
                  <a:pt x="101" y="0"/>
                  <a:pt x="1" y="67"/>
                  <a:pt x="1" y="167"/>
                </a:cubicBezTo>
                <a:cubicBezTo>
                  <a:pt x="1" y="267"/>
                  <a:pt x="101" y="367"/>
                  <a:pt x="201" y="367"/>
                </a:cubicBezTo>
                <a:lnTo>
                  <a:pt x="39596" y="367"/>
                </a:lnTo>
                <a:cubicBezTo>
                  <a:pt x="39696" y="367"/>
                  <a:pt x="39763" y="267"/>
                  <a:pt x="39763" y="167"/>
                </a:cubicBezTo>
                <a:cubicBezTo>
                  <a:pt x="39763" y="67"/>
                  <a:pt x="39696" y="0"/>
                  <a:pt x="39596" y="0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1714;p82">
            <a:extLst>
              <a:ext uri="{FF2B5EF4-FFF2-40B4-BE49-F238E27FC236}">
                <a16:creationId xmlns:a16="http://schemas.microsoft.com/office/drawing/2014/main" id="{3F93FA37-CDB6-F848-724D-5E4381C81EDA}"/>
              </a:ext>
            </a:extLst>
          </p:cNvPr>
          <p:cNvSpPr/>
          <p:nvPr/>
        </p:nvSpPr>
        <p:spPr>
          <a:xfrm>
            <a:off x="4349262" y="4645015"/>
            <a:ext cx="994075" cy="9200"/>
          </a:xfrm>
          <a:custGeom>
            <a:avLst/>
            <a:gdLst/>
            <a:ahLst/>
            <a:cxnLst/>
            <a:rect l="l" t="t" r="r" b="b"/>
            <a:pathLst>
              <a:path w="39763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39596" y="367"/>
                </a:lnTo>
                <a:cubicBezTo>
                  <a:pt x="39696" y="367"/>
                  <a:pt x="39763" y="301"/>
                  <a:pt x="39763" y="201"/>
                </a:cubicBezTo>
                <a:cubicBezTo>
                  <a:pt x="39763" y="67"/>
                  <a:pt x="39696" y="0"/>
                  <a:pt x="39596" y="0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1715;p82">
            <a:extLst>
              <a:ext uri="{FF2B5EF4-FFF2-40B4-BE49-F238E27FC236}">
                <a16:creationId xmlns:a16="http://schemas.microsoft.com/office/drawing/2014/main" id="{EF92251B-6E20-5492-BCB7-75887C0E1A59}"/>
              </a:ext>
            </a:extLst>
          </p:cNvPr>
          <p:cNvSpPr/>
          <p:nvPr/>
        </p:nvSpPr>
        <p:spPr>
          <a:xfrm>
            <a:off x="4349262" y="4685040"/>
            <a:ext cx="994075" cy="10025"/>
          </a:xfrm>
          <a:custGeom>
            <a:avLst/>
            <a:gdLst/>
            <a:ahLst/>
            <a:cxnLst/>
            <a:rect l="l" t="t" r="r" b="b"/>
            <a:pathLst>
              <a:path w="39763" h="401" extrusionOk="0">
                <a:moveTo>
                  <a:pt x="201" y="1"/>
                </a:moveTo>
                <a:cubicBezTo>
                  <a:pt x="101" y="1"/>
                  <a:pt x="1" y="101"/>
                  <a:pt x="1" y="201"/>
                </a:cubicBezTo>
                <a:cubicBezTo>
                  <a:pt x="1" y="301"/>
                  <a:pt x="101" y="401"/>
                  <a:pt x="201" y="401"/>
                </a:cubicBezTo>
                <a:lnTo>
                  <a:pt x="39596" y="401"/>
                </a:lnTo>
                <a:cubicBezTo>
                  <a:pt x="39696" y="401"/>
                  <a:pt x="39763" y="301"/>
                  <a:pt x="39763" y="201"/>
                </a:cubicBezTo>
                <a:cubicBezTo>
                  <a:pt x="39763" y="101"/>
                  <a:pt x="39696" y="1"/>
                  <a:pt x="39596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0" name="Google Shape;1716;p82">
            <a:extLst>
              <a:ext uri="{FF2B5EF4-FFF2-40B4-BE49-F238E27FC236}">
                <a16:creationId xmlns:a16="http://schemas.microsoft.com/office/drawing/2014/main" id="{CB594850-8106-B837-FAE8-BC806D630803}"/>
              </a:ext>
            </a:extLst>
          </p:cNvPr>
          <p:cNvSpPr/>
          <p:nvPr/>
        </p:nvSpPr>
        <p:spPr>
          <a:xfrm>
            <a:off x="4349262" y="4725065"/>
            <a:ext cx="994075" cy="10050"/>
          </a:xfrm>
          <a:custGeom>
            <a:avLst/>
            <a:gdLst/>
            <a:ahLst/>
            <a:cxnLst/>
            <a:rect l="l" t="t" r="r" b="b"/>
            <a:pathLst>
              <a:path w="39763" h="402" extrusionOk="0">
                <a:moveTo>
                  <a:pt x="201" y="1"/>
                </a:moveTo>
                <a:cubicBezTo>
                  <a:pt x="101" y="1"/>
                  <a:pt x="1" y="101"/>
                  <a:pt x="1" y="201"/>
                </a:cubicBezTo>
                <a:cubicBezTo>
                  <a:pt x="1" y="301"/>
                  <a:pt x="101" y="401"/>
                  <a:pt x="201" y="401"/>
                </a:cubicBezTo>
                <a:lnTo>
                  <a:pt x="39596" y="401"/>
                </a:lnTo>
                <a:cubicBezTo>
                  <a:pt x="39696" y="401"/>
                  <a:pt x="39763" y="301"/>
                  <a:pt x="39763" y="201"/>
                </a:cubicBezTo>
                <a:cubicBezTo>
                  <a:pt x="39763" y="101"/>
                  <a:pt x="39696" y="1"/>
                  <a:pt x="39596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1" name="Google Shape;1717;p82">
            <a:extLst>
              <a:ext uri="{FF2B5EF4-FFF2-40B4-BE49-F238E27FC236}">
                <a16:creationId xmlns:a16="http://schemas.microsoft.com/office/drawing/2014/main" id="{FD466E72-5B3A-5CE4-F154-025FF65CBAA7}"/>
              </a:ext>
            </a:extLst>
          </p:cNvPr>
          <p:cNvSpPr/>
          <p:nvPr/>
        </p:nvSpPr>
        <p:spPr>
          <a:xfrm>
            <a:off x="5144012" y="4407340"/>
            <a:ext cx="199325" cy="161800"/>
          </a:xfrm>
          <a:custGeom>
            <a:avLst/>
            <a:gdLst/>
            <a:ahLst/>
            <a:cxnLst/>
            <a:rect l="l" t="t" r="r" b="b"/>
            <a:pathLst>
              <a:path w="7973" h="6472" extrusionOk="0">
                <a:moveTo>
                  <a:pt x="367" y="1"/>
                </a:moveTo>
                <a:cubicBezTo>
                  <a:pt x="167" y="1"/>
                  <a:pt x="0" y="167"/>
                  <a:pt x="0" y="368"/>
                </a:cubicBezTo>
                <a:lnTo>
                  <a:pt x="0" y="6105"/>
                </a:lnTo>
                <a:cubicBezTo>
                  <a:pt x="0" y="6305"/>
                  <a:pt x="167" y="6472"/>
                  <a:pt x="367" y="6472"/>
                </a:cubicBezTo>
                <a:lnTo>
                  <a:pt x="7606" y="6472"/>
                </a:lnTo>
                <a:cubicBezTo>
                  <a:pt x="7806" y="6472"/>
                  <a:pt x="7973" y="6305"/>
                  <a:pt x="7973" y="6105"/>
                </a:cubicBezTo>
                <a:lnTo>
                  <a:pt x="7973" y="368"/>
                </a:lnTo>
                <a:cubicBezTo>
                  <a:pt x="7973" y="167"/>
                  <a:pt x="7806" y="1"/>
                  <a:pt x="7606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1718;p82">
            <a:extLst>
              <a:ext uri="{FF2B5EF4-FFF2-40B4-BE49-F238E27FC236}">
                <a16:creationId xmlns:a16="http://schemas.microsoft.com/office/drawing/2014/main" id="{C776068F-0906-B23A-7F9F-964C72AFEB63}"/>
              </a:ext>
            </a:extLst>
          </p:cNvPr>
          <p:cNvSpPr/>
          <p:nvPr/>
        </p:nvSpPr>
        <p:spPr>
          <a:xfrm>
            <a:off x="5150687" y="4414840"/>
            <a:ext cx="185975" cy="147650"/>
          </a:xfrm>
          <a:custGeom>
            <a:avLst/>
            <a:gdLst/>
            <a:ahLst/>
            <a:cxnLst/>
            <a:rect l="l" t="t" r="r" b="b"/>
            <a:pathLst>
              <a:path w="7439" h="5906" extrusionOk="0">
                <a:moveTo>
                  <a:pt x="100" y="1"/>
                </a:moveTo>
                <a:cubicBezTo>
                  <a:pt x="67" y="1"/>
                  <a:pt x="0" y="34"/>
                  <a:pt x="0" y="101"/>
                </a:cubicBezTo>
                <a:lnTo>
                  <a:pt x="0" y="5805"/>
                </a:lnTo>
                <a:cubicBezTo>
                  <a:pt x="0" y="5838"/>
                  <a:pt x="67" y="5905"/>
                  <a:pt x="100" y="5905"/>
                </a:cubicBezTo>
                <a:lnTo>
                  <a:pt x="7339" y="5905"/>
                </a:lnTo>
                <a:cubicBezTo>
                  <a:pt x="7372" y="5905"/>
                  <a:pt x="7439" y="5838"/>
                  <a:pt x="7439" y="5805"/>
                </a:cubicBezTo>
                <a:lnTo>
                  <a:pt x="7439" y="101"/>
                </a:lnTo>
                <a:cubicBezTo>
                  <a:pt x="7439" y="34"/>
                  <a:pt x="7372" y="1"/>
                  <a:pt x="7339" y="1"/>
                </a:cubicBezTo>
                <a:close/>
              </a:path>
            </a:pathLst>
          </a:custGeom>
          <a:solidFill>
            <a:srgbClr val="508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3" name="Google Shape;1719;p82">
            <a:extLst>
              <a:ext uri="{FF2B5EF4-FFF2-40B4-BE49-F238E27FC236}">
                <a16:creationId xmlns:a16="http://schemas.microsoft.com/office/drawing/2014/main" id="{1541EDD7-63E6-4704-2CC7-383F6F52B376}"/>
              </a:ext>
            </a:extLst>
          </p:cNvPr>
          <p:cNvSpPr/>
          <p:nvPr/>
        </p:nvSpPr>
        <p:spPr>
          <a:xfrm>
            <a:off x="5150687" y="4414840"/>
            <a:ext cx="185975" cy="6700"/>
          </a:xfrm>
          <a:custGeom>
            <a:avLst/>
            <a:gdLst/>
            <a:ahLst/>
            <a:cxnLst/>
            <a:rect l="l" t="t" r="r" b="b"/>
            <a:pathLst>
              <a:path w="7439" h="268" extrusionOk="0">
                <a:moveTo>
                  <a:pt x="100" y="1"/>
                </a:moveTo>
                <a:cubicBezTo>
                  <a:pt x="67" y="1"/>
                  <a:pt x="0" y="34"/>
                  <a:pt x="0" y="101"/>
                </a:cubicBezTo>
                <a:lnTo>
                  <a:pt x="0" y="268"/>
                </a:lnTo>
                <a:cubicBezTo>
                  <a:pt x="0" y="234"/>
                  <a:pt x="67" y="168"/>
                  <a:pt x="100" y="168"/>
                </a:cubicBezTo>
                <a:lnTo>
                  <a:pt x="7339" y="168"/>
                </a:lnTo>
                <a:cubicBezTo>
                  <a:pt x="7372" y="168"/>
                  <a:pt x="7439" y="234"/>
                  <a:pt x="7439" y="268"/>
                </a:cubicBezTo>
                <a:lnTo>
                  <a:pt x="7439" y="101"/>
                </a:lnTo>
                <a:cubicBezTo>
                  <a:pt x="7439" y="34"/>
                  <a:pt x="7372" y="1"/>
                  <a:pt x="7339" y="1"/>
                </a:cubicBez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1720;p82">
            <a:extLst>
              <a:ext uri="{FF2B5EF4-FFF2-40B4-BE49-F238E27FC236}">
                <a16:creationId xmlns:a16="http://schemas.microsoft.com/office/drawing/2014/main" id="{43D7C23D-B658-45CB-33C7-A8D4E6A6561A}"/>
              </a:ext>
            </a:extLst>
          </p:cNvPr>
          <p:cNvSpPr/>
          <p:nvPr/>
        </p:nvSpPr>
        <p:spPr>
          <a:xfrm>
            <a:off x="5150687" y="4453215"/>
            <a:ext cx="185975" cy="6700"/>
          </a:xfrm>
          <a:custGeom>
            <a:avLst/>
            <a:gdLst/>
            <a:ahLst/>
            <a:cxnLst/>
            <a:rect l="l" t="t" r="r" b="b"/>
            <a:pathLst>
              <a:path w="7439" h="268" extrusionOk="0">
                <a:moveTo>
                  <a:pt x="0" y="0"/>
                </a:moveTo>
                <a:lnTo>
                  <a:pt x="0" y="267"/>
                </a:lnTo>
                <a:lnTo>
                  <a:pt x="7439" y="267"/>
                </a:lnTo>
                <a:lnTo>
                  <a:pt x="7439" y="0"/>
                </a:ln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1721;p82">
            <a:extLst>
              <a:ext uri="{FF2B5EF4-FFF2-40B4-BE49-F238E27FC236}">
                <a16:creationId xmlns:a16="http://schemas.microsoft.com/office/drawing/2014/main" id="{32DE73A7-EB1A-A428-0DA7-778850ED71FF}"/>
              </a:ext>
            </a:extLst>
          </p:cNvPr>
          <p:cNvSpPr/>
          <p:nvPr/>
        </p:nvSpPr>
        <p:spPr>
          <a:xfrm>
            <a:off x="5148187" y="4448215"/>
            <a:ext cx="190975" cy="6675"/>
          </a:xfrm>
          <a:custGeom>
            <a:avLst/>
            <a:gdLst/>
            <a:ahLst/>
            <a:cxnLst/>
            <a:rect l="l" t="t" r="r" b="b"/>
            <a:pathLst>
              <a:path w="7639" h="267" extrusionOk="0">
                <a:moveTo>
                  <a:pt x="0" y="0"/>
                </a:moveTo>
                <a:lnTo>
                  <a:pt x="0" y="267"/>
                </a:lnTo>
                <a:lnTo>
                  <a:pt x="7639" y="267"/>
                </a:lnTo>
                <a:lnTo>
                  <a:pt x="7639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1722;p82">
            <a:extLst>
              <a:ext uri="{FF2B5EF4-FFF2-40B4-BE49-F238E27FC236}">
                <a16:creationId xmlns:a16="http://schemas.microsoft.com/office/drawing/2014/main" id="{C5609339-D3FB-5F02-0AF1-55250EEC3DEE}"/>
              </a:ext>
            </a:extLst>
          </p:cNvPr>
          <p:cNvSpPr/>
          <p:nvPr/>
        </p:nvSpPr>
        <p:spPr>
          <a:xfrm>
            <a:off x="4899662" y="4407340"/>
            <a:ext cx="200175" cy="161800"/>
          </a:xfrm>
          <a:custGeom>
            <a:avLst/>
            <a:gdLst/>
            <a:ahLst/>
            <a:cxnLst/>
            <a:rect l="l" t="t" r="r" b="b"/>
            <a:pathLst>
              <a:path w="8007" h="6472" extrusionOk="0">
                <a:moveTo>
                  <a:pt x="368" y="1"/>
                </a:moveTo>
                <a:cubicBezTo>
                  <a:pt x="167" y="1"/>
                  <a:pt x="1" y="167"/>
                  <a:pt x="1" y="368"/>
                </a:cubicBezTo>
                <a:lnTo>
                  <a:pt x="1" y="6105"/>
                </a:lnTo>
                <a:cubicBezTo>
                  <a:pt x="1" y="6305"/>
                  <a:pt x="167" y="6472"/>
                  <a:pt x="368" y="6472"/>
                </a:cubicBezTo>
                <a:lnTo>
                  <a:pt x="7606" y="6472"/>
                </a:lnTo>
                <a:cubicBezTo>
                  <a:pt x="7840" y="6472"/>
                  <a:pt x="8006" y="6305"/>
                  <a:pt x="8006" y="6105"/>
                </a:cubicBezTo>
                <a:lnTo>
                  <a:pt x="8006" y="368"/>
                </a:lnTo>
                <a:cubicBezTo>
                  <a:pt x="8006" y="167"/>
                  <a:pt x="7806" y="1"/>
                  <a:pt x="7606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1723;p82">
            <a:extLst>
              <a:ext uri="{FF2B5EF4-FFF2-40B4-BE49-F238E27FC236}">
                <a16:creationId xmlns:a16="http://schemas.microsoft.com/office/drawing/2014/main" id="{1B313F13-34CE-599B-74D1-2F179FD274DC}"/>
              </a:ext>
            </a:extLst>
          </p:cNvPr>
          <p:cNvSpPr/>
          <p:nvPr/>
        </p:nvSpPr>
        <p:spPr>
          <a:xfrm>
            <a:off x="4907162" y="4414840"/>
            <a:ext cx="185175" cy="147650"/>
          </a:xfrm>
          <a:custGeom>
            <a:avLst/>
            <a:gdLst/>
            <a:ahLst/>
            <a:cxnLst/>
            <a:rect l="l" t="t" r="r" b="b"/>
            <a:pathLst>
              <a:path w="7407" h="5906" extrusionOk="0">
                <a:moveTo>
                  <a:pt x="101" y="1"/>
                </a:moveTo>
                <a:cubicBezTo>
                  <a:pt x="34" y="1"/>
                  <a:pt x="1" y="34"/>
                  <a:pt x="1" y="101"/>
                </a:cubicBezTo>
                <a:lnTo>
                  <a:pt x="1" y="5805"/>
                </a:lnTo>
                <a:cubicBezTo>
                  <a:pt x="1" y="5838"/>
                  <a:pt x="34" y="5905"/>
                  <a:pt x="101" y="5905"/>
                </a:cubicBezTo>
                <a:lnTo>
                  <a:pt x="7306" y="5905"/>
                </a:lnTo>
                <a:cubicBezTo>
                  <a:pt x="7373" y="5905"/>
                  <a:pt x="7406" y="5838"/>
                  <a:pt x="7406" y="5805"/>
                </a:cubicBezTo>
                <a:lnTo>
                  <a:pt x="7406" y="101"/>
                </a:lnTo>
                <a:cubicBezTo>
                  <a:pt x="7406" y="34"/>
                  <a:pt x="7373" y="1"/>
                  <a:pt x="7306" y="1"/>
                </a:cubicBezTo>
                <a:close/>
              </a:path>
            </a:pathLst>
          </a:custGeom>
          <a:solidFill>
            <a:srgbClr val="508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1724;p82">
            <a:extLst>
              <a:ext uri="{FF2B5EF4-FFF2-40B4-BE49-F238E27FC236}">
                <a16:creationId xmlns:a16="http://schemas.microsoft.com/office/drawing/2014/main" id="{29834908-07ED-34CB-C300-C6514375A648}"/>
              </a:ext>
            </a:extLst>
          </p:cNvPr>
          <p:cNvSpPr/>
          <p:nvPr/>
        </p:nvSpPr>
        <p:spPr>
          <a:xfrm>
            <a:off x="4907162" y="4453215"/>
            <a:ext cx="185175" cy="6700"/>
          </a:xfrm>
          <a:custGeom>
            <a:avLst/>
            <a:gdLst/>
            <a:ahLst/>
            <a:cxnLst/>
            <a:rect l="l" t="t" r="r" b="b"/>
            <a:pathLst>
              <a:path w="7407" h="268" extrusionOk="0">
                <a:moveTo>
                  <a:pt x="1" y="0"/>
                </a:moveTo>
                <a:lnTo>
                  <a:pt x="1" y="267"/>
                </a:lnTo>
                <a:lnTo>
                  <a:pt x="7406" y="267"/>
                </a:lnTo>
                <a:lnTo>
                  <a:pt x="7406" y="0"/>
                </a:ln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1725;p82">
            <a:extLst>
              <a:ext uri="{FF2B5EF4-FFF2-40B4-BE49-F238E27FC236}">
                <a16:creationId xmlns:a16="http://schemas.microsoft.com/office/drawing/2014/main" id="{C999BF83-D14C-FEA8-80D4-05E036E64A33}"/>
              </a:ext>
            </a:extLst>
          </p:cNvPr>
          <p:cNvSpPr/>
          <p:nvPr/>
        </p:nvSpPr>
        <p:spPr>
          <a:xfrm>
            <a:off x="4903837" y="4448215"/>
            <a:ext cx="191000" cy="6675"/>
          </a:xfrm>
          <a:custGeom>
            <a:avLst/>
            <a:gdLst/>
            <a:ahLst/>
            <a:cxnLst/>
            <a:rect l="l" t="t" r="r" b="b"/>
            <a:pathLst>
              <a:path w="7640" h="267" extrusionOk="0">
                <a:moveTo>
                  <a:pt x="0" y="0"/>
                </a:moveTo>
                <a:lnTo>
                  <a:pt x="0" y="267"/>
                </a:lnTo>
                <a:lnTo>
                  <a:pt x="7639" y="267"/>
                </a:lnTo>
                <a:lnTo>
                  <a:pt x="7639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0" name="Google Shape;1726;p82">
            <a:extLst>
              <a:ext uri="{FF2B5EF4-FFF2-40B4-BE49-F238E27FC236}">
                <a16:creationId xmlns:a16="http://schemas.microsoft.com/office/drawing/2014/main" id="{05020176-DBA3-306B-DB4B-38E10178C092}"/>
              </a:ext>
            </a:extLst>
          </p:cNvPr>
          <p:cNvSpPr/>
          <p:nvPr/>
        </p:nvSpPr>
        <p:spPr>
          <a:xfrm>
            <a:off x="4410987" y="4407340"/>
            <a:ext cx="201000" cy="161800"/>
          </a:xfrm>
          <a:custGeom>
            <a:avLst/>
            <a:gdLst/>
            <a:ahLst/>
            <a:cxnLst/>
            <a:rect l="l" t="t" r="r" b="b"/>
            <a:pathLst>
              <a:path w="8040" h="6472" extrusionOk="0">
                <a:moveTo>
                  <a:pt x="401" y="1"/>
                </a:moveTo>
                <a:cubicBezTo>
                  <a:pt x="200" y="1"/>
                  <a:pt x="0" y="167"/>
                  <a:pt x="0" y="368"/>
                </a:cubicBezTo>
                <a:lnTo>
                  <a:pt x="0" y="6105"/>
                </a:lnTo>
                <a:cubicBezTo>
                  <a:pt x="0" y="6305"/>
                  <a:pt x="200" y="6472"/>
                  <a:pt x="401" y="6472"/>
                </a:cubicBezTo>
                <a:lnTo>
                  <a:pt x="7639" y="6472"/>
                </a:lnTo>
                <a:cubicBezTo>
                  <a:pt x="7839" y="6472"/>
                  <a:pt x="8039" y="6305"/>
                  <a:pt x="8006" y="6105"/>
                </a:cubicBezTo>
                <a:lnTo>
                  <a:pt x="8006" y="368"/>
                </a:lnTo>
                <a:cubicBezTo>
                  <a:pt x="8006" y="167"/>
                  <a:pt x="7839" y="1"/>
                  <a:pt x="7639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1" name="Google Shape;1727;p82">
            <a:extLst>
              <a:ext uri="{FF2B5EF4-FFF2-40B4-BE49-F238E27FC236}">
                <a16:creationId xmlns:a16="http://schemas.microsoft.com/office/drawing/2014/main" id="{6D87F694-DF1F-A458-424D-C858CFD80D55}"/>
              </a:ext>
            </a:extLst>
          </p:cNvPr>
          <p:cNvSpPr/>
          <p:nvPr/>
        </p:nvSpPr>
        <p:spPr>
          <a:xfrm>
            <a:off x="4418487" y="4414840"/>
            <a:ext cx="186000" cy="147650"/>
          </a:xfrm>
          <a:custGeom>
            <a:avLst/>
            <a:gdLst/>
            <a:ahLst/>
            <a:cxnLst/>
            <a:rect l="l" t="t" r="r" b="b"/>
            <a:pathLst>
              <a:path w="7440" h="5906" extrusionOk="0">
                <a:moveTo>
                  <a:pt x="101" y="1"/>
                </a:moveTo>
                <a:cubicBezTo>
                  <a:pt x="67" y="1"/>
                  <a:pt x="1" y="34"/>
                  <a:pt x="1" y="101"/>
                </a:cubicBezTo>
                <a:lnTo>
                  <a:pt x="1" y="5805"/>
                </a:lnTo>
                <a:cubicBezTo>
                  <a:pt x="1" y="5838"/>
                  <a:pt x="67" y="5905"/>
                  <a:pt x="101" y="5905"/>
                </a:cubicBezTo>
                <a:lnTo>
                  <a:pt x="7339" y="5905"/>
                </a:lnTo>
                <a:cubicBezTo>
                  <a:pt x="7406" y="5905"/>
                  <a:pt x="7439" y="5838"/>
                  <a:pt x="7439" y="5805"/>
                </a:cubicBezTo>
                <a:lnTo>
                  <a:pt x="7439" y="101"/>
                </a:lnTo>
                <a:cubicBezTo>
                  <a:pt x="7439" y="34"/>
                  <a:pt x="7406" y="1"/>
                  <a:pt x="7339" y="1"/>
                </a:cubicBezTo>
                <a:close/>
              </a:path>
            </a:pathLst>
          </a:custGeom>
          <a:solidFill>
            <a:srgbClr val="508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2" name="Google Shape;1728;p82">
            <a:extLst>
              <a:ext uri="{FF2B5EF4-FFF2-40B4-BE49-F238E27FC236}">
                <a16:creationId xmlns:a16="http://schemas.microsoft.com/office/drawing/2014/main" id="{CED07A68-82DB-927E-C572-FCE6C4BF7529}"/>
              </a:ext>
            </a:extLst>
          </p:cNvPr>
          <p:cNvSpPr/>
          <p:nvPr/>
        </p:nvSpPr>
        <p:spPr>
          <a:xfrm>
            <a:off x="4418487" y="4414840"/>
            <a:ext cx="186000" cy="6700"/>
          </a:xfrm>
          <a:custGeom>
            <a:avLst/>
            <a:gdLst/>
            <a:ahLst/>
            <a:cxnLst/>
            <a:rect l="l" t="t" r="r" b="b"/>
            <a:pathLst>
              <a:path w="7440" h="268" extrusionOk="0">
                <a:moveTo>
                  <a:pt x="101" y="1"/>
                </a:moveTo>
                <a:cubicBezTo>
                  <a:pt x="67" y="1"/>
                  <a:pt x="1" y="34"/>
                  <a:pt x="1" y="101"/>
                </a:cubicBezTo>
                <a:lnTo>
                  <a:pt x="1" y="268"/>
                </a:lnTo>
                <a:cubicBezTo>
                  <a:pt x="1" y="234"/>
                  <a:pt x="67" y="168"/>
                  <a:pt x="101" y="168"/>
                </a:cubicBezTo>
                <a:lnTo>
                  <a:pt x="7339" y="168"/>
                </a:lnTo>
                <a:cubicBezTo>
                  <a:pt x="7406" y="168"/>
                  <a:pt x="7439" y="234"/>
                  <a:pt x="7439" y="268"/>
                </a:cubicBezTo>
                <a:lnTo>
                  <a:pt x="7439" y="101"/>
                </a:lnTo>
                <a:cubicBezTo>
                  <a:pt x="7439" y="34"/>
                  <a:pt x="7406" y="1"/>
                  <a:pt x="7339" y="1"/>
                </a:cubicBez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3" name="Google Shape;1729;p82">
            <a:extLst>
              <a:ext uri="{FF2B5EF4-FFF2-40B4-BE49-F238E27FC236}">
                <a16:creationId xmlns:a16="http://schemas.microsoft.com/office/drawing/2014/main" id="{C5D4A4AE-ABD5-195A-D8BF-CB8AB0B97939}"/>
              </a:ext>
            </a:extLst>
          </p:cNvPr>
          <p:cNvSpPr/>
          <p:nvPr/>
        </p:nvSpPr>
        <p:spPr>
          <a:xfrm>
            <a:off x="4418487" y="4453215"/>
            <a:ext cx="186000" cy="6700"/>
          </a:xfrm>
          <a:custGeom>
            <a:avLst/>
            <a:gdLst/>
            <a:ahLst/>
            <a:cxnLst/>
            <a:rect l="l" t="t" r="r" b="b"/>
            <a:pathLst>
              <a:path w="7440" h="268" extrusionOk="0">
                <a:moveTo>
                  <a:pt x="1" y="0"/>
                </a:moveTo>
                <a:lnTo>
                  <a:pt x="1" y="267"/>
                </a:lnTo>
                <a:lnTo>
                  <a:pt x="7439" y="267"/>
                </a:lnTo>
                <a:lnTo>
                  <a:pt x="7439" y="0"/>
                </a:ln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4" name="Google Shape;1730;p82">
            <a:extLst>
              <a:ext uri="{FF2B5EF4-FFF2-40B4-BE49-F238E27FC236}">
                <a16:creationId xmlns:a16="http://schemas.microsoft.com/office/drawing/2014/main" id="{2EDD6811-3612-BAAC-A2BD-CB7FED6DB44F}"/>
              </a:ext>
            </a:extLst>
          </p:cNvPr>
          <p:cNvSpPr/>
          <p:nvPr/>
        </p:nvSpPr>
        <p:spPr>
          <a:xfrm>
            <a:off x="4415987" y="4448215"/>
            <a:ext cx="191000" cy="6675"/>
          </a:xfrm>
          <a:custGeom>
            <a:avLst/>
            <a:gdLst/>
            <a:ahLst/>
            <a:cxnLst/>
            <a:rect l="l" t="t" r="r" b="b"/>
            <a:pathLst>
              <a:path w="7640" h="267" extrusionOk="0">
                <a:moveTo>
                  <a:pt x="0" y="0"/>
                </a:moveTo>
                <a:lnTo>
                  <a:pt x="0" y="267"/>
                </a:lnTo>
                <a:lnTo>
                  <a:pt x="7639" y="267"/>
                </a:lnTo>
                <a:lnTo>
                  <a:pt x="7639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5" name="Google Shape;1731;p82">
            <a:extLst>
              <a:ext uri="{FF2B5EF4-FFF2-40B4-BE49-F238E27FC236}">
                <a16:creationId xmlns:a16="http://schemas.microsoft.com/office/drawing/2014/main" id="{D6E554CA-3739-16A3-7A11-BA661DD45D53}"/>
              </a:ext>
            </a:extLst>
          </p:cNvPr>
          <p:cNvSpPr/>
          <p:nvPr/>
        </p:nvSpPr>
        <p:spPr>
          <a:xfrm>
            <a:off x="4655312" y="4407340"/>
            <a:ext cx="200175" cy="161800"/>
          </a:xfrm>
          <a:custGeom>
            <a:avLst/>
            <a:gdLst/>
            <a:ahLst/>
            <a:cxnLst/>
            <a:rect l="l" t="t" r="r" b="b"/>
            <a:pathLst>
              <a:path w="8007" h="6472" extrusionOk="0">
                <a:moveTo>
                  <a:pt x="401" y="1"/>
                </a:moveTo>
                <a:cubicBezTo>
                  <a:pt x="201" y="1"/>
                  <a:pt x="1" y="167"/>
                  <a:pt x="1" y="368"/>
                </a:cubicBezTo>
                <a:lnTo>
                  <a:pt x="1" y="6105"/>
                </a:lnTo>
                <a:cubicBezTo>
                  <a:pt x="1" y="6305"/>
                  <a:pt x="201" y="6472"/>
                  <a:pt x="401" y="6472"/>
                </a:cubicBezTo>
                <a:lnTo>
                  <a:pt x="7640" y="6472"/>
                </a:lnTo>
                <a:cubicBezTo>
                  <a:pt x="7840" y="6472"/>
                  <a:pt x="8007" y="6305"/>
                  <a:pt x="8007" y="6105"/>
                </a:cubicBezTo>
                <a:lnTo>
                  <a:pt x="8007" y="368"/>
                </a:lnTo>
                <a:cubicBezTo>
                  <a:pt x="8007" y="167"/>
                  <a:pt x="7840" y="1"/>
                  <a:pt x="7640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6" name="Google Shape;1732;p82">
            <a:extLst>
              <a:ext uri="{FF2B5EF4-FFF2-40B4-BE49-F238E27FC236}">
                <a16:creationId xmlns:a16="http://schemas.microsoft.com/office/drawing/2014/main" id="{DE18C7FA-63D6-CE7B-C924-F8E784F39E75}"/>
              </a:ext>
            </a:extLst>
          </p:cNvPr>
          <p:cNvSpPr/>
          <p:nvPr/>
        </p:nvSpPr>
        <p:spPr>
          <a:xfrm>
            <a:off x="4662837" y="4414840"/>
            <a:ext cx="185150" cy="147650"/>
          </a:xfrm>
          <a:custGeom>
            <a:avLst/>
            <a:gdLst/>
            <a:ahLst/>
            <a:cxnLst/>
            <a:rect l="l" t="t" r="r" b="b"/>
            <a:pathLst>
              <a:path w="7406" h="5906" extrusionOk="0">
                <a:moveTo>
                  <a:pt x="100" y="1"/>
                </a:moveTo>
                <a:cubicBezTo>
                  <a:pt x="34" y="1"/>
                  <a:pt x="0" y="34"/>
                  <a:pt x="0" y="101"/>
                </a:cubicBezTo>
                <a:lnTo>
                  <a:pt x="0" y="5805"/>
                </a:lnTo>
                <a:cubicBezTo>
                  <a:pt x="0" y="5838"/>
                  <a:pt x="34" y="5905"/>
                  <a:pt x="100" y="5905"/>
                </a:cubicBezTo>
                <a:lnTo>
                  <a:pt x="7339" y="5905"/>
                </a:lnTo>
                <a:cubicBezTo>
                  <a:pt x="7372" y="5905"/>
                  <a:pt x="7405" y="5838"/>
                  <a:pt x="7405" y="5805"/>
                </a:cubicBezTo>
                <a:lnTo>
                  <a:pt x="7405" y="101"/>
                </a:lnTo>
                <a:cubicBezTo>
                  <a:pt x="7405" y="34"/>
                  <a:pt x="7372" y="1"/>
                  <a:pt x="7339" y="1"/>
                </a:cubicBezTo>
                <a:close/>
              </a:path>
            </a:pathLst>
          </a:custGeom>
          <a:solidFill>
            <a:srgbClr val="508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7" name="Google Shape;1733;p82">
            <a:extLst>
              <a:ext uri="{FF2B5EF4-FFF2-40B4-BE49-F238E27FC236}">
                <a16:creationId xmlns:a16="http://schemas.microsoft.com/office/drawing/2014/main" id="{7C0A8C87-E28E-1FF2-E5B9-9C7924C3B3B7}"/>
              </a:ext>
            </a:extLst>
          </p:cNvPr>
          <p:cNvSpPr/>
          <p:nvPr/>
        </p:nvSpPr>
        <p:spPr>
          <a:xfrm>
            <a:off x="4662837" y="4414840"/>
            <a:ext cx="185150" cy="6700"/>
          </a:xfrm>
          <a:custGeom>
            <a:avLst/>
            <a:gdLst/>
            <a:ahLst/>
            <a:cxnLst/>
            <a:rect l="l" t="t" r="r" b="b"/>
            <a:pathLst>
              <a:path w="7406" h="268" extrusionOk="0">
                <a:moveTo>
                  <a:pt x="100" y="1"/>
                </a:moveTo>
                <a:cubicBezTo>
                  <a:pt x="34" y="1"/>
                  <a:pt x="0" y="34"/>
                  <a:pt x="0" y="101"/>
                </a:cubicBezTo>
                <a:lnTo>
                  <a:pt x="0" y="268"/>
                </a:lnTo>
                <a:cubicBezTo>
                  <a:pt x="0" y="234"/>
                  <a:pt x="34" y="168"/>
                  <a:pt x="100" y="168"/>
                </a:cubicBezTo>
                <a:lnTo>
                  <a:pt x="7339" y="168"/>
                </a:lnTo>
                <a:cubicBezTo>
                  <a:pt x="7372" y="168"/>
                  <a:pt x="7405" y="234"/>
                  <a:pt x="7405" y="268"/>
                </a:cubicBezTo>
                <a:lnTo>
                  <a:pt x="7405" y="101"/>
                </a:lnTo>
                <a:cubicBezTo>
                  <a:pt x="7405" y="34"/>
                  <a:pt x="7372" y="1"/>
                  <a:pt x="7339" y="1"/>
                </a:cubicBez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8" name="Google Shape;1734;p82">
            <a:extLst>
              <a:ext uri="{FF2B5EF4-FFF2-40B4-BE49-F238E27FC236}">
                <a16:creationId xmlns:a16="http://schemas.microsoft.com/office/drawing/2014/main" id="{ED6E3397-8C7B-A58E-9E06-A1E549E0ACE5}"/>
              </a:ext>
            </a:extLst>
          </p:cNvPr>
          <p:cNvSpPr/>
          <p:nvPr/>
        </p:nvSpPr>
        <p:spPr>
          <a:xfrm>
            <a:off x="4662837" y="4453215"/>
            <a:ext cx="185150" cy="6700"/>
          </a:xfrm>
          <a:custGeom>
            <a:avLst/>
            <a:gdLst/>
            <a:ahLst/>
            <a:cxnLst/>
            <a:rect l="l" t="t" r="r" b="b"/>
            <a:pathLst>
              <a:path w="7406" h="268" extrusionOk="0">
                <a:moveTo>
                  <a:pt x="0" y="0"/>
                </a:moveTo>
                <a:lnTo>
                  <a:pt x="0" y="267"/>
                </a:lnTo>
                <a:lnTo>
                  <a:pt x="7405" y="267"/>
                </a:lnTo>
                <a:lnTo>
                  <a:pt x="7405" y="0"/>
                </a:ln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9" name="Google Shape;1735;p82">
            <a:extLst>
              <a:ext uri="{FF2B5EF4-FFF2-40B4-BE49-F238E27FC236}">
                <a16:creationId xmlns:a16="http://schemas.microsoft.com/office/drawing/2014/main" id="{A0C57C9A-0EA5-29EA-1CFD-CFA1112D3EBA}"/>
              </a:ext>
            </a:extLst>
          </p:cNvPr>
          <p:cNvSpPr/>
          <p:nvPr/>
        </p:nvSpPr>
        <p:spPr>
          <a:xfrm>
            <a:off x="4660337" y="4448215"/>
            <a:ext cx="190975" cy="6675"/>
          </a:xfrm>
          <a:custGeom>
            <a:avLst/>
            <a:gdLst/>
            <a:ahLst/>
            <a:cxnLst/>
            <a:rect l="l" t="t" r="r" b="b"/>
            <a:pathLst>
              <a:path w="7639" h="267" extrusionOk="0">
                <a:moveTo>
                  <a:pt x="0" y="0"/>
                </a:moveTo>
                <a:lnTo>
                  <a:pt x="0" y="267"/>
                </a:lnTo>
                <a:lnTo>
                  <a:pt x="7639" y="267"/>
                </a:lnTo>
                <a:lnTo>
                  <a:pt x="7639" y="0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0" name="Google Shape;1736;p82">
            <a:extLst>
              <a:ext uri="{FF2B5EF4-FFF2-40B4-BE49-F238E27FC236}">
                <a16:creationId xmlns:a16="http://schemas.microsoft.com/office/drawing/2014/main" id="{5F100A94-1ED8-2830-0282-DFCDC1D37D9F}"/>
              </a:ext>
            </a:extLst>
          </p:cNvPr>
          <p:cNvSpPr/>
          <p:nvPr/>
        </p:nvSpPr>
        <p:spPr>
          <a:xfrm>
            <a:off x="5659362" y="4414015"/>
            <a:ext cx="20050" cy="155975"/>
          </a:xfrm>
          <a:custGeom>
            <a:avLst/>
            <a:gdLst/>
            <a:ahLst/>
            <a:cxnLst/>
            <a:rect l="l" t="t" r="r" b="b"/>
            <a:pathLst>
              <a:path w="802" h="6239" extrusionOk="0">
                <a:moveTo>
                  <a:pt x="401" y="1"/>
                </a:moveTo>
                <a:cubicBezTo>
                  <a:pt x="201" y="1"/>
                  <a:pt x="1" y="167"/>
                  <a:pt x="1" y="367"/>
                </a:cubicBezTo>
                <a:lnTo>
                  <a:pt x="1" y="5871"/>
                </a:lnTo>
                <a:cubicBezTo>
                  <a:pt x="1" y="6072"/>
                  <a:pt x="201" y="6238"/>
                  <a:pt x="401" y="6238"/>
                </a:cubicBezTo>
                <a:lnTo>
                  <a:pt x="802" y="6238"/>
                </a:lnTo>
                <a:lnTo>
                  <a:pt x="802" y="1"/>
                </a:lnTo>
                <a:close/>
              </a:path>
            </a:pathLst>
          </a:custGeom>
          <a:solidFill>
            <a:srgbClr val="D8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1" name="Google Shape;1737;p82">
            <a:extLst>
              <a:ext uri="{FF2B5EF4-FFF2-40B4-BE49-F238E27FC236}">
                <a16:creationId xmlns:a16="http://schemas.microsoft.com/office/drawing/2014/main" id="{B8805FF7-A375-5089-69F4-B269ACCCD6AD}"/>
              </a:ext>
            </a:extLst>
          </p:cNvPr>
          <p:cNvSpPr/>
          <p:nvPr/>
        </p:nvSpPr>
        <p:spPr>
          <a:xfrm>
            <a:off x="5659362" y="4414015"/>
            <a:ext cx="20050" cy="19200"/>
          </a:xfrm>
          <a:custGeom>
            <a:avLst/>
            <a:gdLst/>
            <a:ahLst/>
            <a:cxnLst/>
            <a:rect l="l" t="t" r="r" b="b"/>
            <a:pathLst>
              <a:path w="802" h="768" extrusionOk="0">
                <a:moveTo>
                  <a:pt x="401" y="1"/>
                </a:moveTo>
                <a:cubicBezTo>
                  <a:pt x="201" y="1"/>
                  <a:pt x="1" y="167"/>
                  <a:pt x="1" y="367"/>
                </a:cubicBezTo>
                <a:lnTo>
                  <a:pt x="1" y="768"/>
                </a:lnTo>
                <a:cubicBezTo>
                  <a:pt x="1" y="568"/>
                  <a:pt x="201" y="367"/>
                  <a:pt x="401" y="367"/>
                </a:cubicBezTo>
                <a:lnTo>
                  <a:pt x="802" y="367"/>
                </a:lnTo>
                <a:lnTo>
                  <a:pt x="802" y="1"/>
                </a:ln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2" name="Google Shape;1738;p82">
            <a:extLst>
              <a:ext uri="{FF2B5EF4-FFF2-40B4-BE49-F238E27FC236}">
                <a16:creationId xmlns:a16="http://schemas.microsoft.com/office/drawing/2014/main" id="{38852D32-E5C5-911B-3B7C-D9BB9D0ADF63}"/>
              </a:ext>
            </a:extLst>
          </p:cNvPr>
          <p:cNvSpPr/>
          <p:nvPr/>
        </p:nvSpPr>
        <p:spPr>
          <a:xfrm>
            <a:off x="4579437" y="4906040"/>
            <a:ext cx="850" cy="1675"/>
          </a:xfrm>
          <a:custGeom>
            <a:avLst/>
            <a:gdLst/>
            <a:ahLst/>
            <a:cxnLst/>
            <a:rect l="l" t="t" r="r" b="b"/>
            <a:pathLst>
              <a:path w="34" h="67" extrusionOk="0">
                <a:moveTo>
                  <a:pt x="0" y="0"/>
                </a:moveTo>
                <a:cubicBezTo>
                  <a:pt x="0" y="0"/>
                  <a:pt x="0" y="34"/>
                  <a:pt x="0" y="67"/>
                </a:cubicBezTo>
                <a:lnTo>
                  <a:pt x="34" y="67"/>
                </a:lnTo>
                <a:cubicBezTo>
                  <a:pt x="34" y="34"/>
                  <a:pt x="34" y="0"/>
                  <a:pt x="0" y="0"/>
                </a:cubicBezTo>
                <a:close/>
              </a:path>
            </a:pathLst>
          </a:custGeom>
          <a:solidFill>
            <a:srgbClr val="FDE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1739;p82">
            <a:extLst>
              <a:ext uri="{FF2B5EF4-FFF2-40B4-BE49-F238E27FC236}">
                <a16:creationId xmlns:a16="http://schemas.microsoft.com/office/drawing/2014/main" id="{D82CB3D3-5668-B23A-49F9-7D50C7A91D8B}"/>
              </a:ext>
            </a:extLst>
          </p:cNvPr>
          <p:cNvSpPr/>
          <p:nvPr/>
        </p:nvSpPr>
        <p:spPr>
          <a:xfrm>
            <a:off x="4359287" y="4285590"/>
            <a:ext cx="1325975" cy="48400"/>
          </a:xfrm>
          <a:custGeom>
            <a:avLst/>
            <a:gdLst/>
            <a:ahLst/>
            <a:cxnLst/>
            <a:rect l="l" t="t" r="r" b="b"/>
            <a:pathLst>
              <a:path w="53039" h="1936" extrusionOk="0">
                <a:moveTo>
                  <a:pt x="1368" y="0"/>
                </a:moveTo>
                <a:cubicBezTo>
                  <a:pt x="601" y="0"/>
                  <a:pt x="0" y="634"/>
                  <a:pt x="0" y="1368"/>
                </a:cubicBezTo>
                <a:lnTo>
                  <a:pt x="0" y="1935"/>
                </a:lnTo>
                <a:cubicBezTo>
                  <a:pt x="0" y="1201"/>
                  <a:pt x="601" y="601"/>
                  <a:pt x="1368" y="601"/>
                </a:cubicBezTo>
                <a:lnTo>
                  <a:pt x="52438" y="601"/>
                </a:lnTo>
                <a:cubicBezTo>
                  <a:pt x="52771" y="601"/>
                  <a:pt x="53038" y="868"/>
                  <a:pt x="53038" y="1168"/>
                </a:cubicBezTo>
                <a:lnTo>
                  <a:pt x="53038" y="601"/>
                </a:lnTo>
                <a:cubicBezTo>
                  <a:pt x="53038" y="267"/>
                  <a:pt x="52771" y="0"/>
                  <a:pt x="52438" y="0"/>
                </a:cubicBezTo>
                <a:close/>
              </a:path>
            </a:pathLst>
          </a:custGeom>
          <a:solidFill>
            <a:srgbClr val="FDE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1740;p82">
            <a:extLst>
              <a:ext uri="{FF2B5EF4-FFF2-40B4-BE49-F238E27FC236}">
                <a16:creationId xmlns:a16="http://schemas.microsoft.com/office/drawing/2014/main" id="{A40D8035-AA04-AB7D-2740-EE45E8D7C20E}"/>
              </a:ext>
            </a:extLst>
          </p:cNvPr>
          <p:cNvSpPr/>
          <p:nvPr/>
        </p:nvSpPr>
        <p:spPr>
          <a:xfrm>
            <a:off x="5671037" y="4714240"/>
            <a:ext cx="285250" cy="145125"/>
          </a:xfrm>
          <a:custGeom>
            <a:avLst/>
            <a:gdLst/>
            <a:ahLst/>
            <a:cxnLst/>
            <a:rect l="l" t="t" r="r" b="b"/>
            <a:pathLst>
              <a:path w="11410" h="5805" extrusionOk="0">
                <a:moveTo>
                  <a:pt x="5705" y="0"/>
                </a:moveTo>
                <a:cubicBezTo>
                  <a:pt x="2569" y="0"/>
                  <a:pt x="1" y="2469"/>
                  <a:pt x="1" y="5537"/>
                </a:cubicBezTo>
                <a:cubicBezTo>
                  <a:pt x="1" y="5637"/>
                  <a:pt x="1" y="5738"/>
                  <a:pt x="1" y="5804"/>
                </a:cubicBezTo>
                <a:cubicBezTo>
                  <a:pt x="168" y="2902"/>
                  <a:pt x="2670" y="601"/>
                  <a:pt x="5705" y="601"/>
                </a:cubicBezTo>
                <a:cubicBezTo>
                  <a:pt x="8741" y="601"/>
                  <a:pt x="11242" y="2902"/>
                  <a:pt x="11409" y="5804"/>
                </a:cubicBezTo>
                <a:cubicBezTo>
                  <a:pt x="11409" y="5738"/>
                  <a:pt x="11409" y="5637"/>
                  <a:pt x="11409" y="5537"/>
                </a:cubicBezTo>
                <a:cubicBezTo>
                  <a:pt x="11409" y="2469"/>
                  <a:pt x="8874" y="0"/>
                  <a:pt x="5705" y="0"/>
                </a:cubicBezTo>
                <a:close/>
              </a:path>
            </a:pathLst>
          </a:custGeom>
          <a:solidFill>
            <a:srgbClr val="FDE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1741;p82">
            <a:extLst>
              <a:ext uri="{FF2B5EF4-FFF2-40B4-BE49-F238E27FC236}">
                <a16:creationId xmlns:a16="http://schemas.microsoft.com/office/drawing/2014/main" id="{DE79F784-2CAF-10F6-012F-A569DAED880C}"/>
              </a:ext>
            </a:extLst>
          </p:cNvPr>
          <p:cNvSpPr/>
          <p:nvPr/>
        </p:nvSpPr>
        <p:spPr>
          <a:xfrm>
            <a:off x="5913712" y="4831815"/>
            <a:ext cx="106775" cy="80075"/>
          </a:xfrm>
          <a:custGeom>
            <a:avLst/>
            <a:gdLst/>
            <a:ahLst/>
            <a:cxnLst/>
            <a:rect l="l" t="t" r="r" b="b"/>
            <a:pathLst>
              <a:path w="4271" h="3203" extrusionOk="0">
                <a:moveTo>
                  <a:pt x="401" y="0"/>
                </a:moveTo>
                <a:cubicBezTo>
                  <a:pt x="168" y="0"/>
                  <a:pt x="1" y="201"/>
                  <a:pt x="1" y="401"/>
                </a:cubicBezTo>
                <a:lnTo>
                  <a:pt x="1" y="2836"/>
                </a:lnTo>
                <a:cubicBezTo>
                  <a:pt x="1" y="3036"/>
                  <a:pt x="168" y="3203"/>
                  <a:pt x="401" y="3203"/>
                </a:cubicBezTo>
                <a:lnTo>
                  <a:pt x="3670" y="3203"/>
                </a:lnTo>
                <a:cubicBezTo>
                  <a:pt x="4004" y="3203"/>
                  <a:pt x="4271" y="2936"/>
                  <a:pt x="4271" y="2602"/>
                </a:cubicBezTo>
                <a:lnTo>
                  <a:pt x="4271" y="634"/>
                </a:lnTo>
                <a:cubicBezTo>
                  <a:pt x="4271" y="301"/>
                  <a:pt x="4004" y="0"/>
                  <a:pt x="3670" y="0"/>
                </a:cubicBezTo>
                <a:close/>
              </a:path>
            </a:pathLst>
          </a:custGeom>
          <a:solidFill>
            <a:srgbClr val="5D5D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1742;p82">
            <a:extLst>
              <a:ext uri="{FF2B5EF4-FFF2-40B4-BE49-F238E27FC236}">
                <a16:creationId xmlns:a16="http://schemas.microsoft.com/office/drawing/2014/main" id="{3A29F92B-40A9-437F-91E9-CB918426362C}"/>
              </a:ext>
            </a:extLst>
          </p:cNvPr>
          <p:cNvSpPr/>
          <p:nvPr/>
        </p:nvSpPr>
        <p:spPr>
          <a:xfrm>
            <a:off x="5394187" y="4398165"/>
            <a:ext cx="222675" cy="513725"/>
          </a:xfrm>
          <a:custGeom>
            <a:avLst/>
            <a:gdLst/>
            <a:ahLst/>
            <a:cxnLst/>
            <a:rect l="l" t="t" r="r" b="b"/>
            <a:pathLst>
              <a:path w="8907" h="20549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20182"/>
                </a:lnTo>
                <a:cubicBezTo>
                  <a:pt x="0" y="20382"/>
                  <a:pt x="201" y="20549"/>
                  <a:pt x="401" y="20549"/>
                </a:cubicBezTo>
                <a:lnTo>
                  <a:pt x="8506" y="20549"/>
                </a:lnTo>
                <a:cubicBezTo>
                  <a:pt x="8707" y="20549"/>
                  <a:pt x="8907" y="20382"/>
                  <a:pt x="8907" y="20182"/>
                </a:cubicBezTo>
                <a:lnTo>
                  <a:pt x="8907" y="401"/>
                </a:lnTo>
                <a:cubicBezTo>
                  <a:pt x="8907" y="168"/>
                  <a:pt x="8707" y="1"/>
                  <a:pt x="8506" y="1"/>
                </a:cubicBez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1743;p82">
            <a:extLst>
              <a:ext uri="{FF2B5EF4-FFF2-40B4-BE49-F238E27FC236}">
                <a16:creationId xmlns:a16="http://schemas.microsoft.com/office/drawing/2014/main" id="{5125F2B2-E661-BB6A-7D90-57038E973259}"/>
              </a:ext>
            </a:extLst>
          </p:cNvPr>
          <p:cNvSpPr/>
          <p:nvPr/>
        </p:nvSpPr>
        <p:spPr>
          <a:xfrm>
            <a:off x="5401687" y="4405665"/>
            <a:ext cx="207675" cy="499550"/>
          </a:xfrm>
          <a:custGeom>
            <a:avLst/>
            <a:gdLst/>
            <a:ahLst/>
            <a:cxnLst/>
            <a:rect l="l" t="t" r="r" b="b"/>
            <a:pathLst>
              <a:path w="8307" h="19982" extrusionOk="0">
                <a:moveTo>
                  <a:pt x="101" y="1"/>
                </a:moveTo>
                <a:cubicBezTo>
                  <a:pt x="34" y="1"/>
                  <a:pt x="1" y="34"/>
                  <a:pt x="1" y="101"/>
                </a:cubicBezTo>
                <a:lnTo>
                  <a:pt x="1" y="19882"/>
                </a:lnTo>
                <a:cubicBezTo>
                  <a:pt x="1" y="19915"/>
                  <a:pt x="34" y="19982"/>
                  <a:pt x="101" y="19982"/>
                </a:cubicBezTo>
                <a:lnTo>
                  <a:pt x="8206" y="19982"/>
                </a:lnTo>
                <a:cubicBezTo>
                  <a:pt x="8273" y="19982"/>
                  <a:pt x="8307" y="19915"/>
                  <a:pt x="8307" y="19882"/>
                </a:cubicBezTo>
                <a:lnTo>
                  <a:pt x="8307" y="101"/>
                </a:lnTo>
                <a:cubicBezTo>
                  <a:pt x="8307" y="34"/>
                  <a:pt x="8273" y="1"/>
                  <a:pt x="8206" y="1"/>
                </a:cubicBezTo>
                <a:close/>
              </a:path>
            </a:pathLst>
          </a:custGeom>
          <a:solidFill>
            <a:srgbClr val="508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1744;p82">
            <a:extLst>
              <a:ext uri="{FF2B5EF4-FFF2-40B4-BE49-F238E27FC236}">
                <a16:creationId xmlns:a16="http://schemas.microsoft.com/office/drawing/2014/main" id="{E3B58EBF-DA79-582E-3883-8684A9EDEBF7}"/>
              </a:ext>
            </a:extLst>
          </p:cNvPr>
          <p:cNvSpPr/>
          <p:nvPr/>
        </p:nvSpPr>
        <p:spPr>
          <a:xfrm>
            <a:off x="5501762" y="4400665"/>
            <a:ext cx="7525" cy="507900"/>
          </a:xfrm>
          <a:custGeom>
            <a:avLst/>
            <a:gdLst/>
            <a:ahLst/>
            <a:cxnLst/>
            <a:rect l="l" t="t" r="r" b="b"/>
            <a:pathLst>
              <a:path w="301" h="20316" extrusionOk="0">
                <a:moveTo>
                  <a:pt x="0" y="1"/>
                </a:moveTo>
                <a:lnTo>
                  <a:pt x="0" y="20315"/>
                </a:lnTo>
                <a:lnTo>
                  <a:pt x="301" y="20315"/>
                </a:lnTo>
                <a:lnTo>
                  <a:pt x="301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9" name="Google Shape;1745;p82">
            <a:extLst>
              <a:ext uri="{FF2B5EF4-FFF2-40B4-BE49-F238E27FC236}">
                <a16:creationId xmlns:a16="http://schemas.microsoft.com/office/drawing/2014/main" id="{D7C094F8-42C6-67DF-BAD3-C14DFA57470D}"/>
              </a:ext>
            </a:extLst>
          </p:cNvPr>
          <p:cNvSpPr/>
          <p:nvPr/>
        </p:nvSpPr>
        <p:spPr>
          <a:xfrm>
            <a:off x="5401687" y="4405665"/>
            <a:ext cx="207675" cy="6700"/>
          </a:xfrm>
          <a:custGeom>
            <a:avLst/>
            <a:gdLst/>
            <a:ahLst/>
            <a:cxnLst/>
            <a:rect l="l" t="t" r="r" b="b"/>
            <a:pathLst>
              <a:path w="8307" h="268" extrusionOk="0">
                <a:moveTo>
                  <a:pt x="101" y="1"/>
                </a:moveTo>
                <a:cubicBezTo>
                  <a:pt x="34" y="1"/>
                  <a:pt x="1" y="34"/>
                  <a:pt x="1" y="101"/>
                </a:cubicBezTo>
                <a:lnTo>
                  <a:pt x="1" y="268"/>
                </a:lnTo>
                <a:cubicBezTo>
                  <a:pt x="1" y="234"/>
                  <a:pt x="34" y="168"/>
                  <a:pt x="101" y="168"/>
                </a:cubicBezTo>
                <a:lnTo>
                  <a:pt x="8206" y="168"/>
                </a:lnTo>
                <a:cubicBezTo>
                  <a:pt x="8273" y="168"/>
                  <a:pt x="8307" y="234"/>
                  <a:pt x="8307" y="268"/>
                </a:cubicBezTo>
                <a:lnTo>
                  <a:pt x="8307" y="101"/>
                </a:lnTo>
                <a:cubicBezTo>
                  <a:pt x="8307" y="34"/>
                  <a:pt x="8273" y="1"/>
                  <a:pt x="8206" y="1"/>
                </a:cubicBezTo>
                <a:close/>
              </a:path>
            </a:pathLst>
          </a:custGeom>
          <a:solidFill>
            <a:srgbClr val="A9BD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0" name="Google Shape;1746;p82">
            <a:extLst>
              <a:ext uri="{FF2B5EF4-FFF2-40B4-BE49-F238E27FC236}">
                <a16:creationId xmlns:a16="http://schemas.microsoft.com/office/drawing/2014/main" id="{2D72E3BF-5197-7D9F-6A38-AAE861B572DC}"/>
              </a:ext>
            </a:extLst>
          </p:cNvPr>
          <p:cNvSpPr/>
          <p:nvPr/>
        </p:nvSpPr>
        <p:spPr>
          <a:xfrm>
            <a:off x="5399187" y="4626665"/>
            <a:ext cx="212675" cy="7525"/>
          </a:xfrm>
          <a:custGeom>
            <a:avLst/>
            <a:gdLst/>
            <a:ahLst/>
            <a:cxnLst/>
            <a:rect l="l" t="t" r="r" b="b"/>
            <a:pathLst>
              <a:path w="8507" h="301" extrusionOk="0">
                <a:moveTo>
                  <a:pt x="1" y="1"/>
                </a:moveTo>
                <a:lnTo>
                  <a:pt x="1" y="301"/>
                </a:lnTo>
                <a:lnTo>
                  <a:pt x="8507" y="301"/>
                </a:lnTo>
                <a:lnTo>
                  <a:pt x="8507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1" name="Google Shape;1747;p82">
            <a:extLst>
              <a:ext uri="{FF2B5EF4-FFF2-40B4-BE49-F238E27FC236}">
                <a16:creationId xmlns:a16="http://schemas.microsoft.com/office/drawing/2014/main" id="{4B138547-AA0D-FDAA-BC31-A72C009BEB82}"/>
              </a:ext>
            </a:extLst>
          </p:cNvPr>
          <p:cNvSpPr/>
          <p:nvPr/>
        </p:nvSpPr>
        <p:spPr>
          <a:xfrm>
            <a:off x="5397512" y="4860165"/>
            <a:ext cx="213525" cy="46725"/>
          </a:xfrm>
          <a:custGeom>
            <a:avLst/>
            <a:gdLst/>
            <a:ahLst/>
            <a:cxnLst/>
            <a:rect l="l" t="t" r="r" b="b"/>
            <a:pathLst>
              <a:path w="8541" h="1869" extrusionOk="0">
                <a:moveTo>
                  <a:pt x="1" y="1"/>
                </a:moveTo>
                <a:lnTo>
                  <a:pt x="1" y="1869"/>
                </a:lnTo>
                <a:lnTo>
                  <a:pt x="8540" y="1869"/>
                </a:lnTo>
                <a:lnTo>
                  <a:pt x="8540" y="1"/>
                </a:lnTo>
                <a:close/>
              </a:path>
            </a:pathLst>
          </a:custGeom>
          <a:solidFill>
            <a:srgbClr val="664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2" name="Google Shape;1748;p82">
            <a:extLst>
              <a:ext uri="{FF2B5EF4-FFF2-40B4-BE49-F238E27FC236}">
                <a16:creationId xmlns:a16="http://schemas.microsoft.com/office/drawing/2014/main" id="{5C48C69A-731C-87E9-013D-EEAB9D2B8C92}"/>
              </a:ext>
            </a:extLst>
          </p:cNvPr>
          <p:cNvSpPr/>
          <p:nvPr/>
        </p:nvSpPr>
        <p:spPr>
          <a:xfrm>
            <a:off x="5685237" y="4383165"/>
            <a:ext cx="44200" cy="48375"/>
          </a:xfrm>
          <a:custGeom>
            <a:avLst/>
            <a:gdLst/>
            <a:ahLst/>
            <a:cxnLst/>
            <a:rect l="l" t="t" r="r" b="b"/>
            <a:pathLst>
              <a:path w="1768" h="1935" extrusionOk="0">
                <a:moveTo>
                  <a:pt x="0" y="0"/>
                </a:moveTo>
                <a:lnTo>
                  <a:pt x="0" y="167"/>
                </a:lnTo>
                <a:lnTo>
                  <a:pt x="901" y="167"/>
                </a:lnTo>
                <a:cubicBezTo>
                  <a:pt x="1301" y="167"/>
                  <a:pt x="1601" y="501"/>
                  <a:pt x="1601" y="868"/>
                </a:cubicBezTo>
                <a:lnTo>
                  <a:pt x="1601" y="1935"/>
                </a:lnTo>
                <a:lnTo>
                  <a:pt x="1768" y="1935"/>
                </a:lnTo>
                <a:lnTo>
                  <a:pt x="1768" y="868"/>
                </a:lnTo>
                <a:cubicBezTo>
                  <a:pt x="1768" y="367"/>
                  <a:pt x="1401" y="0"/>
                  <a:pt x="901" y="0"/>
                </a:cubicBezTo>
                <a:close/>
              </a:path>
            </a:pathLst>
          </a:custGeom>
          <a:solidFill>
            <a:srgbClr val="4949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1749;p82">
            <a:extLst>
              <a:ext uri="{FF2B5EF4-FFF2-40B4-BE49-F238E27FC236}">
                <a16:creationId xmlns:a16="http://schemas.microsoft.com/office/drawing/2014/main" id="{F0F68E5F-F6CC-15F0-B98E-010944AB3E0F}"/>
              </a:ext>
            </a:extLst>
          </p:cNvPr>
          <p:cNvSpPr/>
          <p:nvPr/>
        </p:nvSpPr>
        <p:spPr>
          <a:xfrm>
            <a:off x="5701062" y="4416515"/>
            <a:ext cx="35050" cy="114275"/>
          </a:xfrm>
          <a:custGeom>
            <a:avLst/>
            <a:gdLst/>
            <a:ahLst/>
            <a:cxnLst/>
            <a:rect l="l" t="t" r="r" b="b"/>
            <a:pathLst>
              <a:path w="1402" h="4571" extrusionOk="0">
                <a:moveTo>
                  <a:pt x="568" y="1"/>
                </a:moveTo>
                <a:cubicBezTo>
                  <a:pt x="234" y="1"/>
                  <a:pt x="1" y="267"/>
                  <a:pt x="1" y="568"/>
                </a:cubicBezTo>
                <a:lnTo>
                  <a:pt x="1" y="3603"/>
                </a:lnTo>
                <a:cubicBezTo>
                  <a:pt x="1" y="4137"/>
                  <a:pt x="434" y="4571"/>
                  <a:pt x="968" y="4571"/>
                </a:cubicBezTo>
                <a:lnTo>
                  <a:pt x="1035" y="4571"/>
                </a:lnTo>
                <a:cubicBezTo>
                  <a:pt x="1235" y="4571"/>
                  <a:pt x="1402" y="4404"/>
                  <a:pt x="1402" y="4170"/>
                </a:cubicBezTo>
                <a:lnTo>
                  <a:pt x="1402" y="201"/>
                </a:lnTo>
                <a:cubicBezTo>
                  <a:pt x="1402" y="67"/>
                  <a:pt x="1335" y="1"/>
                  <a:pt x="1202" y="1"/>
                </a:cubicBezTo>
                <a:close/>
              </a:path>
            </a:pathLst>
          </a:custGeom>
          <a:solidFill>
            <a:srgbClr val="5D5D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4" name="Google Shape;1750;p82">
            <a:extLst>
              <a:ext uri="{FF2B5EF4-FFF2-40B4-BE49-F238E27FC236}">
                <a16:creationId xmlns:a16="http://schemas.microsoft.com/office/drawing/2014/main" id="{F8B3F980-09E0-ED04-23F8-9FFDF9A2BFC1}"/>
              </a:ext>
            </a:extLst>
          </p:cNvPr>
          <p:cNvSpPr/>
          <p:nvPr/>
        </p:nvSpPr>
        <p:spPr>
          <a:xfrm>
            <a:off x="5674387" y="4374815"/>
            <a:ext cx="19200" cy="20875"/>
          </a:xfrm>
          <a:custGeom>
            <a:avLst/>
            <a:gdLst/>
            <a:ahLst/>
            <a:cxnLst/>
            <a:rect l="l" t="t" r="r" b="b"/>
            <a:pathLst>
              <a:path w="768" h="835" extrusionOk="0">
                <a:moveTo>
                  <a:pt x="201" y="1"/>
                </a:moveTo>
                <a:cubicBezTo>
                  <a:pt x="100" y="1"/>
                  <a:pt x="0" y="101"/>
                  <a:pt x="0" y="201"/>
                </a:cubicBezTo>
                <a:lnTo>
                  <a:pt x="0" y="635"/>
                </a:lnTo>
                <a:cubicBezTo>
                  <a:pt x="0" y="735"/>
                  <a:pt x="100" y="835"/>
                  <a:pt x="201" y="835"/>
                </a:cubicBezTo>
                <a:lnTo>
                  <a:pt x="567" y="835"/>
                </a:lnTo>
                <a:cubicBezTo>
                  <a:pt x="668" y="835"/>
                  <a:pt x="768" y="735"/>
                  <a:pt x="768" y="635"/>
                </a:cubicBezTo>
                <a:lnTo>
                  <a:pt x="768" y="201"/>
                </a:lnTo>
                <a:cubicBezTo>
                  <a:pt x="768" y="101"/>
                  <a:pt x="668" y="1"/>
                  <a:pt x="567" y="1"/>
                </a:cubicBezTo>
                <a:close/>
              </a:path>
            </a:pathLst>
          </a:custGeom>
          <a:solidFill>
            <a:srgbClr val="5D5D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5" name="Google Shape;1751;p82">
            <a:extLst>
              <a:ext uri="{FF2B5EF4-FFF2-40B4-BE49-F238E27FC236}">
                <a16:creationId xmlns:a16="http://schemas.microsoft.com/office/drawing/2014/main" id="{062BFFBE-99CC-F957-E174-836842F44036}"/>
              </a:ext>
            </a:extLst>
          </p:cNvPr>
          <p:cNvSpPr/>
          <p:nvPr/>
        </p:nvSpPr>
        <p:spPr>
          <a:xfrm>
            <a:off x="7916001" y="2833340"/>
            <a:ext cx="621207" cy="193497"/>
          </a:xfrm>
          <a:custGeom>
            <a:avLst/>
            <a:gdLst/>
            <a:ahLst/>
            <a:cxnLst/>
            <a:rect l="l" t="t" r="r" b="b"/>
            <a:pathLst>
              <a:path w="16279" h="5071" extrusionOk="0">
                <a:moveTo>
                  <a:pt x="8673" y="0"/>
                </a:moveTo>
                <a:cubicBezTo>
                  <a:pt x="7139" y="0"/>
                  <a:pt x="5804" y="934"/>
                  <a:pt x="5237" y="2235"/>
                </a:cubicBezTo>
                <a:cubicBezTo>
                  <a:pt x="4670" y="1735"/>
                  <a:pt x="3936" y="1435"/>
                  <a:pt x="3136" y="1435"/>
                </a:cubicBezTo>
                <a:cubicBezTo>
                  <a:pt x="1401" y="1435"/>
                  <a:pt x="0" y="2836"/>
                  <a:pt x="0" y="4570"/>
                </a:cubicBezTo>
                <a:cubicBezTo>
                  <a:pt x="0" y="4737"/>
                  <a:pt x="0" y="4904"/>
                  <a:pt x="34" y="5071"/>
                </a:cubicBezTo>
                <a:lnTo>
                  <a:pt x="16279" y="5071"/>
                </a:lnTo>
                <a:cubicBezTo>
                  <a:pt x="15978" y="3970"/>
                  <a:pt x="14978" y="3136"/>
                  <a:pt x="13810" y="3136"/>
                </a:cubicBezTo>
                <a:cubicBezTo>
                  <a:pt x="13310" y="3136"/>
                  <a:pt x="12843" y="3269"/>
                  <a:pt x="12443" y="3536"/>
                </a:cubicBezTo>
                <a:cubicBezTo>
                  <a:pt x="12309" y="1568"/>
                  <a:pt x="10675" y="0"/>
                  <a:pt x="8673" y="0"/>
                </a:cubicBezTo>
                <a:close/>
              </a:path>
            </a:pathLst>
          </a:custGeom>
          <a:solidFill>
            <a:srgbClr val="E0CF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6" name="Google Shape;2985;p111">
            <a:extLst>
              <a:ext uri="{FF2B5EF4-FFF2-40B4-BE49-F238E27FC236}">
                <a16:creationId xmlns:a16="http://schemas.microsoft.com/office/drawing/2014/main" id="{87AC4661-5299-6DFB-42E6-5D196DA70453}"/>
              </a:ext>
            </a:extLst>
          </p:cNvPr>
          <p:cNvGrpSpPr/>
          <p:nvPr/>
        </p:nvGrpSpPr>
        <p:grpSpPr>
          <a:xfrm rot="-1800095">
            <a:off x="-1577592" y="600384"/>
            <a:ext cx="3376410" cy="3681720"/>
            <a:chOff x="5006800" y="1811156"/>
            <a:chExt cx="2989175" cy="3259469"/>
          </a:xfrm>
        </p:grpSpPr>
        <p:grpSp>
          <p:nvGrpSpPr>
            <p:cNvPr id="3597" name="Google Shape;2986;p111">
              <a:extLst>
                <a:ext uri="{FF2B5EF4-FFF2-40B4-BE49-F238E27FC236}">
                  <a16:creationId xmlns:a16="http://schemas.microsoft.com/office/drawing/2014/main" id="{04B7E9EF-A7FB-BE86-29C4-47FB57C43C55}"/>
                </a:ext>
              </a:extLst>
            </p:cNvPr>
            <p:cNvGrpSpPr/>
            <p:nvPr/>
          </p:nvGrpSpPr>
          <p:grpSpPr>
            <a:xfrm>
              <a:off x="5006800" y="1811156"/>
              <a:ext cx="2989175" cy="3259469"/>
              <a:chOff x="5006800" y="1811156"/>
              <a:chExt cx="2989175" cy="3259469"/>
            </a:xfrm>
          </p:grpSpPr>
          <p:sp>
            <p:nvSpPr>
              <p:cNvPr id="3604" name="Google Shape;2987;p111">
                <a:extLst>
                  <a:ext uri="{FF2B5EF4-FFF2-40B4-BE49-F238E27FC236}">
                    <a16:creationId xmlns:a16="http://schemas.microsoft.com/office/drawing/2014/main" id="{450EF119-E7FA-0FCF-16A4-79BDB43BE9C7}"/>
                  </a:ext>
                </a:extLst>
              </p:cNvPr>
              <p:cNvSpPr/>
              <p:nvPr/>
            </p:nvSpPr>
            <p:spPr>
              <a:xfrm rot="-899979">
                <a:off x="6575303" y="2639287"/>
                <a:ext cx="1180995" cy="2007593"/>
              </a:xfrm>
              <a:custGeom>
                <a:avLst/>
                <a:gdLst/>
                <a:ahLst/>
                <a:cxnLst/>
                <a:rect l="l" t="t" r="r" b="b"/>
                <a:pathLst>
                  <a:path w="17935" h="30488" extrusionOk="0">
                    <a:moveTo>
                      <a:pt x="17934" y="1"/>
                    </a:moveTo>
                    <a:lnTo>
                      <a:pt x="1" y="9667"/>
                    </a:lnTo>
                    <a:lnTo>
                      <a:pt x="1" y="30488"/>
                    </a:lnTo>
                    <a:lnTo>
                      <a:pt x="17934" y="19849"/>
                    </a:lnTo>
                    <a:lnTo>
                      <a:pt x="179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2988;p111">
                <a:extLst>
                  <a:ext uri="{FF2B5EF4-FFF2-40B4-BE49-F238E27FC236}">
                    <a16:creationId xmlns:a16="http://schemas.microsoft.com/office/drawing/2014/main" id="{138C97A0-6A4B-1B74-14AA-FF951256AF00}"/>
                  </a:ext>
                </a:extLst>
              </p:cNvPr>
              <p:cNvSpPr/>
              <p:nvPr/>
            </p:nvSpPr>
            <p:spPr>
              <a:xfrm rot="-899979">
                <a:off x="5144026" y="2093182"/>
                <a:ext cx="2359883" cy="1371100"/>
              </a:xfrm>
              <a:custGeom>
                <a:avLst/>
                <a:gdLst/>
                <a:ahLst/>
                <a:cxnLst/>
                <a:rect l="l" t="t" r="r" b="b"/>
                <a:pathLst>
                  <a:path w="35838" h="20822" extrusionOk="0">
                    <a:moveTo>
                      <a:pt x="18390" y="1"/>
                    </a:moveTo>
                    <a:lnTo>
                      <a:pt x="1" y="10669"/>
                    </a:lnTo>
                    <a:lnTo>
                      <a:pt x="17904" y="20822"/>
                    </a:lnTo>
                    <a:lnTo>
                      <a:pt x="35837" y="11156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rgbClr val="E6B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2989;p111">
                <a:extLst>
                  <a:ext uri="{FF2B5EF4-FFF2-40B4-BE49-F238E27FC236}">
                    <a16:creationId xmlns:a16="http://schemas.microsoft.com/office/drawing/2014/main" id="{BB851CAB-1E56-B229-1F96-F4ADA90F8DBD}"/>
                  </a:ext>
                </a:extLst>
              </p:cNvPr>
              <p:cNvSpPr/>
              <p:nvPr/>
            </p:nvSpPr>
            <p:spPr>
              <a:xfrm rot="-899979">
                <a:off x="5432482" y="2913211"/>
                <a:ext cx="1178954" cy="2039596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30974" extrusionOk="0">
                    <a:moveTo>
                      <a:pt x="1" y="0"/>
                    </a:moveTo>
                    <a:lnTo>
                      <a:pt x="1" y="20335"/>
                    </a:lnTo>
                    <a:lnTo>
                      <a:pt x="17904" y="30974"/>
                    </a:lnTo>
                    <a:lnTo>
                      <a:pt x="17904" y="1015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A4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2990;p111">
                <a:extLst>
                  <a:ext uri="{FF2B5EF4-FFF2-40B4-BE49-F238E27FC236}">
                    <a16:creationId xmlns:a16="http://schemas.microsoft.com/office/drawing/2014/main" id="{CF8E6F3F-08EE-CDB5-DD5B-2A7AE11826F7}"/>
                  </a:ext>
                </a:extLst>
              </p:cNvPr>
              <p:cNvSpPr/>
              <p:nvPr/>
            </p:nvSpPr>
            <p:spPr>
              <a:xfrm rot="-899979">
                <a:off x="7080466" y="3494225"/>
                <a:ext cx="224215" cy="25022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00" extrusionOk="0">
                    <a:moveTo>
                      <a:pt x="1703" y="0"/>
                    </a:moveTo>
                    <a:cubicBezTo>
                      <a:pt x="760" y="0"/>
                      <a:pt x="0" y="851"/>
                      <a:pt x="0" y="1915"/>
                    </a:cubicBezTo>
                    <a:cubicBezTo>
                      <a:pt x="0" y="2949"/>
                      <a:pt x="760" y="3800"/>
                      <a:pt x="1703" y="3800"/>
                    </a:cubicBezTo>
                    <a:cubicBezTo>
                      <a:pt x="2645" y="3800"/>
                      <a:pt x="3405" y="2949"/>
                      <a:pt x="3405" y="1915"/>
                    </a:cubicBezTo>
                    <a:cubicBezTo>
                      <a:pt x="3405" y="851"/>
                      <a:pt x="2645" y="0"/>
                      <a:pt x="17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2991;p111">
                <a:extLst>
                  <a:ext uri="{FF2B5EF4-FFF2-40B4-BE49-F238E27FC236}">
                    <a16:creationId xmlns:a16="http://schemas.microsoft.com/office/drawing/2014/main" id="{7E9E1E86-264E-A178-CC3E-99224FF2E821}"/>
                  </a:ext>
                </a:extLst>
              </p:cNvPr>
              <p:cNvSpPr/>
              <p:nvPr/>
            </p:nvSpPr>
            <p:spPr>
              <a:xfrm rot="-899979">
                <a:off x="5580827" y="4059768"/>
                <a:ext cx="224215" cy="252266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31" extrusionOk="0">
                    <a:moveTo>
                      <a:pt x="1702" y="1"/>
                    </a:moveTo>
                    <a:cubicBezTo>
                      <a:pt x="760" y="1"/>
                      <a:pt x="0" y="852"/>
                      <a:pt x="0" y="1915"/>
                    </a:cubicBezTo>
                    <a:cubicBezTo>
                      <a:pt x="0" y="2979"/>
                      <a:pt x="760" y="3830"/>
                      <a:pt x="1702" y="3830"/>
                    </a:cubicBezTo>
                    <a:cubicBezTo>
                      <a:pt x="2645" y="3830"/>
                      <a:pt x="3404" y="2979"/>
                      <a:pt x="3404" y="1915"/>
                    </a:cubicBezTo>
                    <a:cubicBezTo>
                      <a:pt x="3404" y="852"/>
                      <a:pt x="2645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2992;p111">
                <a:extLst>
                  <a:ext uri="{FF2B5EF4-FFF2-40B4-BE49-F238E27FC236}">
                    <a16:creationId xmlns:a16="http://schemas.microsoft.com/office/drawing/2014/main" id="{36F0517F-3F39-D11F-38E5-A65175207CE0}"/>
                  </a:ext>
                </a:extLst>
              </p:cNvPr>
              <p:cNvSpPr/>
              <p:nvPr/>
            </p:nvSpPr>
            <p:spPr>
              <a:xfrm rot="-899979">
                <a:off x="5879898" y="3816181"/>
                <a:ext cx="222239" cy="2502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800" extrusionOk="0">
                    <a:moveTo>
                      <a:pt x="1703" y="0"/>
                    </a:moveTo>
                    <a:cubicBezTo>
                      <a:pt x="761" y="0"/>
                      <a:pt x="1" y="851"/>
                      <a:pt x="1" y="1915"/>
                    </a:cubicBezTo>
                    <a:cubicBezTo>
                      <a:pt x="1" y="2949"/>
                      <a:pt x="761" y="3800"/>
                      <a:pt x="1703" y="3800"/>
                    </a:cubicBezTo>
                    <a:cubicBezTo>
                      <a:pt x="2615" y="3800"/>
                      <a:pt x="3375" y="2949"/>
                      <a:pt x="3375" y="1915"/>
                    </a:cubicBezTo>
                    <a:cubicBezTo>
                      <a:pt x="3375" y="851"/>
                      <a:pt x="2615" y="0"/>
                      <a:pt x="17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2993;p111">
                <a:extLst>
                  <a:ext uri="{FF2B5EF4-FFF2-40B4-BE49-F238E27FC236}">
                    <a16:creationId xmlns:a16="http://schemas.microsoft.com/office/drawing/2014/main" id="{DB2593E1-A9E4-FFC6-ACBE-78480CC62203}"/>
                  </a:ext>
                </a:extLst>
              </p:cNvPr>
              <p:cNvSpPr/>
              <p:nvPr/>
            </p:nvSpPr>
            <p:spPr>
              <a:xfrm rot="-899979">
                <a:off x="6207969" y="3562254"/>
                <a:ext cx="224215" cy="252266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31" extrusionOk="0">
                    <a:moveTo>
                      <a:pt x="1702" y="1"/>
                    </a:moveTo>
                    <a:cubicBezTo>
                      <a:pt x="760" y="1"/>
                      <a:pt x="0" y="852"/>
                      <a:pt x="0" y="1916"/>
                    </a:cubicBezTo>
                    <a:cubicBezTo>
                      <a:pt x="0" y="2979"/>
                      <a:pt x="760" y="3831"/>
                      <a:pt x="1702" y="3831"/>
                    </a:cubicBezTo>
                    <a:cubicBezTo>
                      <a:pt x="2645" y="3831"/>
                      <a:pt x="3405" y="2979"/>
                      <a:pt x="3405" y="1916"/>
                    </a:cubicBezTo>
                    <a:cubicBezTo>
                      <a:pt x="3405" y="852"/>
                      <a:pt x="2645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2994;p111">
                <a:extLst>
                  <a:ext uri="{FF2B5EF4-FFF2-40B4-BE49-F238E27FC236}">
                    <a16:creationId xmlns:a16="http://schemas.microsoft.com/office/drawing/2014/main" id="{0429F61D-826A-715A-F145-2B457B2D25AE}"/>
                  </a:ext>
                </a:extLst>
              </p:cNvPr>
              <p:cNvSpPr/>
              <p:nvPr/>
            </p:nvSpPr>
            <p:spPr>
              <a:xfrm rot="-899979">
                <a:off x="6170199" y="2284222"/>
                <a:ext cx="240216" cy="250817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809" extrusionOk="0">
                    <a:moveTo>
                      <a:pt x="1864" y="0"/>
                    </a:moveTo>
                    <a:cubicBezTo>
                      <a:pt x="1040" y="0"/>
                      <a:pt x="291" y="716"/>
                      <a:pt x="152" y="1661"/>
                    </a:cubicBezTo>
                    <a:cubicBezTo>
                      <a:pt x="0" y="2694"/>
                      <a:pt x="639" y="3667"/>
                      <a:pt x="1551" y="3788"/>
                    </a:cubicBezTo>
                    <a:cubicBezTo>
                      <a:pt x="1634" y="3802"/>
                      <a:pt x="1717" y="3808"/>
                      <a:pt x="1799" y="3808"/>
                    </a:cubicBezTo>
                    <a:cubicBezTo>
                      <a:pt x="2638" y="3808"/>
                      <a:pt x="3357" y="3117"/>
                      <a:pt x="3496" y="2147"/>
                    </a:cubicBezTo>
                    <a:cubicBezTo>
                      <a:pt x="3648" y="1114"/>
                      <a:pt x="3040" y="141"/>
                      <a:pt x="2098" y="19"/>
                    </a:cubicBezTo>
                    <a:cubicBezTo>
                      <a:pt x="2019" y="6"/>
                      <a:pt x="1941" y="0"/>
                      <a:pt x="1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2995;p111">
                <a:extLst>
                  <a:ext uri="{FF2B5EF4-FFF2-40B4-BE49-F238E27FC236}">
                    <a16:creationId xmlns:a16="http://schemas.microsoft.com/office/drawing/2014/main" id="{F704DA05-FB94-751E-E414-C1C67F4CBB7C}"/>
                  </a:ext>
                </a:extLst>
              </p:cNvPr>
              <p:cNvSpPr/>
              <p:nvPr/>
            </p:nvSpPr>
            <p:spPr>
              <a:xfrm rot="-899979">
                <a:off x="6248859" y="2948949"/>
                <a:ext cx="240216" cy="250883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810" extrusionOk="0">
                    <a:moveTo>
                      <a:pt x="1864" y="1"/>
                    </a:moveTo>
                    <a:cubicBezTo>
                      <a:pt x="1040" y="1"/>
                      <a:pt x="291" y="717"/>
                      <a:pt x="152" y="1662"/>
                    </a:cubicBezTo>
                    <a:cubicBezTo>
                      <a:pt x="0" y="2695"/>
                      <a:pt x="608" y="3668"/>
                      <a:pt x="1551" y="3789"/>
                    </a:cubicBezTo>
                    <a:cubicBezTo>
                      <a:pt x="1632" y="3803"/>
                      <a:pt x="1712" y="3809"/>
                      <a:pt x="1792" y="3809"/>
                    </a:cubicBezTo>
                    <a:cubicBezTo>
                      <a:pt x="2613" y="3809"/>
                      <a:pt x="3357" y="3118"/>
                      <a:pt x="3496" y="2148"/>
                    </a:cubicBezTo>
                    <a:cubicBezTo>
                      <a:pt x="3648" y="1115"/>
                      <a:pt x="3010" y="142"/>
                      <a:pt x="2098" y="20"/>
                    </a:cubicBezTo>
                    <a:cubicBezTo>
                      <a:pt x="2019" y="7"/>
                      <a:pt x="1941" y="1"/>
                      <a:pt x="1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8" name="Google Shape;2996;p111">
              <a:extLst>
                <a:ext uri="{FF2B5EF4-FFF2-40B4-BE49-F238E27FC236}">
                  <a16:creationId xmlns:a16="http://schemas.microsoft.com/office/drawing/2014/main" id="{F6449F63-8FAB-40CC-FA3E-AAAD525452AB}"/>
                </a:ext>
              </a:extLst>
            </p:cNvPr>
            <p:cNvSpPr/>
            <p:nvPr/>
          </p:nvSpPr>
          <p:spPr>
            <a:xfrm rot="-899979">
              <a:off x="7190084" y="3473531"/>
              <a:ext cx="144209" cy="254307"/>
            </a:xfrm>
            <a:custGeom>
              <a:avLst/>
              <a:gdLst/>
              <a:ahLst/>
              <a:cxnLst/>
              <a:rect l="l" t="t" r="r" b="b"/>
              <a:pathLst>
                <a:path w="2190" h="3862" extrusionOk="0">
                  <a:moveTo>
                    <a:pt x="1" y="1"/>
                  </a:moveTo>
                  <a:cubicBezTo>
                    <a:pt x="943" y="123"/>
                    <a:pt x="1703" y="943"/>
                    <a:pt x="1703" y="1916"/>
                  </a:cubicBezTo>
                  <a:cubicBezTo>
                    <a:pt x="1703" y="2919"/>
                    <a:pt x="943" y="3709"/>
                    <a:pt x="1" y="3831"/>
                  </a:cubicBezTo>
                  <a:cubicBezTo>
                    <a:pt x="61" y="3861"/>
                    <a:pt x="153" y="3861"/>
                    <a:pt x="244" y="3861"/>
                  </a:cubicBezTo>
                  <a:cubicBezTo>
                    <a:pt x="1308" y="3861"/>
                    <a:pt x="2189" y="2980"/>
                    <a:pt x="2189" y="1916"/>
                  </a:cubicBezTo>
                  <a:cubicBezTo>
                    <a:pt x="2189" y="852"/>
                    <a:pt x="1308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2997;p111">
              <a:extLst>
                <a:ext uri="{FF2B5EF4-FFF2-40B4-BE49-F238E27FC236}">
                  <a16:creationId xmlns:a16="http://schemas.microsoft.com/office/drawing/2014/main" id="{4B49F125-37E5-635B-A63B-CF7C00345FC6}"/>
                </a:ext>
              </a:extLst>
            </p:cNvPr>
            <p:cNvSpPr/>
            <p:nvPr/>
          </p:nvSpPr>
          <p:spPr>
            <a:xfrm rot="-899979">
              <a:off x="5690446" y="4039147"/>
              <a:ext cx="144143" cy="256217"/>
            </a:xfrm>
            <a:custGeom>
              <a:avLst/>
              <a:gdLst/>
              <a:ahLst/>
              <a:cxnLst/>
              <a:rect l="l" t="t" r="r" b="b"/>
              <a:pathLst>
                <a:path w="2189" h="3891" extrusionOk="0">
                  <a:moveTo>
                    <a:pt x="243" y="0"/>
                  </a:moveTo>
                  <a:cubicBezTo>
                    <a:pt x="183" y="0"/>
                    <a:pt x="91" y="31"/>
                    <a:pt x="0" y="31"/>
                  </a:cubicBezTo>
                  <a:cubicBezTo>
                    <a:pt x="973" y="152"/>
                    <a:pt x="1702" y="973"/>
                    <a:pt x="1702" y="1945"/>
                  </a:cubicBezTo>
                  <a:cubicBezTo>
                    <a:pt x="1702" y="2918"/>
                    <a:pt x="973" y="3739"/>
                    <a:pt x="0" y="3860"/>
                  </a:cubicBezTo>
                  <a:cubicBezTo>
                    <a:pt x="91" y="3860"/>
                    <a:pt x="152" y="3891"/>
                    <a:pt x="243" y="3891"/>
                  </a:cubicBezTo>
                  <a:cubicBezTo>
                    <a:pt x="1307" y="3891"/>
                    <a:pt x="2189" y="3009"/>
                    <a:pt x="2189" y="1945"/>
                  </a:cubicBezTo>
                  <a:cubicBezTo>
                    <a:pt x="2189" y="882"/>
                    <a:pt x="1338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2998;p111">
              <a:extLst>
                <a:ext uri="{FF2B5EF4-FFF2-40B4-BE49-F238E27FC236}">
                  <a16:creationId xmlns:a16="http://schemas.microsoft.com/office/drawing/2014/main" id="{F2ABEAFB-7033-2ED5-382C-6EA67888AB6B}"/>
                </a:ext>
              </a:extLst>
            </p:cNvPr>
            <p:cNvSpPr/>
            <p:nvPr/>
          </p:nvSpPr>
          <p:spPr>
            <a:xfrm rot="-899979">
              <a:off x="5989517" y="3795495"/>
              <a:ext cx="142167" cy="254307"/>
            </a:xfrm>
            <a:custGeom>
              <a:avLst/>
              <a:gdLst/>
              <a:ahLst/>
              <a:cxnLst/>
              <a:rect l="l" t="t" r="r" b="b"/>
              <a:pathLst>
                <a:path w="2159" h="3862" extrusionOk="0">
                  <a:moveTo>
                    <a:pt x="1" y="1"/>
                  </a:moveTo>
                  <a:cubicBezTo>
                    <a:pt x="943" y="123"/>
                    <a:pt x="1673" y="943"/>
                    <a:pt x="1673" y="1916"/>
                  </a:cubicBezTo>
                  <a:cubicBezTo>
                    <a:pt x="1673" y="2919"/>
                    <a:pt x="943" y="3709"/>
                    <a:pt x="1" y="3831"/>
                  </a:cubicBezTo>
                  <a:cubicBezTo>
                    <a:pt x="62" y="3861"/>
                    <a:pt x="153" y="3861"/>
                    <a:pt x="214" y="3861"/>
                  </a:cubicBezTo>
                  <a:cubicBezTo>
                    <a:pt x="1308" y="3861"/>
                    <a:pt x="2159" y="2980"/>
                    <a:pt x="2159" y="1916"/>
                  </a:cubicBezTo>
                  <a:cubicBezTo>
                    <a:pt x="2159" y="852"/>
                    <a:pt x="1308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2999;p111">
              <a:extLst>
                <a:ext uri="{FF2B5EF4-FFF2-40B4-BE49-F238E27FC236}">
                  <a16:creationId xmlns:a16="http://schemas.microsoft.com/office/drawing/2014/main" id="{54F9EE48-ACC1-564F-D063-368D0DC54E33}"/>
                </a:ext>
              </a:extLst>
            </p:cNvPr>
            <p:cNvSpPr/>
            <p:nvPr/>
          </p:nvSpPr>
          <p:spPr>
            <a:xfrm rot="-899979">
              <a:off x="6317366" y="3541923"/>
              <a:ext cx="142167" cy="254242"/>
            </a:xfrm>
            <a:custGeom>
              <a:avLst/>
              <a:gdLst/>
              <a:ahLst/>
              <a:cxnLst/>
              <a:rect l="l" t="t" r="r" b="b"/>
              <a:pathLst>
                <a:path w="2159" h="3861" extrusionOk="0">
                  <a:moveTo>
                    <a:pt x="244" y="0"/>
                  </a:moveTo>
                  <a:cubicBezTo>
                    <a:pt x="152" y="0"/>
                    <a:pt x="61" y="31"/>
                    <a:pt x="0" y="31"/>
                  </a:cubicBezTo>
                  <a:cubicBezTo>
                    <a:pt x="943" y="152"/>
                    <a:pt x="1672" y="943"/>
                    <a:pt x="1672" y="1946"/>
                  </a:cubicBezTo>
                  <a:cubicBezTo>
                    <a:pt x="1672" y="2918"/>
                    <a:pt x="943" y="3739"/>
                    <a:pt x="0" y="3861"/>
                  </a:cubicBezTo>
                  <a:lnTo>
                    <a:pt x="244" y="3861"/>
                  </a:lnTo>
                  <a:cubicBezTo>
                    <a:pt x="1307" y="3861"/>
                    <a:pt x="2159" y="3009"/>
                    <a:pt x="2159" y="1946"/>
                  </a:cubicBezTo>
                  <a:cubicBezTo>
                    <a:pt x="2159" y="851"/>
                    <a:pt x="130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000;p111">
              <a:extLst>
                <a:ext uri="{FF2B5EF4-FFF2-40B4-BE49-F238E27FC236}">
                  <a16:creationId xmlns:a16="http://schemas.microsoft.com/office/drawing/2014/main" id="{27C0CE01-0579-3259-07FD-4D640E4595F3}"/>
                </a:ext>
              </a:extLst>
            </p:cNvPr>
            <p:cNvSpPr/>
            <p:nvPr/>
          </p:nvSpPr>
          <p:spPr>
            <a:xfrm rot="-899979">
              <a:off x="6270916" y="2267991"/>
              <a:ext cx="170219" cy="255559"/>
            </a:xfrm>
            <a:custGeom>
              <a:avLst/>
              <a:gdLst/>
              <a:ahLst/>
              <a:cxnLst/>
              <a:rect l="l" t="t" r="r" b="b"/>
              <a:pathLst>
                <a:path w="2585" h="3881" extrusionOk="0">
                  <a:moveTo>
                    <a:pt x="578" y="0"/>
                  </a:moveTo>
                  <a:cubicBezTo>
                    <a:pt x="1490" y="244"/>
                    <a:pt x="2098" y="1155"/>
                    <a:pt x="1976" y="2128"/>
                  </a:cubicBezTo>
                  <a:cubicBezTo>
                    <a:pt x="1828" y="3080"/>
                    <a:pt x="1009" y="3770"/>
                    <a:pt x="62" y="3770"/>
                  </a:cubicBezTo>
                  <a:cubicBezTo>
                    <a:pt x="41" y="3770"/>
                    <a:pt x="21" y="3770"/>
                    <a:pt x="1" y="3769"/>
                  </a:cubicBezTo>
                  <a:lnTo>
                    <a:pt x="1" y="3769"/>
                  </a:lnTo>
                  <a:cubicBezTo>
                    <a:pt x="92" y="3800"/>
                    <a:pt x="183" y="3830"/>
                    <a:pt x="244" y="3861"/>
                  </a:cubicBezTo>
                  <a:cubicBezTo>
                    <a:pt x="338" y="3874"/>
                    <a:pt x="432" y="3881"/>
                    <a:pt x="524" y="3881"/>
                  </a:cubicBezTo>
                  <a:cubicBezTo>
                    <a:pt x="1474" y="3881"/>
                    <a:pt x="2294" y="3189"/>
                    <a:pt x="2432" y="2219"/>
                  </a:cubicBezTo>
                  <a:cubicBezTo>
                    <a:pt x="2584" y="1155"/>
                    <a:pt x="1855" y="152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001;p111">
              <a:extLst>
                <a:ext uri="{FF2B5EF4-FFF2-40B4-BE49-F238E27FC236}">
                  <a16:creationId xmlns:a16="http://schemas.microsoft.com/office/drawing/2014/main" id="{92CB25AE-6A48-DEE9-5397-5ECC490EC7E9}"/>
                </a:ext>
              </a:extLst>
            </p:cNvPr>
            <p:cNvSpPr/>
            <p:nvPr/>
          </p:nvSpPr>
          <p:spPr>
            <a:xfrm rot="-899979">
              <a:off x="6349585" y="2932783"/>
              <a:ext cx="170219" cy="255559"/>
            </a:xfrm>
            <a:custGeom>
              <a:avLst/>
              <a:gdLst/>
              <a:ahLst/>
              <a:cxnLst/>
              <a:rect l="l" t="t" r="r" b="b"/>
              <a:pathLst>
                <a:path w="2585" h="3881" extrusionOk="0">
                  <a:moveTo>
                    <a:pt x="548" y="0"/>
                  </a:moveTo>
                  <a:cubicBezTo>
                    <a:pt x="1490" y="244"/>
                    <a:pt x="2098" y="1155"/>
                    <a:pt x="1946" y="2128"/>
                  </a:cubicBezTo>
                  <a:cubicBezTo>
                    <a:pt x="1824" y="3101"/>
                    <a:pt x="973" y="3800"/>
                    <a:pt x="1" y="3800"/>
                  </a:cubicBezTo>
                  <a:cubicBezTo>
                    <a:pt x="92" y="3800"/>
                    <a:pt x="153" y="3830"/>
                    <a:pt x="244" y="3861"/>
                  </a:cubicBezTo>
                  <a:cubicBezTo>
                    <a:pt x="338" y="3874"/>
                    <a:pt x="432" y="3881"/>
                    <a:pt x="524" y="3881"/>
                  </a:cubicBezTo>
                  <a:cubicBezTo>
                    <a:pt x="1474" y="3881"/>
                    <a:pt x="2294" y="3189"/>
                    <a:pt x="2432" y="2219"/>
                  </a:cubicBezTo>
                  <a:cubicBezTo>
                    <a:pt x="2584" y="1155"/>
                    <a:pt x="1855" y="152"/>
                    <a:pt x="7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3" name="Google Shape;3006;p111">
            <a:extLst>
              <a:ext uri="{FF2B5EF4-FFF2-40B4-BE49-F238E27FC236}">
                <a16:creationId xmlns:a16="http://schemas.microsoft.com/office/drawing/2014/main" id="{415D0235-CEC8-A41E-F751-3EF9C1DD752D}"/>
              </a:ext>
            </a:extLst>
          </p:cNvPr>
          <p:cNvGrpSpPr/>
          <p:nvPr/>
        </p:nvGrpSpPr>
        <p:grpSpPr>
          <a:xfrm rot="1800004">
            <a:off x="-791442" y="-1761026"/>
            <a:ext cx="4153155" cy="4323068"/>
            <a:chOff x="5032774" y="2440179"/>
            <a:chExt cx="881402" cy="917435"/>
          </a:xfrm>
        </p:grpSpPr>
        <p:sp>
          <p:nvSpPr>
            <p:cNvPr id="3614" name="Google Shape;3007;p111">
              <a:extLst>
                <a:ext uri="{FF2B5EF4-FFF2-40B4-BE49-F238E27FC236}">
                  <a16:creationId xmlns:a16="http://schemas.microsoft.com/office/drawing/2014/main" id="{DCD99C88-215B-04AA-072D-44E0AAD15CC5}"/>
                </a:ext>
              </a:extLst>
            </p:cNvPr>
            <p:cNvSpPr/>
            <p:nvPr/>
          </p:nvSpPr>
          <p:spPr>
            <a:xfrm rot="-1799844">
              <a:off x="5500484" y="2645849"/>
              <a:ext cx="304604" cy="517999"/>
            </a:xfrm>
            <a:custGeom>
              <a:avLst/>
              <a:gdLst/>
              <a:ahLst/>
              <a:cxnLst/>
              <a:rect l="l" t="t" r="r" b="b"/>
              <a:pathLst>
                <a:path w="17964" h="30549" extrusionOk="0">
                  <a:moveTo>
                    <a:pt x="17964" y="1"/>
                  </a:moveTo>
                  <a:lnTo>
                    <a:pt x="0" y="9697"/>
                  </a:lnTo>
                  <a:lnTo>
                    <a:pt x="0" y="30548"/>
                  </a:lnTo>
                  <a:lnTo>
                    <a:pt x="17964" y="19879"/>
                  </a:lnTo>
                  <a:lnTo>
                    <a:pt x="179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008;p111">
              <a:extLst>
                <a:ext uri="{FF2B5EF4-FFF2-40B4-BE49-F238E27FC236}">
                  <a16:creationId xmlns:a16="http://schemas.microsoft.com/office/drawing/2014/main" id="{A3D34F4C-C9D1-1F50-2417-BC3BDCEDC7CA}"/>
                </a:ext>
              </a:extLst>
            </p:cNvPr>
            <p:cNvSpPr/>
            <p:nvPr/>
          </p:nvSpPr>
          <p:spPr>
            <a:xfrm rot="-1799844">
              <a:off x="5080485" y="2568754"/>
              <a:ext cx="609207" cy="354082"/>
            </a:xfrm>
            <a:custGeom>
              <a:avLst/>
              <a:gdLst/>
              <a:ahLst/>
              <a:cxnLst/>
              <a:rect l="l" t="t" r="r" b="b"/>
              <a:pathLst>
                <a:path w="35928" h="20882" extrusionOk="0">
                  <a:moveTo>
                    <a:pt x="18450" y="0"/>
                  </a:moveTo>
                  <a:lnTo>
                    <a:pt x="0" y="10699"/>
                  </a:lnTo>
                  <a:lnTo>
                    <a:pt x="17964" y="20882"/>
                  </a:lnTo>
                  <a:lnTo>
                    <a:pt x="35928" y="11186"/>
                  </a:lnTo>
                  <a:lnTo>
                    <a:pt x="18450" y="0"/>
                  </a:lnTo>
                  <a:close/>
                </a:path>
              </a:pathLst>
            </a:custGeom>
            <a:solidFill>
              <a:srgbClr val="4F8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009;p111">
              <a:extLst>
                <a:ext uri="{FF2B5EF4-FFF2-40B4-BE49-F238E27FC236}">
                  <a16:creationId xmlns:a16="http://schemas.microsoft.com/office/drawing/2014/main" id="{59C071C7-9DEB-5506-7806-1AD592050AF8}"/>
                </a:ext>
              </a:extLst>
            </p:cNvPr>
            <p:cNvSpPr/>
            <p:nvPr/>
          </p:nvSpPr>
          <p:spPr>
            <a:xfrm rot="-1799844">
              <a:off x="5234636" y="2790470"/>
              <a:ext cx="304621" cy="526240"/>
            </a:xfrm>
            <a:custGeom>
              <a:avLst/>
              <a:gdLst/>
              <a:ahLst/>
              <a:cxnLst/>
              <a:rect l="l" t="t" r="r" b="b"/>
              <a:pathLst>
                <a:path w="17965" h="31035" extrusionOk="0">
                  <a:moveTo>
                    <a:pt x="0" y="0"/>
                  </a:moveTo>
                  <a:lnTo>
                    <a:pt x="0" y="20365"/>
                  </a:lnTo>
                  <a:lnTo>
                    <a:pt x="17964" y="31034"/>
                  </a:lnTo>
                  <a:lnTo>
                    <a:pt x="17964" y="10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010;p111">
              <a:extLst>
                <a:ext uri="{FF2B5EF4-FFF2-40B4-BE49-F238E27FC236}">
                  <a16:creationId xmlns:a16="http://schemas.microsoft.com/office/drawing/2014/main" id="{D8485598-7180-B6A0-200E-EC5F8F045978}"/>
                </a:ext>
              </a:extLst>
            </p:cNvPr>
            <p:cNvSpPr/>
            <p:nvPr/>
          </p:nvSpPr>
          <p:spPr>
            <a:xfrm rot="-1799844">
              <a:off x="5650117" y="2686758"/>
              <a:ext cx="37134" cy="65468"/>
            </a:xfrm>
            <a:custGeom>
              <a:avLst/>
              <a:gdLst/>
              <a:ahLst/>
              <a:cxnLst/>
              <a:rect l="l" t="t" r="r" b="b"/>
              <a:pathLst>
                <a:path w="2190" h="3861" extrusionOk="0">
                  <a:moveTo>
                    <a:pt x="244" y="0"/>
                  </a:moveTo>
                  <a:cubicBezTo>
                    <a:pt x="153" y="0"/>
                    <a:pt x="92" y="0"/>
                    <a:pt x="1" y="31"/>
                  </a:cubicBezTo>
                  <a:cubicBezTo>
                    <a:pt x="973" y="152"/>
                    <a:pt x="1703" y="942"/>
                    <a:pt x="1703" y="1946"/>
                  </a:cubicBezTo>
                  <a:cubicBezTo>
                    <a:pt x="1703" y="2918"/>
                    <a:pt x="973" y="3739"/>
                    <a:pt x="1" y="3860"/>
                  </a:cubicBezTo>
                  <a:lnTo>
                    <a:pt x="244" y="3860"/>
                  </a:lnTo>
                  <a:cubicBezTo>
                    <a:pt x="1308" y="3860"/>
                    <a:pt x="2189" y="3009"/>
                    <a:pt x="2189" y="1946"/>
                  </a:cubicBezTo>
                  <a:cubicBezTo>
                    <a:pt x="2189" y="851"/>
                    <a:pt x="1308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011;p111">
              <a:extLst>
                <a:ext uri="{FF2B5EF4-FFF2-40B4-BE49-F238E27FC236}">
                  <a16:creationId xmlns:a16="http://schemas.microsoft.com/office/drawing/2014/main" id="{E830463B-2D66-1CDB-2695-AD36FD14B02E}"/>
                </a:ext>
              </a:extLst>
            </p:cNvPr>
            <p:cNvSpPr/>
            <p:nvPr/>
          </p:nvSpPr>
          <p:spPr>
            <a:xfrm rot="-1799844">
              <a:off x="5623872" y="2696514"/>
              <a:ext cx="57736" cy="64960"/>
            </a:xfrm>
            <a:custGeom>
              <a:avLst/>
              <a:gdLst/>
              <a:ahLst/>
              <a:cxnLst/>
              <a:rect l="l" t="t" r="r" b="b"/>
              <a:pathLst>
                <a:path w="3405" h="3831" extrusionOk="0">
                  <a:moveTo>
                    <a:pt x="1703" y="1"/>
                  </a:moveTo>
                  <a:cubicBezTo>
                    <a:pt x="760" y="1"/>
                    <a:pt x="0" y="852"/>
                    <a:pt x="0" y="1916"/>
                  </a:cubicBezTo>
                  <a:cubicBezTo>
                    <a:pt x="0" y="2979"/>
                    <a:pt x="760" y="3830"/>
                    <a:pt x="1703" y="3830"/>
                  </a:cubicBezTo>
                  <a:cubicBezTo>
                    <a:pt x="2645" y="3830"/>
                    <a:pt x="3405" y="2979"/>
                    <a:pt x="3405" y="1916"/>
                  </a:cubicBezTo>
                  <a:cubicBezTo>
                    <a:pt x="3405" y="852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012;p111">
              <a:extLst>
                <a:ext uri="{FF2B5EF4-FFF2-40B4-BE49-F238E27FC236}">
                  <a16:creationId xmlns:a16="http://schemas.microsoft.com/office/drawing/2014/main" id="{C2B4D0B2-085A-343B-DDEB-3B44AD8BF810}"/>
                </a:ext>
              </a:extLst>
            </p:cNvPr>
            <p:cNvSpPr/>
            <p:nvPr/>
          </p:nvSpPr>
          <p:spPr>
            <a:xfrm rot="-1799844">
              <a:off x="5537733" y="2856996"/>
              <a:ext cx="37117" cy="65468"/>
            </a:xfrm>
            <a:custGeom>
              <a:avLst/>
              <a:gdLst/>
              <a:ahLst/>
              <a:cxnLst/>
              <a:rect l="l" t="t" r="r" b="b"/>
              <a:pathLst>
                <a:path w="2189" h="3861" extrusionOk="0">
                  <a:moveTo>
                    <a:pt x="244" y="0"/>
                  </a:moveTo>
                  <a:cubicBezTo>
                    <a:pt x="152" y="0"/>
                    <a:pt x="92" y="0"/>
                    <a:pt x="0" y="31"/>
                  </a:cubicBezTo>
                  <a:cubicBezTo>
                    <a:pt x="973" y="152"/>
                    <a:pt x="1703" y="942"/>
                    <a:pt x="1703" y="1946"/>
                  </a:cubicBezTo>
                  <a:cubicBezTo>
                    <a:pt x="1703" y="2918"/>
                    <a:pt x="973" y="3739"/>
                    <a:pt x="0" y="3860"/>
                  </a:cubicBezTo>
                  <a:lnTo>
                    <a:pt x="244" y="3860"/>
                  </a:lnTo>
                  <a:cubicBezTo>
                    <a:pt x="1307" y="3860"/>
                    <a:pt x="2189" y="3009"/>
                    <a:pt x="2189" y="1946"/>
                  </a:cubicBezTo>
                  <a:cubicBezTo>
                    <a:pt x="2189" y="851"/>
                    <a:pt x="130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013;p111">
              <a:extLst>
                <a:ext uri="{FF2B5EF4-FFF2-40B4-BE49-F238E27FC236}">
                  <a16:creationId xmlns:a16="http://schemas.microsoft.com/office/drawing/2014/main" id="{332142B6-28C4-9073-988A-FEE324C559E3}"/>
                </a:ext>
              </a:extLst>
            </p:cNvPr>
            <p:cNvSpPr/>
            <p:nvPr/>
          </p:nvSpPr>
          <p:spPr>
            <a:xfrm rot="-1799844">
              <a:off x="5511487" y="2866747"/>
              <a:ext cx="57736" cy="64960"/>
            </a:xfrm>
            <a:custGeom>
              <a:avLst/>
              <a:gdLst/>
              <a:ahLst/>
              <a:cxnLst/>
              <a:rect l="l" t="t" r="r" b="b"/>
              <a:pathLst>
                <a:path w="3405" h="3831" extrusionOk="0">
                  <a:moveTo>
                    <a:pt x="1702" y="1"/>
                  </a:moveTo>
                  <a:cubicBezTo>
                    <a:pt x="760" y="1"/>
                    <a:pt x="0" y="852"/>
                    <a:pt x="0" y="1916"/>
                  </a:cubicBezTo>
                  <a:cubicBezTo>
                    <a:pt x="0" y="2979"/>
                    <a:pt x="760" y="3830"/>
                    <a:pt x="1702" y="3830"/>
                  </a:cubicBezTo>
                  <a:cubicBezTo>
                    <a:pt x="2645" y="3830"/>
                    <a:pt x="3405" y="2979"/>
                    <a:pt x="3405" y="1916"/>
                  </a:cubicBezTo>
                  <a:cubicBezTo>
                    <a:pt x="3405" y="852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014;p111">
              <a:extLst>
                <a:ext uri="{FF2B5EF4-FFF2-40B4-BE49-F238E27FC236}">
                  <a16:creationId xmlns:a16="http://schemas.microsoft.com/office/drawing/2014/main" id="{B4335845-6FAD-6D12-0BDC-C672EDFB1AB1}"/>
                </a:ext>
              </a:extLst>
            </p:cNvPr>
            <p:cNvSpPr/>
            <p:nvPr/>
          </p:nvSpPr>
          <p:spPr>
            <a:xfrm rot="-1799844">
              <a:off x="5756969" y="2848866"/>
              <a:ext cx="37117" cy="65994"/>
            </a:xfrm>
            <a:custGeom>
              <a:avLst/>
              <a:gdLst/>
              <a:ahLst/>
              <a:cxnLst/>
              <a:rect l="l" t="t" r="r" b="b"/>
              <a:pathLst>
                <a:path w="2189" h="389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02" y="943"/>
                    <a:pt x="1702" y="1946"/>
                  </a:cubicBezTo>
                  <a:cubicBezTo>
                    <a:pt x="1702" y="2919"/>
                    <a:pt x="973" y="3740"/>
                    <a:pt x="0" y="3861"/>
                  </a:cubicBezTo>
                  <a:cubicBezTo>
                    <a:pt x="91" y="3861"/>
                    <a:pt x="152" y="3892"/>
                    <a:pt x="243" y="3892"/>
                  </a:cubicBezTo>
                  <a:cubicBezTo>
                    <a:pt x="1307" y="3892"/>
                    <a:pt x="2189" y="3010"/>
                    <a:pt x="2189" y="1946"/>
                  </a:cubicBezTo>
                  <a:cubicBezTo>
                    <a:pt x="2189" y="852"/>
                    <a:pt x="1307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015;p111">
              <a:extLst>
                <a:ext uri="{FF2B5EF4-FFF2-40B4-BE49-F238E27FC236}">
                  <a16:creationId xmlns:a16="http://schemas.microsoft.com/office/drawing/2014/main" id="{014E3073-234F-C4B8-2BE5-F630638031D3}"/>
                </a:ext>
              </a:extLst>
            </p:cNvPr>
            <p:cNvSpPr/>
            <p:nvPr/>
          </p:nvSpPr>
          <p:spPr>
            <a:xfrm rot="-1799844">
              <a:off x="5730600" y="2858667"/>
              <a:ext cx="57736" cy="64960"/>
            </a:xfrm>
            <a:custGeom>
              <a:avLst/>
              <a:gdLst/>
              <a:ahLst/>
              <a:cxnLst/>
              <a:rect l="l" t="t" r="r" b="b"/>
              <a:pathLst>
                <a:path w="3405" h="3831" extrusionOk="0">
                  <a:moveTo>
                    <a:pt x="1702" y="0"/>
                  </a:moveTo>
                  <a:cubicBezTo>
                    <a:pt x="760" y="0"/>
                    <a:pt x="0" y="851"/>
                    <a:pt x="0" y="1915"/>
                  </a:cubicBezTo>
                  <a:cubicBezTo>
                    <a:pt x="0" y="2979"/>
                    <a:pt x="760" y="3830"/>
                    <a:pt x="1702" y="3830"/>
                  </a:cubicBezTo>
                  <a:cubicBezTo>
                    <a:pt x="2645" y="3830"/>
                    <a:pt x="3404" y="2979"/>
                    <a:pt x="3404" y="1915"/>
                  </a:cubicBezTo>
                  <a:cubicBezTo>
                    <a:pt x="3404" y="851"/>
                    <a:pt x="2645" y="0"/>
                    <a:pt x="170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016;p111">
              <a:extLst>
                <a:ext uri="{FF2B5EF4-FFF2-40B4-BE49-F238E27FC236}">
                  <a16:creationId xmlns:a16="http://schemas.microsoft.com/office/drawing/2014/main" id="{8C1D8A6A-4A70-A585-B986-2E6E7D99E18B}"/>
                </a:ext>
              </a:extLst>
            </p:cNvPr>
            <p:cNvSpPr/>
            <p:nvPr/>
          </p:nvSpPr>
          <p:spPr>
            <a:xfrm rot="-1799844">
              <a:off x="5654392" y="3013431"/>
              <a:ext cx="37134" cy="65994"/>
            </a:xfrm>
            <a:custGeom>
              <a:avLst/>
              <a:gdLst/>
              <a:ahLst/>
              <a:cxnLst/>
              <a:rect l="l" t="t" r="r" b="b"/>
              <a:pathLst>
                <a:path w="2190" h="3892" extrusionOk="0">
                  <a:moveTo>
                    <a:pt x="244" y="1"/>
                  </a:moveTo>
                  <a:cubicBezTo>
                    <a:pt x="183" y="1"/>
                    <a:pt x="92" y="31"/>
                    <a:pt x="1" y="31"/>
                  </a:cubicBezTo>
                  <a:cubicBezTo>
                    <a:pt x="974" y="153"/>
                    <a:pt x="1703" y="943"/>
                    <a:pt x="1703" y="1946"/>
                  </a:cubicBezTo>
                  <a:cubicBezTo>
                    <a:pt x="1703" y="2919"/>
                    <a:pt x="974" y="3740"/>
                    <a:pt x="1" y="3861"/>
                  </a:cubicBezTo>
                  <a:cubicBezTo>
                    <a:pt x="92" y="3861"/>
                    <a:pt x="183" y="3892"/>
                    <a:pt x="244" y="3892"/>
                  </a:cubicBezTo>
                  <a:cubicBezTo>
                    <a:pt x="1338" y="3892"/>
                    <a:pt x="2189" y="3010"/>
                    <a:pt x="2189" y="1946"/>
                  </a:cubicBezTo>
                  <a:cubicBezTo>
                    <a:pt x="2189" y="852"/>
                    <a:pt x="1338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017;p111">
              <a:extLst>
                <a:ext uri="{FF2B5EF4-FFF2-40B4-BE49-F238E27FC236}">
                  <a16:creationId xmlns:a16="http://schemas.microsoft.com/office/drawing/2014/main" id="{C1D74E40-8025-CA51-E2BC-45A5A201FE10}"/>
                </a:ext>
              </a:extLst>
            </p:cNvPr>
            <p:cNvSpPr/>
            <p:nvPr/>
          </p:nvSpPr>
          <p:spPr>
            <a:xfrm rot="-1799844">
              <a:off x="5628023" y="3023232"/>
              <a:ext cx="57753" cy="64960"/>
            </a:xfrm>
            <a:custGeom>
              <a:avLst/>
              <a:gdLst/>
              <a:ahLst/>
              <a:cxnLst/>
              <a:rect l="l" t="t" r="r" b="b"/>
              <a:pathLst>
                <a:path w="3406" h="3831" extrusionOk="0">
                  <a:moveTo>
                    <a:pt x="1703" y="0"/>
                  </a:moveTo>
                  <a:cubicBezTo>
                    <a:pt x="761" y="0"/>
                    <a:pt x="1" y="851"/>
                    <a:pt x="1" y="1915"/>
                  </a:cubicBezTo>
                  <a:cubicBezTo>
                    <a:pt x="1" y="2979"/>
                    <a:pt x="761" y="3830"/>
                    <a:pt x="1703" y="3830"/>
                  </a:cubicBezTo>
                  <a:cubicBezTo>
                    <a:pt x="2645" y="3830"/>
                    <a:pt x="3405" y="2979"/>
                    <a:pt x="3405" y="1915"/>
                  </a:cubicBezTo>
                  <a:cubicBezTo>
                    <a:pt x="3405" y="851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018;p111">
              <a:extLst>
                <a:ext uri="{FF2B5EF4-FFF2-40B4-BE49-F238E27FC236}">
                  <a16:creationId xmlns:a16="http://schemas.microsoft.com/office/drawing/2014/main" id="{57314035-A5B2-400F-D828-FFECE405A7C0}"/>
                </a:ext>
              </a:extLst>
            </p:cNvPr>
            <p:cNvSpPr/>
            <p:nvPr/>
          </p:nvSpPr>
          <p:spPr>
            <a:xfrm rot="-1799844">
              <a:off x="5376117" y="3015766"/>
              <a:ext cx="37134" cy="65468"/>
            </a:xfrm>
            <a:custGeom>
              <a:avLst/>
              <a:gdLst/>
              <a:ahLst/>
              <a:cxnLst/>
              <a:rect l="l" t="t" r="r" b="b"/>
              <a:pathLst>
                <a:path w="2190" h="3861" extrusionOk="0">
                  <a:moveTo>
                    <a:pt x="244" y="0"/>
                  </a:moveTo>
                  <a:cubicBezTo>
                    <a:pt x="153" y="0"/>
                    <a:pt x="92" y="0"/>
                    <a:pt x="1" y="31"/>
                  </a:cubicBezTo>
                  <a:cubicBezTo>
                    <a:pt x="973" y="152"/>
                    <a:pt x="1703" y="943"/>
                    <a:pt x="1703" y="1946"/>
                  </a:cubicBezTo>
                  <a:cubicBezTo>
                    <a:pt x="1703" y="2918"/>
                    <a:pt x="973" y="3739"/>
                    <a:pt x="1" y="3861"/>
                  </a:cubicBezTo>
                  <a:lnTo>
                    <a:pt x="244" y="3861"/>
                  </a:lnTo>
                  <a:cubicBezTo>
                    <a:pt x="1308" y="3861"/>
                    <a:pt x="2189" y="3010"/>
                    <a:pt x="2189" y="1915"/>
                  </a:cubicBezTo>
                  <a:cubicBezTo>
                    <a:pt x="2189" y="852"/>
                    <a:pt x="1308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019;p111">
              <a:extLst>
                <a:ext uri="{FF2B5EF4-FFF2-40B4-BE49-F238E27FC236}">
                  <a16:creationId xmlns:a16="http://schemas.microsoft.com/office/drawing/2014/main" id="{5E8F741A-1A80-208A-48D2-C8F1DB285DC7}"/>
                </a:ext>
              </a:extLst>
            </p:cNvPr>
            <p:cNvSpPr/>
            <p:nvPr/>
          </p:nvSpPr>
          <p:spPr>
            <a:xfrm rot="-1799844">
              <a:off x="5349872" y="3025522"/>
              <a:ext cx="57736" cy="64960"/>
            </a:xfrm>
            <a:custGeom>
              <a:avLst/>
              <a:gdLst/>
              <a:ahLst/>
              <a:cxnLst/>
              <a:rect l="l" t="t" r="r" b="b"/>
              <a:pathLst>
                <a:path w="3405" h="3831" extrusionOk="0">
                  <a:moveTo>
                    <a:pt x="1703" y="1"/>
                  </a:moveTo>
                  <a:cubicBezTo>
                    <a:pt x="760" y="1"/>
                    <a:pt x="1" y="852"/>
                    <a:pt x="1" y="1916"/>
                  </a:cubicBezTo>
                  <a:cubicBezTo>
                    <a:pt x="1" y="2949"/>
                    <a:pt x="760" y="3831"/>
                    <a:pt x="1703" y="3831"/>
                  </a:cubicBezTo>
                  <a:cubicBezTo>
                    <a:pt x="2645" y="3831"/>
                    <a:pt x="3405" y="2949"/>
                    <a:pt x="3405" y="1916"/>
                  </a:cubicBezTo>
                  <a:cubicBezTo>
                    <a:pt x="3405" y="852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020;p111">
              <a:extLst>
                <a:ext uri="{FF2B5EF4-FFF2-40B4-BE49-F238E27FC236}">
                  <a16:creationId xmlns:a16="http://schemas.microsoft.com/office/drawing/2014/main" id="{DE4E89B9-3615-0C23-1472-D274C39EC355}"/>
                </a:ext>
              </a:extLst>
            </p:cNvPr>
            <p:cNvSpPr/>
            <p:nvPr/>
          </p:nvSpPr>
          <p:spPr>
            <a:xfrm rot="-1799844">
              <a:off x="5259042" y="2772148"/>
              <a:ext cx="43832" cy="65808"/>
            </a:xfrm>
            <a:custGeom>
              <a:avLst/>
              <a:gdLst/>
              <a:ahLst/>
              <a:cxnLst/>
              <a:rect l="l" t="t" r="r" b="b"/>
              <a:pathLst>
                <a:path w="2585" h="3881" extrusionOk="0">
                  <a:moveTo>
                    <a:pt x="548" y="0"/>
                  </a:moveTo>
                  <a:cubicBezTo>
                    <a:pt x="1490" y="274"/>
                    <a:pt x="2098" y="1155"/>
                    <a:pt x="1946" y="2158"/>
                  </a:cubicBezTo>
                  <a:cubicBezTo>
                    <a:pt x="1824" y="3131"/>
                    <a:pt x="973" y="3800"/>
                    <a:pt x="1" y="3800"/>
                  </a:cubicBezTo>
                  <a:cubicBezTo>
                    <a:pt x="92" y="3830"/>
                    <a:pt x="153" y="3830"/>
                    <a:pt x="244" y="3860"/>
                  </a:cubicBezTo>
                  <a:cubicBezTo>
                    <a:pt x="338" y="3874"/>
                    <a:pt x="432" y="3880"/>
                    <a:pt x="524" y="3880"/>
                  </a:cubicBezTo>
                  <a:cubicBezTo>
                    <a:pt x="1474" y="3880"/>
                    <a:pt x="2294" y="3189"/>
                    <a:pt x="2432" y="2219"/>
                  </a:cubicBezTo>
                  <a:cubicBezTo>
                    <a:pt x="2584" y="1155"/>
                    <a:pt x="1855" y="152"/>
                    <a:pt x="7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021;p111">
              <a:extLst>
                <a:ext uri="{FF2B5EF4-FFF2-40B4-BE49-F238E27FC236}">
                  <a16:creationId xmlns:a16="http://schemas.microsoft.com/office/drawing/2014/main" id="{E54F7A32-BB75-0DD8-2606-0377187A3744}"/>
                </a:ext>
              </a:extLst>
            </p:cNvPr>
            <p:cNvSpPr/>
            <p:nvPr/>
          </p:nvSpPr>
          <p:spPr>
            <a:xfrm rot="-1799844">
              <a:off x="5234701" y="2780545"/>
              <a:ext cx="61857" cy="64994"/>
            </a:xfrm>
            <a:custGeom>
              <a:avLst/>
              <a:gdLst/>
              <a:ahLst/>
              <a:cxnLst/>
              <a:rect l="l" t="t" r="r" b="b"/>
              <a:pathLst>
                <a:path w="3648" h="3833" extrusionOk="0">
                  <a:moveTo>
                    <a:pt x="1857" y="1"/>
                  </a:moveTo>
                  <a:cubicBezTo>
                    <a:pt x="1014" y="1"/>
                    <a:pt x="291" y="717"/>
                    <a:pt x="152" y="1661"/>
                  </a:cubicBezTo>
                  <a:cubicBezTo>
                    <a:pt x="0" y="2725"/>
                    <a:pt x="608" y="3668"/>
                    <a:pt x="1551" y="3820"/>
                  </a:cubicBezTo>
                  <a:cubicBezTo>
                    <a:pt x="1617" y="3828"/>
                    <a:pt x="1684" y="3833"/>
                    <a:pt x="1750" y="3833"/>
                  </a:cubicBezTo>
                  <a:cubicBezTo>
                    <a:pt x="2587" y="3833"/>
                    <a:pt x="3355" y="3134"/>
                    <a:pt x="3496" y="2148"/>
                  </a:cubicBezTo>
                  <a:cubicBezTo>
                    <a:pt x="3648" y="1114"/>
                    <a:pt x="3010" y="142"/>
                    <a:pt x="2098" y="20"/>
                  </a:cubicBezTo>
                  <a:cubicBezTo>
                    <a:pt x="2017" y="7"/>
                    <a:pt x="1936" y="1"/>
                    <a:pt x="18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022;p111">
              <a:extLst>
                <a:ext uri="{FF2B5EF4-FFF2-40B4-BE49-F238E27FC236}">
                  <a16:creationId xmlns:a16="http://schemas.microsoft.com/office/drawing/2014/main" id="{C125C03D-470B-FE88-5752-A9FBBB69CAA6}"/>
                </a:ext>
              </a:extLst>
            </p:cNvPr>
            <p:cNvSpPr/>
            <p:nvPr/>
          </p:nvSpPr>
          <p:spPr>
            <a:xfrm rot="-1799844">
              <a:off x="5476942" y="2632848"/>
              <a:ext cx="43832" cy="65808"/>
            </a:xfrm>
            <a:custGeom>
              <a:avLst/>
              <a:gdLst/>
              <a:ahLst/>
              <a:cxnLst/>
              <a:rect l="l" t="t" r="r" b="b"/>
              <a:pathLst>
                <a:path w="2585" h="3881" extrusionOk="0">
                  <a:moveTo>
                    <a:pt x="548" y="0"/>
                  </a:moveTo>
                  <a:cubicBezTo>
                    <a:pt x="1490" y="274"/>
                    <a:pt x="2098" y="1155"/>
                    <a:pt x="1946" y="2158"/>
                  </a:cubicBezTo>
                  <a:cubicBezTo>
                    <a:pt x="1824" y="3131"/>
                    <a:pt x="973" y="3800"/>
                    <a:pt x="1" y="3800"/>
                  </a:cubicBezTo>
                  <a:cubicBezTo>
                    <a:pt x="92" y="3830"/>
                    <a:pt x="153" y="3830"/>
                    <a:pt x="244" y="3860"/>
                  </a:cubicBezTo>
                  <a:cubicBezTo>
                    <a:pt x="338" y="3874"/>
                    <a:pt x="432" y="3880"/>
                    <a:pt x="524" y="3880"/>
                  </a:cubicBezTo>
                  <a:cubicBezTo>
                    <a:pt x="1474" y="3880"/>
                    <a:pt x="2294" y="3189"/>
                    <a:pt x="2432" y="2219"/>
                  </a:cubicBezTo>
                  <a:cubicBezTo>
                    <a:pt x="2584" y="1155"/>
                    <a:pt x="1855" y="152"/>
                    <a:pt x="7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023;p111">
              <a:extLst>
                <a:ext uri="{FF2B5EF4-FFF2-40B4-BE49-F238E27FC236}">
                  <a16:creationId xmlns:a16="http://schemas.microsoft.com/office/drawing/2014/main" id="{A4BF42CA-7692-DAAA-7903-731B0067E4A4}"/>
                </a:ext>
              </a:extLst>
            </p:cNvPr>
            <p:cNvSpPr/>
            <p:nvPr/>
          </p:nvSpPr>
          <p:spPr>
            <a:xfrm rot="-1799844">
              <a:off x="5452601" y="2641245"/>
              <a:ext cx="61857" cy="64994"/>
            </a:xfrm>
            <a:custGeom>
              <a:avLst/>
              <a:gdLst/>
              <a:ahLst/>
              <a:cxnLst/>
              <a:rect l="l" t="t" r="r" b="b"/>
              <a:pathLst>
                <a:path w="3648" h="3833" extrusionOk="0">
                  <a:moveTo>
                    <a:pt x="1857" y="1"/>
                  </a:moveTo>
                  <a:cubicBezTo>
                    <a:pt x="1014" y="1"/>
                    <a:pt x="291" y="717"/>
                    <a:pt x="152" y="1661"/>
                  </a:cubicBezTo>
                  <a:cubicBezTo>
                    <a:pt x="0" y="2725"/>
                    <a:pt x="608" y="3668"/>
                    <a:pt x="1551" y="3820"/>
                  </a:cubicBezTo>
                  <a:cubicBezTo>
                    <a:pt x="1617" y="3828"/>
                    <a:pt x="1684" y="3833"/>
                    <a:pt x="1750" y="3833"/>
                  </a:cubicBezTo>
                  <a:cubicBezTo>
                    <a:pt x="2587" y="3833"/>
                    <a:pt x="3355" y="3134"/>
                    <a:pt x="3496" y="2148"/>
                  </a:cubicBezTo>
                  <a:cubicBezTo>
                    <a:pt x="3648" y="1114"/>
                    <a:pt x="3010" y="142"/>
                    <a:pt x="2098" y="20"/>
                  </a:cubicBezTo>
                  <a:cubicBezTo>
                    <a:pt x="2017" y="7"/>
                    <a:pt x="1936" y="1"/>
                    <a:pt x="18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75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>
          <a:extLst>
            <a:ext uri="{FF2B5EF4-FFF2-40B4-BE49-F238E27FC236}">
              <a16:creationId xmlns:a16="http://schemas.microsoft.com/office/drawing/2014/main" id="{EB2EC87B-492C-911C-E472-37A1A807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84">
            <a:extLst>
              <a:ext uri="{FF2B5EF4-FFF2-40B4-BE49-F238E27FC236}">
                <a16:creationId xmlns:a16="http://schemas.microsoft.com/office/drawing/2014/main" id="{A5264F32-DC92-6D7A-66EA-6F8BCA7D4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4901" y="1890629"/>
            <a:ext cx="3639099" cy="1512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 thiệu chung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27" name="Google Shape;1827;p84">
            <a:extLst>
              <a:ext uri="{FF2B5EF4-FFF2-40B4-BE49-F238E27FC236}">
                <a16:creationId xmlns:a16="http://schemas.microsoft.com/office/drawing/2014/main" id="{70F85405-D3D6-321D-386C-4B15F4F6164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9100" y="1890629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29" name="Google Shape;1829;p84">
            <a:extLst>
              <a:ext uri="{FF2B5EF4-FFF2-40B4-BE49-F238E27FC236}">
                <a16:creationId xmlns:a16="http://schemas.microsoft.com/office/drawing/2014/main" id="{F472C784-493B-FB41-43BD-A876C938A78B}"/>
              </a:ext>
            </a:extLst>
          </p:cNvPr>
          <p:cNvSpPr/>
          <p:nvPr/>
        </p:nvSpPr>
        <p:spPr>
          <a:xfrm rot="-1800746">
            <a:off x="278198" y="1383618"/>
            <a:ext cx="3179405" cy="2805062"/>
          </a:xfrm>
          <a:prstGeom prst="roundRect">
            <a:avLst>
              <a:gd name="adj" fmla="val 16667"/>
            </a:avLst>
          </a:prstGeom>
          <a:solidFill>
            <a:srgbClr val="508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CEEB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Lilita One"/>
              </a:rPr>
              <a:t>Lý thuyết trò chơi là gì ??</a:t>
            </a:r>
            <a:endParaRPr sz="3500" b="1" dirty="0">
              <a:solidFill>
                <a:srgbClr val="CEEB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19793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>
          <a:extLst>
            <a:ext uri="{FF2B5EF4-FFF2-40B4-BE49-F238E27FC236}">
              <a16:creationId xmlns:a16="http://schemas.microsoft.com/office/drawing/2014/main" id="{8AF21D82-0168-2949-0D85-D711023A6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83">
            <a:extLst>
              <a:ext uri="{FF2B5EF4-FFF2-40B4-BE49-F238E27FC236}">
                <a16:creationId xmlns:a16="http://schemas.microsoft.com/office/drawing/2014/main" id="{DCD98D55-55CA-5BE5-73B5-D10B922EA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361" y="471181"/>
            <a:ext cx="7918478" cy="542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 thế cờ sau đây, quân đen cần đi bao nhiêu nước để chiến thắng?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6029B09D-057C-A12D-DE77-B6E0E8B21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86" y="1283653"/>
            <a:ext cx="3690627" cy="36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>
          <a:extLst>
            <a:ext uri="{FF2B5EF4-FFF2-40B4-BE49-F238E27FC236}">
              <a16:creationId xmlns:a16="http://schemas.microsoft.com/office/drawing/2014/main" id="{1E8861B7-F507-D0C7-75A6-908E3964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83">
            <a:extLst>
              <a:ext uri="{FF2B5EF4-FFF2-40B4-BE49-F238E27FC236}">
                <a16:creationId xmlns:a16="http://schemas.microsoft.com/office/drawing/2014/main" id="{2E7B5093-8966-1AD0-9593-43E6B3389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361" y="471181"/>
            <a:ext cx="7918478" cy="542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 thế cờ sau đây, quân đen cần đi bao nhiêu nước để chiến thắng?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480C0B3D-E210-E238-8CCC-0600BF5E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4277"/>
            <a:ext cx="2151898" cy="21549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1C1C0-FD17-6503-B6C8-E445C9DE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10" y="4073912"/>
            <a:ext cx="2882817" cy="1053600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C1673ADB-4D62-87B6-36A9-9CF02D1D7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206" y="1520699"/>
            <a:ext cx="2151898" cy="2148872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AF21ECA4-7C5A-7185-C13A-7EF8E4295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201" y="1520699"/>
            <a:ext cx="2145836" cy="2148872"/>
          </a:xfrm>
          <a:prstGeom prst="rect">
            <a:avLst/>
          </a:prstGeom>
        </p:spPr>
      </p:pic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A737AD26-9469-B633-976D-ABBE41FB5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932" y="1507309"/>
            <a:ext cx="2180068" cy="2176989"/>
          </a:xfrm>
          <a:prstGeom prst="rect">
            <a:avLst/>
          </a:prstGeom>
        </p:spPr>
      </p:pic>
      <p:sp>
        <p:nvSpPr>
          <p:cNvPr id="12" name="Google Shape;1792;p83">
            <a:extLst>
              <a:ext uri="{FF2B5EF4-FFF2-40B4-BE49-F238E27FC236}">
                <a16:creationId xmlns:a16="http://schemas.microsoft.com/office/drawing/2014/main" id="{622FDF63-5F54-CB54-4635-A0E41291F25C}"/>
              </a:ext>
            </a:extLst>
          </p:cNvPr>
          <p:cNvSpPr txBox="1">
            <a:spLocks/>
          </p:cNvSpPr>
          <p:nvPr/>
        </p:nvSpPr>
        <p:spPr>
          <a:xfrm>
            <a:off x="529361" y="4053564"/>
            <a:ext cx="7918478" cy="54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lita One"/>
              <a:buNone/>
              <a:defRPr sz="3200" b="0" i="0" u="none" strike="noStrike" cap="none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 b="0" i="0" u="none" strike="noStrike" cap="none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 b="0" i="0" u="none" strike="noStrike" cap="none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 b="0" i="0" u="none" strike="noStrike" cap="none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 b="0" i="0" u="none" strike="noStrike" cap="none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 b="0" i="0" u="none" strike="noStrike" cap="none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 b="0" i="0" u="none" strike="noStrike" cap="none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 b="0" i="0" u="none" strike="noStrike" cap="none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 b="0" i="0" u="none" strike="noStrike" cap="none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-&gt;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nước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chiến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thắng</a:t>
            </a:r>
            <a:endParaRPr lang="vi-V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6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>
          <a:extLst>
            <a:ext uri="{FF2B5EF4-FFF2-40B4-BE49-F238E27FC236}">
              <a16:creationId xmlns:a16="http://schemas.microsoft.com/office/drawing/2014/main" id="{808E6203-454E-BFC2-CDE4-CABE7DDFE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85">
            <a:extLst>
              <a:ext uri="{FF2B5EF4-FFF2-40B4-BE49-F238E27FC236}">
                <a16:creationId xmlns:a16="http://schemas.microsoft.com/office/drawing/2014/main" id="{35AA2088-1CF6-5389-8095-34A3102B5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051" y="439356"/>
            <a:ext cx="3388848" cy="1733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nghĩa lý thuyết trò chơi: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71" name="Google Shape;1871;p85">
            <a:extLst>
              <a:ext uri="{FF2B5EF4-FFF2-40B4-BE49-F238E27FC236}">
                <a16:creationId xmlns:a16="http://schemas.microsoft.com/office/drawing/2014/main" id="{80CF7756-2FB6-96FD-0BB3-7E604C4D39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59183" y="2131051"/>
            <a:ext cx="4991378" cy="2009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huống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872" name="Google Shape;1872;p85">
            <a:extLst>
              <a:ext uri="{FF2B5EF4-FFF2-40B4-BE49-F238E27FC236}">
                <a16:creationId xmlns:a16="http://schemas.microsoft.com/office/drawing/2014/main" id="{FFF5AFAC-4741-93A9-14B6-E83B752EA36B}"/>
              </a:ext>
            </a:extLst>
          </p:cNvPr>
          <p:cNvGrpSpPr/>
          <p:nvPr/>
        </p:nvGrpSpPr>
        <p:grpSpPr>
          <a:xfrm rot="453050" flipH="1">
            <a:off x="5581426" y="1789845"/>
            <a:ext cx="2635950" cy="5436646"/>
            <a:chOff x="4351335" y="2870407"/>
            <a:chExt cx="1062838" cy="2192102"/>
          </a:xfrm>
        </p:grpSpPr>
        <p:sp>
          <p:nvSpPr>
            <p:cNvPr id="1873" name="Google Shape;1873;p85">
              <a:extLst>
                <a:ext uri="{FF2B5EF4-FFF2-40B4-BE49-F238E27FC236}">
                  <a16:creationId xmlns:a16="http://schemas.microsoft.com/office/drawing/2014/main" id="{39F32D2F-7946-DF42-1A04-A4716C718F9B}"/>
                </a:ext>
              </a:extLst>
            </p:cNvPr>
            <p:cNvSpPr/>
            <p:nvPr/>
          </p:nvSpPr>
          <p:spPr>
            <a:xfrm>
              <a:off x="4480047" y="3275398"/>
              <a:ext cx="371852" cy="714989"/>
            </a:xfrm>
            <a:custGeom>
              <a:avLst/>
              <a:gdLst/>
              <a:ahLst/>
              <a:cxnLst/>
              <a:rect l="l" t="t" r="r" b="b"/>
              <a:pathLst>
                <a:path w="2603" h="5005" extrusionOk="0">
                  <a:moveTo>
                    <a:pt x="1635" y="1"/>
                  </a:moveTo>
                  <a:cubicBezTo>
                    <a:pt x="868" y="1"/>
                    <a:pt x="267" y="568"/>
                    <a:pt x="234" y="1302"/>
                  </a:cubicBezTo>
                  <a:lnTo>
                    <a:pt x="67" y="3503"/>
                  </a:lnTo>
                  <a:cubicBezTo>
                    <a:pt x="0" y="4304"/>
                    <a:pt x="668" y="5004"/>
                    <a:pt x="1468" y="5004"/>
                  </a:cubicBezTo>
                  <a:lnTo>
                    <a:pt x="2602" y="5004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5">
              <a:extLst>
                <a:ext uri="{FF2B5EF4-FFF2-40B4-BE49-F238E27FC236}">
                  <a16:creationId xmlns:a16="http://schemas.microsoft.com/office/drawing/2014/main" id="{6FCAC094-74EA-9A32-511C-26F990052D03}"/>
                </a:ext>
              </a:extLst>
            </p:cNvPr>
            <p:cNvSpPr/>
            <p:nvPr/>
          </p:nvSpPr>
          <p:spPr>
            <a:xfrm>
              <a:off x="4823182" y="2958834"/>
              <a:ext cx="590991" cy="503564"/>
            </a:xfrm>
            <a:custGeom>
              <a:avLst/>
              <a:gdLst/>
              <a:ahLst/>
              <a:cxnLst/>
              <a:rect l="l" t="t" r="r" b="b"/>
              <a:pathLst>
                <a:path w="4137" h="3525" extrusionOk="0">
                  <a:moveTo>
                    <a:pt x="3839" y="0"/>
                  </a:moveTo>
                  <a:cubicBezTo>
                    <a:pt x="3732" y="0"/>
                    <a:pt x="3636" y="60"/>
                    <a:pt x="3569" y="149"/>
                  </a:cubicBezTo>
                  <a:cubicBezTo>
                    <a:pt x="3569" y="149"/>
                    <a:pt x="2769" y="1316"/>
                    <a:pt x="1968" y="1983"/>
                  </a:cubicBezTo>
                  <a:cubicBezTo>
                    <a:pt x="1201" y="2650"/>
                    <a:pt x="300" y="2917"/>
                    <a:pt x="267" y="2917"/>
                  </a:cubicBezTo>
                  <a:cubicBezTo>
                    <a:pt x="100" y="2951"/>
                    <a:pt x="0" y="3117"/>
                    <a:pt x="67" y="3284"/>
                  </a:cubicBezTo>
                  <a:cubicBezTo>
                    <a:pt x="96" y="3429"/>
                    <a:pt x="226" y="3524"/>
                    <a:pt x="370" y="3524"/>
                  </a:cubicBezTo>
                  <a:cubicBezTo>
                    <a:pt x="391" y="3524"/>
                    <a:pt x="412" y="3522"/>
                    <a:pt x="434" y="3518"/>
                  </a:cubicBezTo>
                  <a:cubicBezTo>
                    <a:pt x="501" y="3484"/>
                    <a:pt x="1468" y="3218"/>
                    <a:pt x="2369" y="2484"/>
                  </a:cubicBezTo>
                  <a:cubicBezTo>
                    <a:pt x="3236" y="1750"/>
                    <a:pt x="4036" y="549"/>
                    <a:pt x="4070" y="482"/>
                  </a:cubicBezTo>
                  <a:cubicBezTo>
                    <a:pt x="4103" y="449"/>
                    <a:pt x="4136" y="382"/>
                    <a:pt x="4136" y="349"/>
                  </a:cubicBezTo>
                  <a:cubicBezTo>
                    <a:pt x="4136" y="215"/>
                    <a:pt x="4103" y="115"/>
                    <a:pt x="4003" y="49"/>
                  </a:cubicBezTo>
                  <a:cubicBezTo>
                    <a:pt x="3947" y="15"/>
                    <a:pt x="3892" y="0"/>
                    <a:pt x="3839" y="0"/>
                  </a:cubicBez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5">
              <a:extLst>
                <a:ext uri="{FF2B5EF4-FFF2-40B4-BE49-F238E27FC236}">
                  <a16:creationId xmlns:a16="http://schemas.microsoft.com/office/drawing/2014/main" id="{FC45108A-2F70-89AB-5207-4A56A2B00244}"/>
                </a:ext>
              </a:extLst>
            </p:cNvPr>
            <p:cNvSpPr/>
            <p:nvPr/>
          </p:nvSpPr>
          <p:spPr>
            <a:xfrm>
              <a:off x="4827896" y="3118259"/>
              <a:ext cx="471850" cy="344138"/>
            </a:xfrm>
            <a:custGeom>
              <a:avLst/>
              <a:gdLst/>
              <a:ahLst/>
              <a:cxnLst/>
              <a:rect l="l" t="t" r="r" b="b"/>
              <a:pathLst>
                <a:path w="3303" h="2409" extrusionOk="0">
                  <a:moveTo>
                    <a:pt x="2803" y="0"/>
                  </a:moveTo>
                  <a:cubicBezTo>
                    <a:pt x="2536" y="300"/>
                    <a:pt x="2235" y="634"/>
                    <a:pt x="1935" y="867"/>
                  </a:cubicBezTo>
                  <a:cubicBezTo>
                    <a:pt x="1168" y="1534"/>
                    <a:pt x="267" y="1801"/>
                    <a:pt x="267" y="1801"/>
                  </a:cubicBezTo>
                  <a:cubicBezTo>
                    <a:pt x="101" y="1835"/>
                    <a:pt x="1" y="2001"/>
                    <a:pt x="34" y="2168"/>
                  </a:cubicBezTo>
                  <a:cubicBezTo>
                    <a:pt x="63" y="2313"/>
                    <a:pt x="193" y="2408"/>
                    <a:pt x="359" y="2408"/>
                  </a:cubicBezTo>
                  <a:cubicBezTo>
                    <a:pt x="383" y="2408"/>
                    <a:pt x="408" y="2406"/>
                    <a:pt x="434" y="2402"/>
                  </a:cubicBezTo>
                  <a:cubicBezTo>
                    <a:pt x="468" y="2368"/>
                    <a:pt x="1468" y="2102"/>
                    <a:pt x="2336" y="1368"/>
                  </a:cubicBezTo>
                  <a:cubicBezTo>
                    <a:pt x="2702" y="1067"/>
                    <a:pt x="3003" y="701"/>
                    <a:pt x="3303" y="400"/>
                  </a:cubicBezTo>
                  <a:cubicBezTo>
                    <a:pt x="3270" y="367"/>
                    <a:pt x="3236" y="334"/>
                    <a:pt x="3203" y="334"/>
                  </a:cubicBezTo>
                  <a:cubicBezTo>
                    <a:pt x="3036" y="234"/>
                    <a:pt x="2903" y="133"/>
                    <a:pt x="2803" y="0"/>
                  </a:cubicBezTo>
                  <a:close/>
                </a:path>
              </a:pathLst>
            </a:custGeom>
            <a:solidFill>
              <a:srgbClr val="802733"/>
            </a:solidFill>
            <a:ln w="9525" cap="flat" cmpd="sng">
              <a:solidFill>
                <a:srgbClr val="8027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5">
              <a:extLst>
                <a:ext uri="{FF2B5EF4-FFF2-40B4-BE49-F238E27FC236}">
                  <a16:creationId xmlns:a16="http://schemas.microsoft.com/office/drawing/2014/main" id="{8404BC58-E2D6-5801-C7F4-F221D7416B13}"/>
                </a:ext>
              </a:extLst>
            </p:cNvPr>
            <p:cNvSpPr/>
            <p:nvPr/>
          </p:nvSpPr>
          <p:spPr>
            <a:xfrm>
              <a:off x="4761184" y="3947384"/>
              <a:ext cx="271710" cy="1115126"/>
            </a:xfrm>
            <a:custGeom>
              <a:avLst/>
              <a:gdLst/>
              <a:ahLst/>
              <a:cxnLst/>
              <a:rect l="l" t="t" r="r" b="b"/>
              <a:pathLst>
                <a:path w="1902" h="7806" extrusionOk="0">
                  <a:moveTo>
                    <a:pt x="1201" y="0"/>
                  </a:moveTo>
                  <a:lnTo>
                    <a:pt x="1" y="267"/>
                  </a:lnTo>
                  <a:cubicBezTo>
                    <a:pt x="1" y="267"/>
                    <a:pt x="468" y="2402"/>
                    <a:pt x="534" y="4603"/>
                  </a:cubicBezTo>
                  <a:cubicBezTo>
                    <a:pt x="601" y="6605"/>
                    <a:pt x="634" y="7806"/>
                    <a:pt x="634" y="7806"/>
                  </a:cubicBezTo>
                  <a:lnTo>
                    <a:pt x="1902" y="7772"/>
                  </a:lnTo>
                  <a:cubicBezTo>
                    <a:pt x="1902" y="7772"/>
                    <a:pt x="1869" y="6572"/>
                    <a:pt x="1802" y="4537"/>
                  </a:cubicBezTo>
                  <a:cubicBezTo>
                    <a:pt x="1702" y="2235"/>
                    <a:pt x="1235" y="67"/>
                    <a:pt x="1201" y="0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5">
              <a:extLst>
                <a:ext uri="{FF2B5EF4-FFF2-40B4-BE49-F238E27FC236}">
                  <a16:creationId xmlns:a16="http://schemas.microsoft.com/office/drawing/2014/main" id="{356AD347-8168-0DD4-16DF-9CD01FD71D36}"/>
                </a:ext>
              </a:extLst>
            </p:cNvPr>
            <p:cNvSpPr/>
            <p:nvPr/>
          </p:nvSpPr>
          <p:spPr>
            <a:xfrm>
              <a:off x="4427619" y="3975954"/>
              <a:ext cx="362280" cy="1057984"/>
            </a:xfrm>
            <a:custGeom>
              <a:avLst/>
              <a:gdLst/>
              <a:ahLst/>
              <a:cxnLst/>
              <a:rect l="l" t="t" r="r" b="b"/>
              <a:pathLst>
                <a:path w="2536" h="7406" extrusionOk="0">
                  <a:moveTo>
                    <a:pt x="2369" y="0"/>
                  </a:moveTo>
                  <a:lnTo>
                    <a:pt x="1101" y="134"/>
                  </a:lnTo>
                  <a:cubicBezTo>
                    <a:pt x="1135" y="134"/>
                    <a:pt x="1268" y="2035"/>
                    <a:pt x="1001" y="3870"/>
                  </a:cubicBezTo>
                  <a:cubicBezTo>
                    <a:pt x="834" y="5104"/>
                    <a:pt x="34" y="6872"/>
                    <a:pt x="1" y="6905"/>
                  </a:cubicBezTo>
                  <a:lnTo>
                    <a:pt x="1168" y="7406"/>
                  </a:lnTo>
                  <a:cubicBezTo>
                    <a:pt x="1201" y="7339"/>
                    <a:pt x="2069" y="5438"/>
                    <a:pt x="2269" y="4037"/>
                  </a:cubicBezTo>
                  <a:cubicBezTo>
                    <a:pt x="2536" y="2002"/>
                    <a:pt x="2369" y="0"/>
                    <a:pt x="2369" y="0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5">
              <a:extLst>
                <a:ext uri="{FF2B5EF4-FFF2-40B4-BE49-F238E27FC236}">
                  <a16:creationId xmlns:a16="http://schemas.microsoft.com/office/drawing/2014/main" id="{578F35C0-C38D-725C-3848-BE614ABB7F31}"/>
                </a:ext>
              </a:extLst>
            </p:cNvPr>
            <p:cNvSpPr/>
            <p:nvPr/>
          </p:nvSpPr>
          <p:spPr>
            <a:xfrm>
              <a:off x="4599187" y="3861528"/>
              <a:ext cx="386137" cy="309852"/>
            </a:xfrm>
            <a:custGeom>
              <a:avLst/>
              <a:gdLst/>
              <a:ahLst/>
              <a:cxnLst/>
              <a:rect l="l" t="t" r="r" b="b"/>
              <a:pathLst>
                <a:path w="2703" h="2169" extrusionOk="0">
                  <a:moveTo>
                    <a:pt x="0" y="1"/>
                  </a:moveTo>
                  <a:lnTo>
                    <a:pt x="0" y="2169"/>
                  </a:lnTo>
                  <a:lnTo>
                    <a:pt x="2602" y="2036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5">
              <a:extLst>
                <a:ext uri="{FF2B5EF4-FFF2-40B4-BE49-F238E27FC236}">
                  <a16:creationId xmlns:a16="http://schemas.microsoft.com/office/drawing/2014/main" id="{4CBDF279-AF5A-E85F-4123-EBC712993A96}"/>
                </a:ext>
              </a:extLst>
            </p:cNvPr>
            <p:cNvSpPr/>
            <p:nvPr/>
          </p:nvSpPr>
          <p:spPr>
            <a:xfrm>
              <a:off x="4565759" y="3290255"/>
              <a:ext cx="457707" cy="709704"/>
            </a:xfrm>
            <a:custGeom>
              <a:avLst/>
              <a:gdLst/>
              <a:ahLst/>
              <a:cxnLst/>
              <a:rect l="l" t="t" r="r" b="b"/>
              <a:pathLst>
                <a:path w="3204" h="4968" extrusionOk="0">
                  <a:moveTo>
                    <a:pt x="1548" y="1"/>
                  </a:moveTo>
                  <a:cubicBezTo>
                    <a:pt x="1260" y="1"/>
                    <a:pt x="972" y="76"/>
                    <a:pt x="835" y="230"/>
                  </a:cubicBezTo>
                  <a:cubicBezTo>
                    <a:pt x="1" y="1198"/>
                    <a:pt x="168" y="4967"/>
                    <a:pt x="168" y="4967"/>
                  </a:cubicBezTo>
                  <a:lnTo>
                    <a:pt x="2970" y="4967"/>
                  </a:lnTo>
                  <a:cubicBezTo>
                    <a:pt x="2970" y="4967"/>
                    <a:pt x="3203" y="1031"/>
                    <a:pt x="2236" y="197"/>
                  </a:cubicBezTo>
                  <a:cubicBezTo>
                    <a:pt x="2090" y="68"/>
                    <a:pt x="1819" y="1"/>
                    <a:pt x="1548" y="1"/>
                  </a:cubicBezTo>
                  <a:close/>
                </a:path>
              </a:pathLst>
            </a:custGeom>
            <a:solidFill>
              <a:srgbClr val="80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5">
              <a:extLst>
                <a:ext uri="{FF2B5EF4-FFF2-40B4-BE49-F238E27FC236}">
                  <a16:creationId xmlns:a16="http://schemas.microsoft.com/office/drawing/2014/main" id="{B15C4A13-4870-F573-D87A-D6CD290C262F}"/>
                </a:ext>
              </a:extLst>
            </p:cNvPr>
            <p:cNvSpPr/>
            <p:nvPr/>
          </p:nvSpPr>
          <p:spPr>
            <a:xfrm>
              <a:off x="4684899" y="3290255"/>
              <a:ext cx="233711" cy="209283"/>
            </a:xfrm>
            <a:custGeom>
              <a:avLst/>
              <a:gdLst/>
              <a:ahLst/>
              <a:cxnLst/>
              <a:rect l="l" t="t" r="r" b="b"/>
              <a:pathLst>
                <a:path w="1636" h="1465" extrusionOk="0">
                  <a:moveTo>
                    <a:pt x="714" y="1"/>
                  </a:moveTo>
                  <a:cubicBezTo>
                    <a:pt x="426" y="1"/>
                    <a:pt x="138" y="76"/>
                    <a:pt x="1" y="230"/>
                  </a:cubicBezTo>
                  <a:cubicBezTo>
                    <a:pt x="368" y="631"/>
                    <a:pt x="1102" y="1465"/>
                    <a:pt x="1102" y="1465"/>
                  </a:cubicBezTo>
                  <a:lnTo>
                    <a:pt x="1635" y="431"/>
                  </a:lnTo>
                  <a:cubicBezTo>
                    <a:pt x="1569" y="330"/>
                    <a:pt x="1469" y="264"/>
                    <a:pt x="1402" y="197"/>
                  </a:cubicBezTo>
                  <a:cubicBezTo>
                    <a:pt x="1256" y="68"/>
                    <a:pt x="985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5">
              <a:extLst>
                <a:ext uri="{FF2B5EF4-FFF2-40B4-BE49-F238E27FC236}">
                  <a16:creationId xmlns:a16="http://schemas.microsoft.com/office/drawing/2014/main" id="{907CE642-C8FE-2773-1102-F6846E253307}"/>
                </a:ext>
              </a:extLst>
            </p:cNvPr>
            <p:cNvSpPr/>
            <p:nvPr/>
          </p:nvSpPr>
          <p:spPr>
            <a:xfrm>
              <a:off x="4751612" y="3227828"/>
              <a:ext cx="109855" cy="162140"/>
            </a:xfrm>
            <a:custGeom>
              <a:avLst/>
              <a:gdLst/>
              <a:ahLst/>
              <a:cxnLst/>
              <a:rect l="l" t="t" r="r" b="b"/>
              <a:pathLst>
                <a:path w="769" h="1135" extrusionOk="0">
                  <a:moveTo>
                    <a:pt x="1" y="0"/>
                  </a:moveTo>
                  <a:lnTo>
                    <a:pt x="1" y="734"/>
                  </a:lnTo>
                  <a:cubicBezTo>
                    <a:pt x="1" y="968"/>
                    <a:pt x="168" y="1134"/>
                    <a:pt x="368" y="1134"/>
                  </a:cubicBezTo>
                  <a:cubicBezTo>
                    <a:pt x="568" y="1134"/>
                    <a:pt x="768" y="968"/>
                    <a:pt x="768" y="7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5">
              <a:extLst>
                <a:ext uri="{FF2B5EF4-FFF2-40B4-BE49-F238E27FC236}">
                  <a16:creationId xmlns:a16="http://schemas.microsoft.com/office/drawing/2014/main" id="{7F2763A0-0634-569C-6F11-73238283332A}"/>
                </a:ext>
              </a:extLst>
            </p:cNvPr>
            <p:cNvSpPr/>
            <p:nvPr/>
          </p:nvSpPr>
          <p:spPr>
            <a:xfrm>
              <a:off x="4689757" y="2922835"/>
              <a:ext cx="262139" cy="347995"/>
            </a:xfrm>
            <a:custGeom>
              <a:avLst/>
              <a:gdLst/>
              <a:ahLst/>
              <a:cxnLst/>
              <a:rect l="l" t="t" r="r" b="b"/>
              <a:pathLst>
                <a:path w="1835" h="2436" extrusionOk="0">
                  <a:moveTo>
                    <a:pt x="0" y="0"/>
                  </a:moveTo>
                  <a:lnTo>
                    <a:pt x="0" y="1668"/>
                  </a:lnTo>
                  <a:cubicBezTo>
                    <a:pt x="0" y="2069"/>
                    <a:pt x="334" y="2435"/>
                    <a:pt x="734" y="2435"/>
                  </a:cubicBezTo>
                  <a:lnTo>
                    <a:pt x="1068" y="2435"/>
                  </a:lnTo>
                  <a:cubicBezTo>
                    <a:pt x="1501" y="2435"/>
                    <a:pt x="1835" y="2069"/>
                    <a:pt x="1835" y="166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5">
              <a:extLst>
                <a:ext uri="{FF2B5EF4-FFF2-40B4-BE49-F238E27FC236}">
                  <a16:creationId xmlns:a16="http://schemas.microsoft.com/office/drawing/2014/main" id="{08E81F50-95D8-8E9D-A7E5-2E769E3E3257}"/>
                </a:ext>
              </a:extLst>
            </p:cNvPr>
            <p:cNvSpPr/>
            <p:nvPr/>
          </p:nvSpPr>
          <p:spPr>
            <a:xfrm>
              <a:off x="4866038" y="3299255"/>
              <a:ext cx="171712" cy="538563"/>
            </a:xfrm>
            <a:custGeom>
              <a:avLst/>
              <a:gdLst/>
              <a:ahLst/>
              <a:cxnLst/>
              <a:rect l="l" t="t" r="r" b="b"/>
              <a:pathLst>
                <a:path w="1202" h="3770" extrusionOk="0">
                  <a:moveTo>
                    <a:pt x="234" y="1"/>
                  </a:moveTo>
                  <a:lnTo>
                    <a:pt x="0" y="34"/>
                  </a:lnTo>
                  <a:cubicBezTo>
                    <a:pt x="0" y="34"/>
                    <a:pt x="501" y="701"/>
                    <a:pt x="701" y="1902"/>
                  </a:cubicBezTo>
                  <a:cubicBezTo>
                    <a:pt x="868" y="3069"/>
                    <a:pt x="868" y="3770"/>
                    <a:pt x="868" y="3770"/>
                  </a:cubicBezTo>
                  <a:cubicBezTo>
                    <a:pt x="901" y="3703"/>
                    <a:pt x="1201" y="3170"/>
                    <a:pt x="1068" y="1869"/>
                  </a:cubicBezTo>
                  <a:cubicBezTo>
                    <a:pt x="934" y="501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5">
              <a:extLst>
                <a:ext uri="{FF2B5EF4-FFF2-40B4-BE49-F238E27FC236}">
                  <a16:creationId xmlns:a16="http://schemas.microsoft.com/office/drawing/2014/main" id="{8AB846FF-0B30-90ED-272D-3097B244638A}"/>
                </a:ext>
              </a:extLst>
            </p:cNvPr>
            <p:cNvSpPr/>
            <p:nvPr/>
          </p:nvSpPr>
          <p:spPr>
            <a:xfrm>
              <a:off x="4684899" y="2870407"/>
              <a:ext cx="300424" cy="90713"/>
            </a:xfrm>
            <a:custGeom>
              <a:avLst/>
              <a:gdLst/>
              <a:ahLst/>
              <a:cxnLst/>
              <a:rect l="l" t="t" r="r" b="b"/>
              <a:pathLst>
                <a:path w="2103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769" y="634"/>
                  </a:lnTo>
                  <a:cubicBezTo>
                    <a:pt x="1969" y="634"/>
                    <a:pt x="2102" y="501"/>
                    <a:pt x="2102" y="334"/>
                  </a:cubicBezTo>
                  <a:cubicBezTo>
                    <a:pt x="2102" y="134"/>
                    <a:pt x="1969" y="0"/>
                    <a:pt x="1769" y="0"/>
                  </a:cubicBez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5">
              <a:extLst>
                <a:ext uri="{FF2B5EF4-FFF2-40B4-BE49-F238E27FC236}">
                  <a16:creationId xmlns:a16="http://schemas.microsoft.com/office/drawing/2014/main" id="{71B21DAE-14DC-9756-BA2E-A671451D4EED}"/>
                </a:ext>
              </a:extLst>
            </p:cNvPr>
            <p:cNvSpPr/>
            <p:nvPr/>
          </p:nvSpPr>
          <p:spPr>
            <a:xfrm>
              <a:off x="4684899" y="2903692"/>
              <a:ext cx="124141" cy="224139"/>
            </a:xfrm>
            <a:custGeom>
              <a:avLst/>
              <a:gdLst/>
              <a:ahLst/>
              <a:cxnLst/>
              <a:rect l="l" t="t" r="r" b="b"/>
              <a:pathLst>
                <a:path w="869" h="1569" extrusionOk="0">
                  <a:moveTo>
                    <a:pt x="1" y="1"/>
                  </a:moveTo>
                  <a:lnTo>
                    <a:pt x="1" y="156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6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5">
              <a:extLst>
                <a:ext uri="{FF2B5EF4-FFF2-40B4-BE49-F238E27FC236}">
                  <a16:creationId xmlns:a16="http://schemas.microsoft.com/office/drawing/2014/main" id="{12E412C2-B8AA-2A49-846A-F12D7A7D8ADF}"/>
                </a:ext>
              </a:extLst>
            </p:cNvPr>
            <p:cNvSpPr/>
            <p:nvPr/>
          </p:nvSpPr>
          <p:spPr>
            <a:xfrm>
              <a:off x="4351335" y="3713817"/>
              <a:ext cx="147855" cy="315567"/>
            </a:xfrm>
            <a:custGeom>
              <a:avLst/>
              <a:gdLst/>
              <a:ahLst/>
              <a:cxnLst/>
              <a:rect l="l" t="t" r="r" b="b"/>
              <a:pathLst>
                <a:path w="1035" h="2209" extrusionOk="0">
                  <a:moveTo>
                    <a:pt x="468" y="1"/>
                  </a:moveTo>
                  <a:cubicBezTo>
                    <a:pt x="168" y="901"/>
                    <a:pt x="34" y="1802"/>
                    <a:pt x="34" y="1869"/>
                  </a:cubicBezTo>
                  <a:cubicBezTo>
                    <a:pt x="1" y="1902"/>
                    <a:pt x="34" y="1969"/>
                    <a:pt x="34" y="2002"/>
                  </a:cubicBezTo>
                  <a:cubicBezTo>
                    <a:pt x="68" y="2102"/>
                    <a:pt x="168" y="2202"/>
                    <a:pt x="301" y="2202"/>
                  </a:cubicBezTo>
                  <a:cubicBezTo>
                    <a:pt x="322" y="2206"/>
                    <a:pt x="343" y="2209"/>
                    <a:pt x="363" y="2209"/>
                  </a:cubicBezTo>
                  <a:cubicBezTo>
                    <a:pt x="500" y="2209"/>
                    <a:pt x="606" y="2110"/>
                    <a:pt x="635" y="1935"/>
                  </a:cubicBezTo>
                  <a:cubicBezTo>
                    <a:pt x="635" y="1935"/>
                    <a:pt x="768" y="1135"/>
                    <a:pt x="1035" y="301"/>
                  </a:cubicBezTo>
                  <a:cubicBezTo>
                    <a:pt x="1002" y="301"/>
                    <a:pt x="968" y="268"/>
                    <a:pt x="935" y="234"/>
                  </a:cubicBezTo>
                  <a:cubicBezTo>
                    <a:pt x="768" y="167"/>
                    <a:pt x="635" y="67"/>
                    <a:pt x="468" y="1"/>
                  </a:cubicBez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5">
              <a:extLst>
                <a:ext uri="{FF2B5EF4-FFF2-40B4-BE49-F238E27FC236}">
                  <a16:creationId xmlns:a16="http://schemas.microsoft.com/office/drawing/2014/main" id="{16F74736-DA2F-2EF2-D9AE-45CA41E2D746}"/>
                </a:ext>
              </a:extLst>
            </p:cNvPr>
            <p:cNvSpPr/>
            <p:nvPr/>
          </p:nvSpPr>
          <p:spPr>
            <a:xfrm>
              <a:off x="4389477" y="3358682"/>
              <a:ext cx="333709" cy="464850"/>
            </a:xfrm>
            <a:custGeom>
              <a:avLst/>
              <a:gdLst/>
              <a:ahLst/>
              <a:cxnLst/>
              <a:rect l="l" t="t" r="r" b="b"/>
              <a:pathLst>
                <a:path w="2336" h="3254" extrusionOk="0">
                  <a:moveTo>
                    <a:pt x="1969" y="0"/>
                  </a:moveTo>
                  <a:cubicBezTo>
                    <a:pt x="1898" y="0"/>
                    <a:pt x="1827" y="26"/>
                    <a:pt x="1769" y="85"/>
                  </a:cubicBezTo>
                  <a:cubicBezTo>
                    <a:pt x="1735" y="85"/>
                    <a:pt x="935" y="785"/>
                    <a:pt x="468" y="1820"/>
                  </a:cubicBezTo>
                  <a:cubicBezTo>
                    <a:pt x="268" y="2220"/>
                    <a:pt x="134" y="2687"/>
                    <a:pt x="1" y="3120"/>
                  </a:cubicBezTo>
                  <a:lnTo>
                    <a:pt x="134" y="3120"/>
                  </a:lnTo>
                  <a:cubicBezTo>
                    <a:pt x="301" y="3154"/>
                    <a:pt x="468" y="3187"/>
                    <a:pt x="634" y="3254"/>
                  </a:cubicBezTo>
                  <a:cubicBezTo>
                    <a:pt x="735" y="2887"/>
                    <a:pt x="868" y="2453"/>
                    <a:pt x="1035" y="2086"/>
                  </a:cubicBezTo>
                  <a:cubicBezTo>
                    <a:pt x="1468" y="1152"/>
                    <a:pt x="2169" y="552"/>
                    <a:pt x="2169" y="552"/>
                  </a:cubicBezTo>
                  <a:cubicBezTo>
                    <a:pt x="2302" y="452"/>
                    <a:pt x="2336" y="252"/>
                    <a:pt x="2202" y="118"/>
                  </a:cubicBezTo>
                  <a:cubicBezTo>
                    <a:pt x="2146" y="43"/>
                    <a:pt x="2058" y="0"/>
                    <a:pt x="1969" y="0"/>
                  </a:cubicBezTo>
                  <a:close/>
                </a:path>
              </a:pathLst>
            </a:custGeom>
            <a:solidFill>
              <a:srgbClr val="80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5">
              <a:extLst>
                <a:ext uri="{FF2B5EF4-FFF2-40B4-BE49-F238E27FC236}">
                  <a16:creationId xmlns:a16="http://schemas.microsoft.com/office/drawing/2014/main" id="{FC4CE02B-1A05-E239-0EDF-41A4E834C425}"/>
                </a:ext>
              </a:extLst>
            </p:cNvPr>
            <p:cNvSpPr/>
            <p:nvPr/>
          </p:nvSpPr>
          <p:spPr>
            <a:xfrm>
              <a:off x="4546756" y="3289684"/>
              <a:ext cx="170615" cy="600562"/>
            </a:xfrm>
            <a:custGeom>
              <a:avLst/>
              <a:gdLst/>
              <a:ahLst/>
              <a:cxnLst/>
              <a:rect l="l" t="t" r="r" b="b"/>
              <a:pathLst>
                <a:path w="1535" h="4204" extrusionOk="0">
                  <a:moveTo>
                    <a:pt x="801" y="1"/>
                  </a:moveTo>
                  <a:lnTo>
                    <a:pt x="534" y="268"/>
                  </a:lnTo>
                  <a:cubicBezTo>
                    <a:pt x="534" y="268"/>
                    <a:pt x="1068" y="868"/>
                    <a:pt x="1135" y="1769"/>
                  </a:cubicBezTo>
                  <a:cubicBezTo>
                    <a:pt x="1168" y="2636"/>
                    <a:pt x="34" y="3937"/>
                    <a:pt x="0" y="3937"/>
                  </a:cubicBezTo>
                  <a:lnTo>
                    <a:pt x="267" y="4204"/>
                  </a:lnTo>
                  <a:cubicBezTo>
                    <a:pt x="334" y="4137"/>
                    <a:pt x="1535" y="2770"/>
                    <a:pt x="1468" y="1735"/>
                  </a:cubicBezTo>
                  <a:cubicBezTo>
                    <a:pt x="1435" y="735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D85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" name="Google Shape;1889;p85">
            <a:extLst>
              <a:ext uri="{FF2B5EF4-FFF2-40B4-BE49-F238E27FC236}">
                <a16:creationId xmlns:a16="http://schemas.microsoft.com/office/drawing/2014/main" id="{B69FB08F-E847-595A-195E-C95567936005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1890" name="Google Shape;1890;p85">
              <a:extLst>
                <a:ext uri="{FF2B5EF4-FFF2-40B4-BE49-F238E27FC236}">
                  <a16:creationId xmlns:a16="http://schemas.microsoft.com/office/drawing/2014/main" id="{6BB9ED04-6ECC-15A9-8A4A-6F0778533841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5">
              <a:extLst>
                <a:ext uri="{FF2B5EF4-FFF2-40B4-BE49-F238E27FC236}">
                  <a16:creationId xmlns:a16="http://schemas.microsoft.com/office/drawing/2014/main" id="{31C1AC38-D41A-7C08-4ECC-21B384DA09C6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5">
              <a:extLst>
                <a:ext uri="{FF2B5EF4-FFF2-40B4-BE49-F238E27FC236}">
                  <a16:creationId xmlns:a16="http://schemas.microsoft.com/office/drawing/2014/main" id="{F1141968-4BF1-2E4C-9290-07BBD43E2091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5">
              <a:extLst>
                <a:ext uri="{FF2B5EF4-FFF2-40B4-BE49-F238E27FC236}">
                  <a16:creationId xmlns:a16="http://schemas.microsoft.com/office/drawing/2014/main" id="{B2DF701D-8B8E-9B8E-3CA0-8A53CB5F78DB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5">
              <a:extLst>
                <a:ext uri="{FF2B5EF4-FFF2-40B4-BE49-F238E27FC236}">
                  <a16:creationId xmlns:a16="http://schemas.microsoft.com/office/drawing/2014/main" id="{906EF424-DBEB-F97E-8628-6F36E064BD67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5">
              <a:extLst>
                <a:ext uri="{FF2B5EF4-FFF2-40B4-BE49-F238E27FC236}">
                  <a16:creationId xmlns:a16="http://schemas.microsoft.com/office/drawing/2014/main" id="{60BCDEB5-5D5F-3ED1-FE44-CD067D4D4ADD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5">
              <a:extLst>
                <a:ext uri="{FF2B5EF4-FFF2-40B4-BE49-F238E27FC236}">
                  <a16:creationId xmlns:a16="http://schemas.microsoft.com/office/drawing/2014/main" id="{3FBB9E8F-D822-05E3-61A0-D01FD2B874D5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5">
              <a:extLst>
                <a:ext uri="{FF2B5EF4-FFF2-40B4-BE49-F238E27FC236}">
                  <a16:creationId xmlns:a16="http://schemas.microsoft.com/office/drawing/2014/main" id="{29F01B46-C9FF-AA08-717C-C262C9F9539C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5">
              <a:extLst>
                <a:ext uri="{FF2B5EF4-FFF2-40B4-BE49-F238E27FC236}">
                  <a16:creationId xmlns:a16="http://schemas.microsoft.com/office/drawing/2014/main" id="{D32E805B-B324-F07E-BD83-B97E15E58DCC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5">
              <a:extLst>
                <a:ext uri="{FF2B5EF4-FFF2-40B4-BE49-F238E27FC236}">
                  <a16:creationId xmlns:a16="http://schemas.microsoft.com/office/drawing/2014/main" id="{1AA8A5B3-A46D-AB33-D4C2-208380CE3EE4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5">
              <a:extLst>
                <a:ext uri="{FF2B5EF4-FFF2-40B4-BE49-F238E27FC236}">
                  <a16:creationId xmlns:a16="http://schemas.microsoft.com/office/drawing/2014/main" id="{652977A9-B50B-6F17-26D8-06FF3BA31B80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5">
              <a:extLst>
                <a:ext uri="{FF2B5EF4-FFF2-40B4-BE49-F238E27FC236}">
                  <a16:creationId xmlns:a16="http://schemas.microsoft.com/office/drawing/2014/main" id="{C7705DB6-5D20-5407-6B3B-AB361B3AA2C4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5">
              <a:extLst>
                <a:ext uri="{FF2B5EF4-FFF2-40B4-BE49-F238E27FC236}">
                  <a16:creationId xmlns:a16="http://schemas.microsoft.com/office/drawing/2014/main" id="{F274601C-3D4D-3264-1AA8-FDA3583A5CCB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5">
              <a:extLst>
                <a:ext uri="{FF2B5EF4-FFF2-40B4-BE49-F238E27FC236}">
                  <a16:creationId xmlns:a16="http://schemas.microsoft.com/office/drawing/2014/main" id="{2B596C8B-3A8C-DFFF-93B3-C3E137720953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5">
              <a:extLst>
                <a:ext uri="{FF2B5EF4-FFF2-40B4-BE49-F238E27FC236}">
                  <a16:creationId xmlns:a16="http://schemas.microsoft.com/office/drawing/2014/main" id="{D915F28E-F5D0-2CAB-E467-1DBB5C971249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5">
              <a:extLst>
                <a:ext uri="{FF2B5EF4-FFF2-40B4-BE49-F238E27FC236}">
                  <a16:creationId xmlns:a16="http://schemas.microsoft.com/office/drawing/2014/main" id="{C7C13200-6B6B-EAA2-62C0-A13FAA6ACBC9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5">
              <a:extLst>
                <a:ext uri="{FF2B5EF4-FFF2-40B4-BE49-F238E27FC236}">
                  <a16:creationId xmlns:a16="http://schemas.microsoft.com/office/drawing/2014/main" id="{15FD154E-2F25-F659-94C0-F2E9BF3D63BD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5">
              <a:extLst>
                <a:ext uri="{FF2B5EF4-FFF2-40B4-BE49-F238E27FC236}">
                  <a16:creationId xmlns:a16="http://schemas.microsoft.com/office/drawing/2014/main" id="{679DAD0D-E69E-DA51-9E21-036F4F33BA1D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5">
              <a:extLst>
                <a:ext uri="{FF2B5EF4-FFF2-40B4-BE49-F238E27FC236}">
                  <a16:creationId xmlns:a16="http://schemas.microsoft.com/office/drawing/2014/main" id="{D72F54F7-B731-872C-3D98-049576A15D99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5">
              <a:extLst>
                <a:ext uri="{FF2B5EF4-FFF2-40B4-BE49-F238E27FC236}">
                  <a16:creationId xmlns:a16="http://schemas.microsoft.com/office/drawing/2014/main" id="{22CF0830-CC60-E0BE-241C-1D45C0560BBF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5">
              <a:extLst>
                <a:ext uri="{FF2B5EF4-FFF2-40B4-BE49-F238E27FC236}">
                  <a16:creationId xmlns:a16="http://schemas.microsoft.com/office/drawing/2014/main" id="{0C3C8269-CB7E-88C6-450E-F456DD4711FE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5">
              <a:extLst>
                <a:ext uri="{FF2B5EF4-FFF2-40B4-BE49-F238E27FC236}">
                  <a16:creationId xmlns:a16="http://schemas.microsoft.com/office/drawing/2014/main" id="{4C377FB7-7932-31FB-1951-3CFF0FFE60DE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5">
              <a:extLst>
                <a:ext uri="{FF2B5EF4-FFF2-40B4-BE49-F238E27FC236}">
                  <a16:creationId xmlns:a16="http://schemas.microsoft.com/office/drawing/2014/main" id="{2BBB42AF-4859-B336-A18B-6A277A4A4EE4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5">
              <a:extLst>
                <a:ext uri="{FF2B5EF4-FFF2-40B4-BE49-F238E27FC236}">
                  <a16:creationId xmlns:a16="http://schemas.microsoft.com/office/drawing/2014/main" id="{8CFD8484-A52E-97E9-C03E-B4C82C1B7A24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5">
              <a:extLst>
                <a:ext uri="{FF2B5EF4-FFF2-40B4-BE49-F238E27FC236}">
                  <a16:creationId xmlns:a16="http://schemas.microsoft.com/office/drawing/2014/main" id="{134C299B-8206-8E27-20CA-BCDCC71C2B5D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5">
              <a:extLst>
                <a:ext uri="{FF2B5EF4-FFF2-40B4-BE49-F238E27FC236}">
                  <a16:creationId xmlns:a16="http://schemas.microsoft.com/office/drawing/2014/main" id="{1DB9D58F-116A-82D1-02DC-1E838B65106E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5">
              <a:extLst>
                <a:ext uri="{FF2B5EF4-FFF2-40B4-BE49-F238E27FC236}">
                  <a16:creationId xmlns:a16="http://schemas.microsoft.com/office/drawing/2014/main" id="{43E1447E-B92A-E5BC-7F75-9FF25DF33021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5">
              <a:extLst>
                <a:ext uri="{FF2B5EF4-FFF2-40B4-BE49-F238E27FC236}">
                  <a16:creationId xmlns:a16="http://schemas.microsoft.com/office/drawing/2014/main" id="{5127A52C-B961-61D2-396B-CF712D66353D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5">
              <a:extLst>
                <a:ext uri="{FF2B5EF4-FFF2-40B4-BE49-F238E27FC236}">
                  <a16:creationId xmlns:a16="http://schemas.microsoft.com/office/drawing/2014/main" id="{8BF6EC8D-DCF2-0906-8ADD-3DA9FCA9FD9C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5">
              <a:extLst>
                <a:ext uri="{FF2B5EF4-FFF2-40B4-BE49-F238E27FC236}">
                  <a16:creationId xmlns:a16="http://schemas.microsoft.com/office/drawing/2014/main" id="{11B358BC-6A2A-033C-2868-0FE7D1E4756C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5">
              <a:extLst>
                <a:ext uri="{FF2B5EF4-FFF2-40B4-BE49-F238E27FC236}">
                  <a16:creationId xmlns:a16="http://schemas.microsoft.com/office/drawing/2014/main" id="{6FB72F7E-95D5-4558-8701-94DCCD203F6D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5">
              <a:extLst>
                <a:ext uri="{FF2B5EF4-FFF2-40B4-BE49-F238E27FC236}">
                  <a16:creationId xmlns:a16="http://schemas.microsoft.com/office/drawing/2014/main" id="{5845DA8B-F2C1-7749-45D1-DF80F580C086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5">
              <a:extLst>
                <a:ext uri="{FF2B5EF4-FFF2-40B4-BE49-F238E27FC236}">
                  <a16:creationId xmlns:a16="http://schemas.microsoft.com/office/drawing/2014/main" id="{E2C655E5-FDDB-507C-56C6-DDC89FD9F784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4" name="Google Shape;1924;p85">
            <a:extLst>
              <a:ext uri="{FF2B5EF4-FFF2-40B4-BE49-F238E27FC236}">
                <a16:creationId xmlns:a16="http://schemas.microsoft.com/office/drawing/2014/main" id="{566E6013-3034-6610-2867-6443D69D8445}"/>
              </a:ext>
            </a:extLst>
          </p:cNvPr>
          <p:cNvSpPr/>
          <p:nvPr/>
        </p:nvSpPr>
        <p:spPr>
          <a:xfrm rot="295452">
            <a:off x="6877937" y="3491889"/>
            <a:ext cx="469226" cy="394075"/>
          </a:xfrm>
          <a:custGeom>
            <a:avLst/>
            <a:gdLst/>
            <a:ahLst/>
            <a:cxnLst/>
            <a:rect l="l" t="t" r="r" b="b"/>
            <a:pathLst>
              <a:path w="17305" h="19490" extrusionOk="0">
                <a:moveTo>
                  <a:pt x="1822" y="0"/>
                </a:moveTo>
                <a:lnTo>
                  <a:pt x="16394" y="1822"/>
                </a:lnTo>
                <a:lnTo>
                  <a:pt x="17305" y="7286"/>
                </a:lnTo>
                <a:lnTo>
                  <a:pt x="6376" y="19490"/>
                </a:lnTo>
                <a:lnTo>
                  <a:pt x="0" y="455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D85F6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25" name="Google Shape;1925;p85">
            <a:extLst>
              <a:ext uri="{FF2B5EF4-FFF2-40B4-BE49-F238E27FC236}">
                <a16:creationId xmlns:a16="http://schemas.microsoft.com/office/drawing/2014/main" id="{EAFCD2A8-4004-4D7B-9A99-C7F56DE4AC8B}"/>
              </a:ext>
            </a:extLst>
          </p:cNvPr>
          <p:cNvSpPr/>
          <p:nvPr/>
        </p:nvSpPr>
        <p:spPr>
          <a:xfrm>
            <a:off x="7082479" y="1991822"/>
            <a:ext cx="145300" cy="180575"/>
          </a:xfrm>
          <a:custGeom>
            <a:avLst/>
            <a:gdLst/>
            <a:ahLst/>
            <a:cxnLst/>
            <a:rect l="l" t="t" r="r" b="b"/>
            <a:pathLst>
              <a:path w="5812" h="7223" extrusionOk="0">
                <a:moveTo>
                  <a:pt x="1030" y="323"/>
                </a:moveTo>
                <a:cubicBezTo>
                  <a:pt x="237" y="1079"/>
                  <a:pt x="-235" y="4017"/>
                  <a:pt x="120" y="5166"/>
                </a:cubicBezTo>
                <a:cubicBezTo>
                  <a:pt x="475" y="6316"/>
                  <a:pt x="2215" y="7153"/>
                  <a:pt x="3159" y="7220"/>
                </a:cubicBezTo>
                <a:cubicBezTo>
                  <a:pt x="4103" y="7288"/>
                  <a:pt x="5556" y="6184"/>
                  <a:pt x="5785" y="5571"/>
                </a:cubicBezTo>
                <a:cubicBezTo>
                  <a:pt x="6014" y="4958"/>
                  <a:pt x="4748" y="3581"/>
                  <a:pt x="4534" y="3540"/>
                </a:cubicBezTo>
                <a:cubicBezTo>
                  <a:pt x="4320" y="3499"/>
                  <a:pt x="4806" y="4971"/>
                  <a:pt x="4502" y="5327"/>
                </a:cubicBezTo>
                <a:cubicBezTo>
                  <a:pt x="4198" y="5683"/>
                  <a:pt x="3185" y="5920"/>
                  <a:pt x="2708" y="5674"/>
                </a:cubicBezTo>
                <a:cubicBezTo>
                  <a:pt x="2232" y="5428"/>
                  <a:pt x="1610" y="4449"/>
                  <a:pt x="1643" y="3850"/>
                </a:cubicBezTo>
                <a:cubicBezTo>
                  <a:pt x="1676" y="3251"/>
                  <a:pt x="2366" y="2618"/>
                  <a:pt x="2906" y="2081"/>
                </a:cubicBezTo>
                <a:cubicBezTo>
                  <a:pt x="3446" y="1544"/>
                  <a:pt x="5194" y="922"/>
                  <a:pt x="4881" y="629"/>
                </a:cubicBezTo>
                <a:cubicBezTo>
                  <a:pt x="4568" y="336"/>
                  <a:pt x="1824" y="-433"/>
                  <a:pt x="1030" y="323"/>
                </a:cubicBezTo>
                <a:close/>
              </a:path>
            </a:pathLst>
          </a:custGeom>
          <a:solidFill>
            <a:srgbClr val="062647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>
          <a:extLst>
            <a:ext uri="{FF2B5EF4-FFF2-40B4-BE49-F238E27FC236}">
              <a16:creationId xmlns:a16="http://schemas.microsoft.com/office/drawing/2014/main" id="{53C64090-2950-3029-6FD3-84F3B7C66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87">
            <a:extLst>
              <a:ext uri="{FF2B5EF4-FFF2-40B4-BE49-F238E27FC236}">
                <a16:creationId xmlns:a16="http://schemas.microsoft.com/office/drawing/2014/main" id="{FC9D6952-B766-0AF2-AF73-0C9E9FE4B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932" y="42469"/>
            <a:ext cx="7859242" cy="1665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DIỄN TRÒ CHƠI</a:t>
            </a:r>
          </a:p>
        </p:txBody>
      </p:sp>
      <p:grpSp>
        <p:nvGrpSpPr>
          <p:cNvPr id="1977" name="Google Shape;1977;p87">
            <a:extLst>
              <a:ext uri="{FF2B5EF4-FFF2-40B4-BE49-F238E27FC236}">
                <a16:creationId xmlns:a16="http://schemas.microsoft.com/office/drawing/2014/main" id="{F72D9084-F8EB-BF03-91FF-9A572F7B149E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1978" name="Google Shape;1978;p87">
              <a:extLst>
                <a:ext uri="{FF2B5EF4-FFF2-40B4-BE49-F238E27FC236}">
                  <a16:creationId xmlns:a16="http://schemas.microsoft.com/office/drawing/2014/main" id="{8D41206B-F95F-E597-0E89-948B2D032583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87">
              <a:extLst>
                <a:ext uri="{FF2B5EF4-FFF2-40B4-BE49-F238E27FC236}">
                  <a16:creationId xmlns:a16="http://schemas.microsoft.com/office/drawing/2014/main" id="{F9C15D1A-E4C0-B222-957D-DB378857B88B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87">
              <a:extLst>
                <a:ext uri="{FF2B5EF4-FFF2-40B4-BE49-F238E27FC236}">
                  <a16:creationId xmlns:a16="http://schemas.microsoft.com/office/drawing/2014/main" id="{9E3772FE-8E02-A2C2-AB3F-248389FF9ACC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87">
              <a:extLst>
                <a:ext uri="{FF2B5EF4-FFF2-40B4-BE49-F238E27FC236}">
                  <a16:creationId xmlns:a16="http://schemas.microsoft.com/office/drawing/2014/main" id="{3DF6071B-A4D0-6A63-C51D-B3C0290FE9E8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7">
              <a:extLst>
                <a:ext uri="{FF2B5EF4-FFF2-40B4-BE49-F238E27FC236}">
                  <a16:creationId xmlns:a16="http://schemas.microsoft.com/office/drawing/2014/main" id="{5F27A1F0-4C8E-BFF3-2332-A0F11EBBA3C1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7">
              <a:extLst>
                <a:ext uri="{FF2B5EF4-FFF2-40B4-BE49-F238E27FC236}">
                  <a16:creationId xmlns:a16="http://schemas.microsoft.com/office/drawing/2014/main" id="{0081E1D3-FFD0-3158-68DB-2BAD581B8391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7">
              <a:extLst>
                <a:ext uri="{FF2B5EF4-FFF2-40B4-BE49-F238E27FC236}">
                  <a16:creationId xmlns:a16="http://schemas.microsoft.com/office/drawing/2014/main" id="{C1F03F2D-E5AB-7D59-F72F-E1A755CC9336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7">
              <a:extLst>
                <a:ext uri="{FF2B5EF4-FFF2-40B4-BE49-F238E27FC236}">
                  <a16:creationId xmlns:a16="http://schemas.microsoft.com/office/drawing/2014/main" id="{4EEB4649-E681-40E4-F2C5-962263D948E2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87">
              <a:extLst>
                <a:ext uri="{FF2B5EF4-FFF2-40B4-BE49-F238E27FC236}">
                  <a16:creationId xmlns:a16="http://schemas.microsoft.com/office/drawing/2014/main" id="{47D9D15D-9541-9660-9C30-0B15567C7D00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87">
              <a:extLst>
                <a:ext uri="{FF2B5EF4-FFF2-40B4-BE49-F238E27FC236}">
                  <a16:creationId xmlns:a16="http://schemas.microsoft.com/office/drawing/2014/main" id="{09D41DBE-AA63-450F-B9F3-3B8FB57BF884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87">
              <a:extLst>
                <a:ext uri="{FF2B5EF4-FFF2-40B4-BE49-F238E27FC236}">
                  <a16:creationId xmlns:a16="http://schemas.microsoft.com/office/drawing/2014/main" id="{22D5E54D-37D1-7F27-C5A4-957E6F7B1B60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87">
              <a:extLst>
                <a:ext uri="{FF2B5EF4-FFF2-40B4-BE49-F238E27FC236}">
                  <a16:creationId xmlns:a16="http://schemas.microsoft.com/office/drawing/2014/main" id="{75932CF7-8647-A26A-14EA-B866988BAD25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87">
              <a:extLst>
                <a:ext uri="{FF2B5EF4-FFF2-40B4-BE49-F238E27FC236}">
                  <a16:creationId xmlns:a16="http://schemas.microsoft.com/office/drawing/2014/main" id="{7DEA539C-9CC6-5F68-6670-606401DCD378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87">
              <a:extLst>
                <a:ext uri="{FF2B5EF4-FFF2-40B4-BE49-F238E27FC236}">
                  <a16:creationId xmlns:a16="http://schemas.microsoft.com/office/drawing/2014/main" id="{483AB49C-7F32-91B7-9EB4-E3BA678DD76D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87">
              <a:extLst>
                <a:ext uri="{FF2B5EF4-FFF2-40B4-BE49-F238E27FC236}">
                  <a16:creationId xmlns:a16="http://schemas.microsoft.com/office/drawing/2014/main" id="{52BB766D-8E10-3242-85F5-26AE66596201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87">
              <a:extLst>
                <a:ext uri="{FF2B5EF4-FFF2-40B4-BE49-F238E27FC236}">
                  <a16:creationId xmlns:a16="http://schemas.microsoft.com/office/drawing/2014/main" id="{0E1AD833-E523-4B6F-E415-1F828FD0B9DC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87">
              <a:extLst>
                <a:ext uri="{FF2B5EF4-FFF2-40B4-BE49-F238E27FC236}">
                  <a16:creationId xmlns:a16="http://schemas.microsoft.com/office/drawing/2014/main" id="{5630A0F3-3AAB-3842-C6E6-59BA92287F9E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87">
              <a:extLst>
                <a:ext uri="{FF2B5EF4-FFF2-40B4-BE49-F238E27FC236}">
                  <a16:creationId xmlns:a16="http://schemas.microsoft.com/office/drawing/2014/main" id="{6961C67A-CE47-9306-B94A-41105F26DA95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87">
              <a:extLst>
                <a:ext uri="{FF2B5EF4-FFF2-40B4-BE49-F238E27FC236}">
                  <a16:creationId xmlns:a16="http://schemas.microsoft.com/office/drawing/2014/main" id="{6BCA2897-421F-E4F1-F251-0D176ECDCEBE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87">
              <a:extLst>
                <a:ext uri="{FF2B5EF4-FFF2-40B4-BE49-F238E27FC236}">
                  <a16:creationId xmlns:a16="http://schemas.microsoft.com/office/drawing/2014/main" id="{F0678E04-D9E7-C5E1-C23E-A816F3F010F8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87">
              <a:extLst>
                <a:ext uri="{FF2B5EF4-FFF2-40B4-BE49-F238E27FC236}">
                  <a16:creationId xmlns:a16="http://schemas.microsoft.com/office/drawing/2014/main" id="{FD13C998-8A8E-4FEC-3CE5-613462B3FAE1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7">
              <a:extLst>
                <a:ext uri="{FF2B5EF4-FFF2-40B4-BE49-F238E27FC236}">
                  <a16:creationId xmlns:a16="http://schemas.microsoft.com/office/drawing/2014/main" id="{D7A38FD5-7DA9-187C-933F-FE73208456EC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87">
              <a:extLst>
                <a:ext uri="{FF2B5EF4-FFF2-40B4-BE49-F238E27FC236}">
                  <a16:creationId xmlns:a16="http://schemas.microsoft.com/office/drawing/2014/main" id="{9B9B4402-05FB-DE80-A58C-8EFD9373D4E8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87">
              <a:extLst>
                <a:ext uri="{FF2B5EF4-FFF2-40B4-BE49-F238E27FC236}">
                  <a16:creationId xmlns:a16="http://schemas.microsoft.com/office/drawing/2014/main" id="{6789837A-6504-9B97-B7CC-768A06AEBD51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87">
              <a:extLst>
                <a:ext uri="{FF2B5EF4-FFF2-40B4-BE49-F238E27FC236}">
                  <a16:creationId xmlns:a16="http://schemas.microsoft.com/office/drawing/2014/main" id="{F6214777-406F-B329-B1F1-A787506AF989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87">
              <a:extLst>
                <a:ext uri="{FF2B5EF4-FFF2-40B4-BE49-F238E27FC236}">
                  <a16:creationId xmlns:a16="http://schemas.microsoft.com/office/drawing/2014/main" id="{455A3A1C-47AF-B6BA-DE71-1BA9CF8C4740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7">
              <a:extLst>
                <a:ext uri="{FF2B5EF4-FFF2-40B4-BE49-F238E27FC236}">
                  <a16:creationId xmlns:a16="http://schemas.microsoft.com/office/drawing/2014/main" id="{CAF1847E-40D0-548D-2A46-0DC73F15DA71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7">
              <a:extLst>
                <a:ext uri="{FF2B5EF4-FFF2-40B4-BE49-F238E27FC236}">
                  <a16:creationId xmlns:a16="http://schemas.microsoft.com/office/drawing/2014/main" id="{4530A7C2-FD2A-AD2C-E177-F2A35D21FCBC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7">
              <a:extLst>
                <a:ext uri="{FF2B5EF4-FFF2-40B4-BE49-F238E27FC236}">
                  <a16:creationId xmlns:a16="http://schemas.microsoft.com/office/drawing/2014/main" id="{A2C5E153-0C5F-C3D4-E883-42E565A0CE69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7">
              <a:extLst>
                <a:ext uri="{FF2B5EF4-FFF2-40B4-BE49-F238E27FC236}">
                  <a16:creationId xmlns:a16="http://schemas.microsoft.com/office/drawing/2014/main" id="{BD44CB44-A1CE-1430-779D-3E355D159B85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7">
              <a:extLst>
                <a:ext uri="{FF2B5EF4-FFF2-40B4-BE49-F238E27FC236}">
                  <a16:creationId xmlns:a16="http://schemas.microsoft.com/office/drawing/2014/main" id="{C41A254B-684B-6CB3-98EB-02279ADADE0F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7">
              <a:extLst>
                <a:ext uri="{FF2B5EF4-FFF2-40B4-BE49-F238E27FC236}">
                  <a16:creationId xmlns:a16="http://schemas.microsoft.com/office/drawing/2014/main" id="{17CB87C3-DEB0-9EFB-83C2-E30CCAECF6DD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7">
              <a:extLst>
                <a:ext uri="{FF2B5EF4-FFF2-40B4-BE49-F238E27FC236}">
                  <a16:creationId xmlns:a16="http://schemas.microsoft.com/office/drawing/2014/main" id="{074AB02F-58C6-54EE-37DD-361E427B5A70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DCE39A-931D-B0E3-BBFD-4BF767CA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2" y="2140862"/>
            <a:ext cx="3723398" cy="189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871;p85">
            <a:extLst>
              <a:ext uri="{FF2B5EF4-FFF2-40B4-BE49-F238E27FC236}">
                <a16:creationId xmlns:a16="http://schemas.microsoft.com/office/drawing/2014/main" id="{983D8286-244F-83B9-9D7D-EA65675B8C49}"/>
              </a:ext>
            </a:extLst>
          </p:cNvPr>
          <p:cNvSpPr txBox="1">
            <a:spLocks/>
          </p:cNvSpPr>
          <p:nvPr/>
        </p:nvSpPr>
        <p:spPr>
          <a:xfrm>
            <a:off x="1389916" y="1431705"/>
            <a:ext cx="2282283" cy="697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endParaRPr lang="en-US" sz="2500" dirty="0">
              <a:solidFill>
                <a:schemeClr val="accent1"/>
              </a:solidFill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3E498-3500-129B-F277-CDC193BBD4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65552" y="2140862"/>
            <a:ext cx="3923871" cy="1874088"/>
          </a:xfrm>
          <a:prstGeom prst="rect">
            <a:avLst/>
          </a:prstGeom>
        </p:spPr>
      </p:pic>
      <p:sp>
        <p:nvSpPr>
          <p:cNvPr id="8" name="Google Shape;1871;p85">
            <a:extLst>
              <a:ext uri="{FF2B5EF4-FFF2-40B4-BE49-F238E27FC236}">
                <a16:creationId xmlns:a16="http://schemas.microsoft.com/office/drawing/2014/main" id="{105C833A-C9E7-BC8A-8BC5-C7A9E9D7EC32}"/>
              </a:ext>
            </a:extLst>
          </p:cNvPr>
          <p:cNvSpPr txBox="1">
            <a:spLocks/>
          </p:cNvSpPr>
          <p:nvPr/>
        </p:nvSpPr>
        <p:spPr>
          <a:xfrm>
            <a:off x="5756883" y="1431704"/>
            <a:ext cx="2282283" cy="697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 </a:t>
            </a:r>
            <a:r>
              <a:rPr lang="en-US" sz="25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endParaRPr lang="en-US" sz="2500" dirty="0">
              <a:solidFill>
                <a:schemeClr val="accent1"/>
              </a:solidFill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6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>
          <a:extLst>
            <a:ext uri="{FF2B5EF4-FFF2-40B4-BE49-F238E27FC236}">
              <a16:creationId xmlns:a16="http://schemas.microsoft.com/office/drawing/2014/main" id="{937E3D5B-BA39-C730-E8AB-926D6E60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87">
            <a:extLst>
              <a:ext uri="{FF2B5EF4-FFF2-40B4-BE49-F238E27FC236}">
                <a16:creationId xmlns:a16="http://schemas.microsoft.com/office/drawing/2014/main" id="{787073CC-1A99-53D7-56F3-311D0A531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950" y="167945"/>
            <a:ext cx="7390099" cy="835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DIỄN TRÒ CHƠI</a:t>
            </a:r>
          </a:p>
        </p:txBody>
      </p:sp>
      <p:grpSp>
        <p:nvGrpSpPr>
          <p:cNvPr id="1977" name="Google Shape;1977;p87">
            <a:extLst>
              <a:ext uri="{FF2B5EF4-FFF2-40B4-BE49-F238E27FC236}">
                <a16:creationId xmlns:a16="http://schemas.microsoft.com/office/drawing/2014/main" id="{EB55777B-B8C8-7F59-53A4-F091A7F4FB4E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1978" name="Google Shape;1978;p87">
              <a:extLst>
                <a:ext uri="{FF2B5EF4-FFF2-40B4-BE49-F238E27FC236}">
                  <a16:creationId xmlns:a16="http://schemas.microsoft.com/office/drawing/2014/main" id="{83E02BAF-D5C6-2342-D1B1-AE445FEF4A31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87">
              <a:extLst>
                <a:ext uri="{FF2B5EF4-FFF2-40B4-BE49-F238E27FC236}">
                  <a16:creationId xmlns:a16="http://schemas.microsoft.com/office/drawing/2014/main" id="{9831CCAE-2673-5951-7218-6F2D39AB1C87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87">
              <a:extLst>
                <a:ext uri="{FF2B5EF4-FFF2-40B4-BE49-F238E27FC236}">
                  <a16:creationId xmlns:a16="http://schemas.microsoft.com/office/drawing/2014/main" id="{69672C83-A70E-9020-58E5-B0BB4F0F52BD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87">
              <a:extLst>
                <a:ext uri="{FF2B5EF4-FFF2-40B4-BE49-F238E27FC236}">
                  <a16:creationId xmlns:a16="http://schemas.microsoft.com/office/drawing/2014/main" id="{929C4CFD-9559-23EE-1B3F-99C648D5E272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7">
              <a:extLst>
                <a:ext uri="{FF2B5EF4-FFF2-40B4-BE49-F238E27FC236}">
                  <a16:creationId xmlns:a16="http://schemas.microsoft.com/office/drawing/2014/main" id="{9073C74C-4369-7A74-22D7-5F5227A0333C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7">
              <a:extLst>
                <a:ext uri="{FF2B5EF4-FFF2-40B4-BE49-F238E27FC236}">
                  <a16:creationId xmlns:a16="http://schemas.microsoft.com/office/drawing/2014/main" id="{0227E6E2-3719-3407-80B3-1F8ED4A17795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7">
              <a:extLst>
                <a:ext uri="{FF2B5EF4-FFF2-40B4-BE49-F238E27FC236}">
                  <a16:creationId xmlns:a16="http://schemas.microsoft.com/office/drawing/2014/main" id="{608C2178-83A8-6DE2-EE13-68E43FD4B1DD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7">
              <a:extLst>
                <a:ext uri="{FF2B5EF4-FFF2-40B4-BE49-F238E27FC236}">
                  <a16:creationId xmlns:a16="http://schemas.microsoft.com/office/drawing/2014/main" id="{F50F8690-0650-8D44-54E8-1D80761BA961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87">
              <a:extLst>
                <a:ext uri="{FF2B5EF4-FFF2-40B4-BE49-F238E27FC236}">
                  <a16:creationId xmlns:a16="http://schemas.microsoft.com/office/drawing/2014/main" id="{D0E49108-2E13-612B-7064-8E23850287E9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87">
              <a:extLst>
                <a:ext uri="{FF2B5EF4-FFF2-40B4-BE49-F238E27FC236}">
                  <a16:creationId xmlns:a16="http://schemas.microsoft.com/office/drawing/2014/main" id="{45C79029-DBE1-C0A2-32F1-BABF359EB374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87">
              <a:extLst>
                <a:ext uri="{FF2B5EF4-FFF2-40B4-BE49-F238E27FC236}">
                  <a16:creationId xmlns:a16="http://schemas.microsoft.com/office/drawing/2014/main" id="{7CDFCCA4-E376-D098-3554-23389F597174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87">
              <a:extLst>
                <a:ext uri="{FF2B5EF4-FFF2-40B4-BE49-F238E27FC236}">
                  <a16:creationId xmlns:a16="http://schemas.microsoft.com/office/drawing/2014/main" id="{7E7619EF-1BB2-96C1-EB6D-7480AF1275BD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87">
              <a:extLst>
                <a:ext uri="{FF2B5EF4-FFF2-40B4-BE49-F238E27FC236}">
                  <a16:creationId xmlns:a16="http://schemas.microsoft.com/office/drawing/2014/main" id="{9401605F-01D8-9F35-65AE-BC611222C402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87">
              <a:extLst>
                <a:ext uri="{FF2B5EF4-FFF2-40B4-BE49-F238E27FC236}">
                  <a16:creationId xmlns:a16="http://schemas.microsoft.com/office/drawing/2014/main" id="{706434CE-C49C-BA05-9FF1-DB0AAEE13BC9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87">
              <a:extLst>
                <a:ext uri="{FF2B5EF4-FFF2-40B4-BE49-F238E27FC236}">
                  <a16:creationId xmlns:a16="http://schemas.microsoft.com/office/drawing/2014/main" id="{1AD74189-7726-CAF5-1884-EF2C8BB3DB9E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87">
              <a:extLst>
                <a:ext uri="{FF2B5EF4-FFF2-40B4-BE49-F238E27FC236}">
                  <a16:creationId xmlns:a16="http://schemas.microsoft.com/office/drawing/2014/main" id="{3BF5CF78-7CA0-D34B-FFD8-EEB753114906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87">
              <a:extLst>
                <a:ext uri="{FF2B5EF4-FFF2-40B4-BE49-F238E27FC236}">
                  <a16:creationId xmlns:a16="http://schemas.microsoft.com/office/drawing/2014/main" id="{AF3F9384-AEEA-7714-5CAC-16B2DC27E8B3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87">
              <a:extLst>
                <a:ext uri="{FF2B5EF4-FFF2-40B4-BE49-F238E27FC236}">
                  <a16:creationId xmlns:a16="http://schemas.microsoft.com/office/drawing/2014/main" id="{88E6C942-3531-0CCF-932C-29D410232EE9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87">
              <a:extLst>
                <a:ext uri="{FF2B5EF4-FFF2-40B4-BE49-F238E27FC236}">
                  <a16:creationId xmlns:a16="http://schemas.microsoft.com/office/drawing/2014/main" id="{170B0545-FC9C-305D-22C2-4519A8261B67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87">
              <a:extLst>
                <a:ext uri="{FF2B5EF4-FFF2-40B4-BE49-F238E27FC236}">
                  <a16:creationId xmlns:a16="http://schemas.microsoft.com/office/drawing/2014/main" id="{CEF0B5A0-03B5-5707-44A8-21B08800D262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87">
              <a:extLst>
                <a:ext uri="{FF2B5EF4-FFF2-40B4-BE49-F238E27FC236}">
                  <a16:creationId xmlns:a16="http://schemas.microsoft.com/office/drawing/2014/main" id="{9EACB7CE-3014-9EFB-F4EA-F61810AB477E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7">
              <a:extLst>
                <a:ext uri="{FF2B5EF4-FFF2-40B4-BE49-F238E27FC236}">
                  <a16:creationId xmlns:a16="http://schemas.microsoft.com/office/drawing/2014/main" id="{DC5EDC55-D49C-6B06-8702-49CCB65A597D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87">
              <a:extLst>
                <a:ext uri="{FF2B5EF4-FFF2-40B4-BE49-F238E27FC236}">
                  <a16:creationId xmlns:a16="http://schemas.microsoft.com/office/drawing/2014/main" id="{BE0F2F2D-D9EF-37B9-3973-B6D850BBBB2C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87">
              <a:extLst>
                <a:ext uri="{FF2B5EF4-FFF2-40B4-BE49-F238E27FC236}">
                  <a16:creationId xmlns:a16="http://schemas.microsoft.com/office/drawing/2014/main" id="{268CC01B-D590-F964-8174-9667F39F4001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87">
              <a:extLst>
                <a:ext uri="{FF2B5EF4-FFF2-40B4-BE49-F238E27FC236}">
                  <a16:creationId xmlns:a16="http://schemas.microsoft.com/office/drawing/2014/main" id="{2DBBB8E6-3DF0-8F40-BA62-132D88AACC3B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87">
              <a:extLst>
                <a:ext uri="{FF2B5EF4-FFF2-40B4-BE49-F238E27FC236}">
                  <a16:creationId xmlns:a16="http://schemas.microsoft.com/office/drawing/2014/main" id="{E0A8F322-A0A7-CE6D-8C51-FBB1FFA9D50A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7">
              <a:extLst>
                <a:ext uri="{FF2B5EF4-FFF2-40B4-BE49-F238E27FC236}">
                  <a16:creationId xmlns:a16="http://schemas.microsoft.com/office/drawing/2014/main" id="{98145D9E-9698-7496-6228-2BD027CFB58D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7">
              <a:extLst>
                <a:ext uri="{FF2B5EF4-FFF2-40B4-BE49-F238E27FC236}">
                  <a16:creationId xmlns:a16="http://schemas.microsoft.com/office/drawing/2014/main" id="{4AEB6E9B-737B-6093-C789-CC38D5AF4FF3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7">
              <a:extLst>
                <a:ext uri="{FF2B5EF4-FFF2-40B4-BE49-F238E27FC236}">
                  <a16:creationId xmlns:a16="http://schemas.microsoft.com/office/drawing/2014/main" id="{4A396853-F598-337D-4EA7-3D169B7F0646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7">
              <a:extLst>
                <a:ext uri="{FF2B5EF4-FFF2-40B4-BE49-F238E27FC236}">
                  <a16:creationId xmlns:a16="http://schemas.microsoft.com/office/drawing/2014/main" id="{8A17BEFB-0653-33CD-A6F5-7BD1F62B103C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7">
              <a:extLst>
                <a:ext uri="{FF2B5EF4-FFF2-40B4-BE49-F238E27FC236}">
                  <a16:creationId xmlns:a16="http://schemas.microsoft.com/office/drawing/2014/main" id="{DFF8DD5B-907F-78E6-BC99-C594D0D4CD47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7">
              <a:extLst>
                <a:ext uri="{FF2B5EF4-FFF2-40B4-BE49-F238E27FC236}">
                  <a16:creationId xmlns:a16="http://schemas.microsoft.com/office/drawing/2014/main" id="{56B431D4-6188-1E14-E28C-44092D152B4B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7">
              <a:extLst>
                <a:ext uri="{FF2B5EF4-FFF2-40B4-BE49-F238E27FC236}">
                  <a16:creationId xmlns:a16="http://schemas.microsoft.com/office/drawing/2014/main" id="{96984C62-9392-6D4D-69BC-98A795ABD035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871;p85">
            <a:extLst>
              <a:ext uri="{FF2B5EF4-FFF2-40B4-BE49-F238E27FC236}">
                <a16:creationId xmlns:a16="http://schemas.microsoft.com/office/drawing/2014/main" id="{7B8EFD98-E57C-C32F-6C5C-722AC043C1A2}"/>
              </a:ext>
            </a:extLst>
          </p:cNvPr>
          <p:cNvSpPr txBox="1">
            <a:spLocks/>
          </p:cNvSpPr>
          <p:nvPr/>
        </p:nvSpPr>
        <p:spPr>
          <a:xfrm>
            <a:off x="193017" y="947098"/>
            <a:ext cx="5077793" cy="2368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0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(dynamic games)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(node)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9895DB-69D1-1036-1CEE-46CA244A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09" y="1073282"/>
            <a:ext cx="3320118" cy="20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D739D6-6E2D-3BCA-5A39-B4F420F0C226}"/>
              </a:ext>
            </a:extLst>
          </p:cNvPr>
          <p:cNvSpPr txBox="1"/>
          <p:nvPr/>
        </p:nvSpPr>
        <p:spPr>
          <a:xfrm>
            <a:off x="193017" y="3253980"/>
            <a:ext cx="8891510" cy="1067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(edge)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Lá (leaf)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6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>
          <a:extLst>
            <a:ext uri="{FF2B5EF4-FFF2-40B4-BE49-F238E27FC236}">
              <a16:creationId xmlns:a16="http://schemas.microsoft.com/office/drawing/2014/main" id="{81E7D7A7-1418-ACF4-05C5-367C69563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87">
            <a:extLst>
              <a:ext uri="{FF2B5EF4-FFF2-40B4-BE49-F238E27FC236}">
                <a16:creationId xmlns:a16="http://schemas.microsoft.com/office/drawing/2014/main" id="{1A8DF640-CE96-360A-1F00-A97AE9B84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950" y="167945"/>
            <a:ext cx="7390099" cy="835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DIỄN TRÒ CHƠI</a:t>
            </a:r>
          </a:p>
        </p:txBody>
      </p:sp>
      <p:grpSp>
        <p:nvGrpSpPr>
          <p:cNvPr id="1977" name="Google Shape;1977;p87">
            <a:extLst>
              <a:ext uri="{FF2B5EF4-FFF2-40B4-BE49-F238E27FC236}">
                <a16:creationId xmlns:a16="http://schemas.microsoft.com/office/drawing/2014/main" id="{475F670A-05DD-3CD9-C6DA-11EA440D1C94}"/>
              </a:ext>
            </a:extLst>
          </p:cNvPr>
          <p:cNvGrpSpPr/>
          <p:nvPr/>
        </p:nvGrpSpPr>
        <p:grpSpPr>
          <a:xfrm>
            <a:off x="417435" y="237007"/>
            <a:ext cx="591604" cy="615737"/>
            <a:chOff x="5593285" y="1262634"/>
            <a:chExt cx="1852814" cy="1928398"/>
          </a:xfrm>
        </p:grpSpPr>
        <p:sp>
          <p:nvSpPr>
            <p:cNvPr id="1978" name="Google Shape;1978;p87">
              <a:extLst>
                <a:ext uri="{FF2B5EF4-FFF2-40B4-BE49-F238E27FC236}">
                  <a16:creationId xmlns:a16="http://schemas.microsoft.com/office/drawing/2014/main" id="{5DAFF327-D0CB-40FF-FE97-AB858A9A4353}"/>
                </a:ext>
              </a:extLst>
            </p:cNvPr>
            <p:cNvSpPr/>
            <p:nvPr/>
          </p:nvSpPr>
          <p:spPr>
            <a:xfrm rot="1799956">
              <a:off x="6377770" y="2014775"/>
              <a:ext cx="639880" cy="1089253"/>
            </a:xfrm>
            <a:custGeom>
              <a:avLst/>
              <a:gdLst/>
              <a:ahLst/>
              <a:cxnLst/>
              <a:rect l="l" t="t" r="r" b="b"/>
              <a:pathLst>
                <a:path w="18178" h="30944" extrusionOk="0">
                  <a:moveTo>
                    <a:pt x="18177" y="0"/>
                  </a:moveTo>
                  <a:lnTo>
                    <a:pt x="1" y="9818"/>
                  </a:lnTo>
                  <a:lnTo>
                    <a:pt x="1" y="30943"/>
                  </a:lnTo>
                  <a:lnTo>
                    <a:pt x="18177" y="20153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B5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87">
              <a:extLst>
                <a:ext uri="{FF2B5EF4-FFF2-40B4-BE49-F238E27FC236}">
                  <a16:creationId xmlns:a16="http://schemas.microsoft.com/office/drawing/2014/main" id="{57DA133D-7ACF-1467-2403-CAF2F99D0D21}"/>
                </a:ext>
              </a:extLst>
            </p:cNvPr>
            <p:cNvSpPr/>
            <p:nvPr/>
          </p:nvSpPr>
          <p:spPr>
            <a:xfrm rot="1799956">
              <a:off x="6065202" y="1533009"/>
              <a:ext cx="1280781" cy="743652"/>
            </a:xfrm>
            <a:custGeom>
              <a:avLst/>
              <a:gdLst/>
              <a:ahLst/>
              <a:cxnLst/>
              <a:rect l="l" t="t" r="r" b="b"/>
              <a:pathLst>
                <a:path w="36385" h="21126" extrusionOk="0">
                  <a:moveTo>
                    <a:pt x="18694" y="0"/>
                  </a:moveTo>
                  <a:lnTo>
                    <a:pt x="1" y="10821"/>
                  </a:lnTo>
                  <a:lnTo>
                    <a:pt x="18208" y="21125"/>
                  </a:lnTo>
                  <a:lnTo>
                    <a:pt x="36384" y="11307"/>
                  </a:lnTo>
                  <a:lnTo>
                    <a:pt x="18694" y="0"/>
                  </a:lnTo>
                  <a:close/>
                </a:path>
              </a:pathLst>
            </a:custGeom>
            <a:solidFill>
              <a:srgbClr val="E0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87">
              <a:extLst>
                <a:ext uri="{FF2B5EF4-FFF2-40B4-BE49-F238E27FC236}">
                  <a16:creationId xmlns:a16="http://schemas.microsoft.com/office/drawing/2014/main" id="{1F41BF8E-3B0F-5EBB-C2CC-4C2F7D9F5942}"/>
                </a:ext>
              </a:extLst>
            </p:cNvPr>
            <p:cNvSpPr/>
            <p:nvPr/>
          </p:nvSpPr>
          <p:spPr>
            <a:xfrm rot="1799956">
              <a:off x="5826936" y="1678634"/>
              <a:ext cx="640936" cy="1106361"/>
            </a:xfrm>
            <a:custGeom>
              <a:avLst/>
              <a:gdLst/>
              <a:ahLst/>
              <a:cxnLst/>
              <a:rect l="l" t="t" r="r" b="b"/>
              <a:pathLst>
                <a:path w="18208" h="31430" extrusionOk="0">
                  <a:moveTo>
                    <a:pt x="1" y="0"/>
                  </a:moveTo>
                  <a:lnTo>
                    <a:pt x="1" y="20639"/>
                  </a:lnTo>
                  <a:lnTo>
                    <a:pt x="18208" y="31429"/>
                  </a:lnTo>
                  <a:lnTo>
                    <a:pt x="18208" y="10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87">
              <a:extLst>
                <a:ext uri="{FF2B5EF4-FFF2-40B4-BE49-F238E27FC236}">
                  <a16:creationId xmlns:a16="http://schemas.microsoft.com/office/drawing/2014/main" id="{760C1A81-FC03-E353-C177-4F390A9FA2BC}"/>
                </a:ext>
              </a:extLst>
            </p:cNvPr>
            <p:cNvSpPr/>
            <p:nvPr/>
          </p:nvSpPr>
          <p:spPr>
            <a:xfrm rot="1799956">
              <a:off x="6605689" y="2310697"/>
              <a:ext cx="77090" cy="139149"/>
            </a:xfrm>
            <a:custGeom>
              <a:avLst/>
              <a:gdLst/>
              <a:ahLst/>
              <a:cxnLst/>
              <a:rect l="l" t="t" r="r" b="b"/>
              <a:pathLst>
                <a:path w="2190" h="3953" extrusionOk="0">
                  <a:moveTo>
                    <a:pt x="244" y="1"/>
                  </a:moveTo>
                  <a:cubicBezTo>
                    <a:pt x="153" y="1"/>
                    <a:pt x="61" y="31"/>
                    <a:pt x="1" y="31"/>
                  </a:cubicBezTo>
                  <a:cubicBezTo>
                    <a:pt x="943" y="153"/>
                    <a:pt x="1703" y="973"/>
                    <a:pt x="1703" y="1976"/>
                  </a:cubicBezTo>
                  <a:cubicBezTo>
                    <a:pt x="1703" y="2979"/>
                    <a:pt x="943" y="3800"/>
                    <a:pt x="1" y="3922"/>
                  </a:cubicBezTo>
                  <a:cubicBezTo>
                    <a:pt x="61" y="3922"/>
                    <a:pt x="153" y="3952"/>
                    <a:pt x="244" y="3952"/>
                  </a:cubicBezTo>
                  <a:cubicBezTo>
                    <a:pt x="1308" y="3952"/>
                    <a:pt x="2189" y="3071"/>
                    <a:pt x="2189" y="1976"/>
                  </a:cubicBezTo>
                  <a:cubicBezTo>
                    <a:pt x="2189" y="882"/>
                    <a:pt x="130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7">
              <a:extLst>
                <a:ext uri="{FF2B5EF4-FFF2-40B4-BE49-F238E27FC236}">
                  <a16:creationId xmlns:a16="http://schemas.microsoft.com/office/drawing/2014/main" id="{790F2F07-67E6-937F-FF92-FC78BDE2BE46}"/>
                </a:ext>
              </a:extLst>
            </p:cNvPr>
            <p:cNvSpPr/>
            <p:nvPr/>
          </p:nvSpPr>
          <p:spPr>
            <a:xfrm rot="1799956">
              <a:off x="6549921" y="2292252"/>
              <a:ext cx="120950" cy="136966"/>
            </a:xfrm>
            <a:custGeom>
              <a:avLst/>
              <a:gdLst/>
              <a:ahLst/>
              <a:cxnLst/>
              <a:rect l="l" t="t" r="r" b="b"/>
              <a:pathLst>
                <a:path w="3436" h="3891" extrusionOk="0">
                  <a:moveTo>
                    <a:pt x="1703" y="0"/>
                  </a:moveTo>
                  <a:cubicBezTo>
                    <a:pt x="761" y="0"/>
                    <a:pt x="1" y="882"/>
                    <a:pt x="1" y="1945"/>
                  </a:cubicBezTo>
                  <a:cubicBezTo>
                    <a:pt x="1" y="3009"/>
                    <a:pt x="761" y="3891"/>
                    <a:pt x="1703" y="3891"/>
                  </a:cubicBezTo>
                  <a:cubicBezTo>
                    <a:pt x="2676" y="3891"/>
                    <a:pt x="3436" y="3009"/>
                    <a:pt x="3436" y="1945"/>
                  </a:cubicBezTo>
                  <a:cubicBezTo>
                    <a:pt x="3436" y="882"/>
                    <a:pt x="2676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7">
              <a:extLst>
                <a:ext uri="{FF2B5EF4-FFF2-40B4-BE49-F238E27FC236}">
                  <a16:creationId xmlns:a16="http://schemas.microsoft.com/office/drawing/2014/main" id="{3FD40CE3-DE21-3770-8B3B-6ECF280A3708}"/>
                </a:ext>
              </a:extLst>
            </p:cNvPr>
            <p:cNvSpPr/>
            <p:nvPr/>
          </p:nvSpPr>
          <p:spPr>
            <a:xfrm rot="1799956">
              <a:off x="6442560" y="2687541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4" y="0"/>
                  </a:moveTo>
                  <a:cubicBezTo>
                    <a:pt x="183" y="0"/>
                    <a:pt x="92" y="31"/>
                    <a:pt x="1" y="31"/>
                  </a:cubicBezTo>
                  <a:cubicBezTo>
                    <a:pt x="974" y="152"/>
                    <a:pt x="1734" y="973"/>
                    <a:pt x="1734" y="1976"/>
                  </a:cubicBezTo>
                  <a:cubicBezTo>
                    <a:pt x="1734" y="2979"/>
                    <a:pt x="974" y="3800"/>
                    <a:pt x="1" y="3921"/>
                  </a:cubicBezTo>
                  <a:cubicBezTo>
                    <a:pt x="92" y="3921"/>
                    <a:pt x="183" y="3952"/>
                    <a:pt x="244" y="3952"/>
                  </a:cubicBezTo>
                  <a:cubicBezTo>
                    <a:pt x="1338" y="3952"/>
                    <a:pt x="2220" y="3070"/>
                    <a:pt x="2220" y="1976"/>
                  </a:cubicBezTo>
                  <a:cubicBezTo>
                    <a:pt x="2220" y="882"/>
                    <a:pt x="1338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7">
              <a:extLst>
                <a:ext uri="{FF2B5EF4-FFF2-40B4-BE49-F238E27FC236}">
                  <a16:creationId xmlns:a16="http://schemas.microsoft.com/office/drawing/2014/main" id="{0AC52139-239F-64FE-2E32-83394399840B}"/>
                </a:ext>
              </a:extLst>
            </p:cNvPr>
            <p:cNvSpPr/>
            <p:nvPr/>
          </p:nvSpPr>
          <p:spPr>
            <a:xfrm rot="1799956">
              <a:off x="6387808" y="2669343"/>
              <a:ext cx="120950" cy="137001"/>
            </a:xfrm>
            <a:custGeom>
              <a:avLst/>
              <a:gdLst/>
              <a:ahLst/>
              <a:cxnLst/>
              <a:rect l="l" t="t" r="r" b="b"/>
              <a:pathLst>
                <a:path w="3436" h="3892" extrusionOk="0">
                  <a:moveTo>
                    <a:pt x="1703" y="1"/>
                  </a:moveTo>
                  <a:cubicBezTo>
                    <a:pt x="761" y="1"/>
                    <a:pt x="1" y="882"/>
                    <a:pt x="1" y="1946"/>
                  </a:cubicBezTo>
                  <a:cubicBezTo>
                    <a:pt x="1" y="3010"/>
                    <a:pt x="761" y="3891"/>
                    <a:pt x="1703" y="3891"/>
                  </a:cubicBezTo>
                  <a:cubicBezTo>
                    <a:pt x="2676" y="3891"/>
                    <a:pt x="3436" y="3010"/>
                    <a:pt x="3436" y="1946"/>
                  </a:cubicBezTo>
                  <a:cubicBezTo>
                    <a:pt x="3436" y="882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7">
              <a:extLst>
                <a:ext uri="{FF2B5EF4-FFF2-40B4-BE49-F238E27FC236}">
                  <a16:creationId xmlns:a16="http://schemas.microsoft.com/office/drawing/2014/main" id="{75D37CF0-56E9-5414-4313-67171DE528D0}"/>
                </a:ext>
              </a:extLst>
            </p:cNvPr>
            <p:cNvSpPr/>
            <p:nvPr/>
          </p:nvSpPr>
          <p:spPr>
            <a:xfrm rot="1799956">
              <a:off x="6923881" y="2314455"/>
              <a:ext cx="122006" cy="137001"/>
            </a:xfrm>
            <a:custGeom>
              <a:avLst/>
              <a:gdLst/>
              <a:ahLst/>
              <a:cxnLst/>
              <a:rect l="l" t="t" r="r" b="b"/>
              <a:pathLst>
                <a:path w="3466" h="3892" extrusionOk="0">
                  <a:moveTo>
                    <a:pt x="1733" y="1"/>
                  </a:moveTo>
                  <a:cubicBezTo>
                    <a:pt x="791" y="1"/>
                    <a:pt x="1" y="882"/>
                    <a:pt x="1" y="1946"/>
                  </a:cubicBezTo>
                  <a:cubicBezTo>
                    <a:pt x="1" y="3040"/>
                    <a:pt x="791" y="3892"/>
                    <a:pt x="1733" y="3892"/>
                  </a:cubicBezTo>
                  <a:cubicBezTo>
                    <a:pt x="2676" y="3892"/>
                    <a:pt x="3466" y="3040"/>
                    <a:pt x="3466" y="1946"/>
                  </a:cubicBezTo>
                  <a:cubicBezTo>
                    <a:pt x="3466" y="882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87">
              <a:extLst>
                <a:ext uri="{FF2B5EF4-FFF2-40B4-BE49-F238E27FC236}">
                  <a16:creationId xmlns:a16="http://schemas.microsoft.com/office/drawing/2014/main" id="{07449185-E79E-5A36-F2DE-5CAC4E16B970}"/>
                </a:ext>
              </a:extLst>
            </p:cNvPr>
            <p:cNvSpPr/>
            <p:nvPr/>
          </p:nvSpPr>
          <p:spPr>
            <a:xfrm rot="1799956">
              <a:off x="5913516" y="2179727"/>
              <a:ext cx="83496" cy="138550"/>
            </a:xfrm>
            <a:custGeom>
              <a:avLst/>
              <a:gdLst/>
              <a:ahLst/>
              <a:cxnLst/>
              <a:rect l="l" t="t" r="r" b="b"/>
              <a:pathLst>
                <a:path w="2372" h="3936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52" y="31"/>
                    <a:pt x="61" y="31"/>
                    <a:pt x="0" y="62"/>
                  </a:cubicBezTo>
                  <a:cubicBezTo>
                    <a:pt x="973" y="123"/>
                    <a:pt x="1763" y="883"/>
                    <a:pt x="1824" y="1886"/>
                  </a:cubicBezTo>
                  <a:cubicBezTo>
                    <a:pt x="1855" y="2889"/>
                    <a:pt x="1155" y="3740"/>
                    <a:pt x="213" y="3922"/>
                  </a:cubicBezTo>
                  <a:cubicBezTo>
                    <a:pt x="254" y="3922"/>
                    <a:pt x="308" y="3936"/>
                    <a:pt x="366" y="3936"/>
                  </a:cubicBezTo>
                  <a:cubicBezTo>
                    <a:pt x="396" y="3936"/>
                    <a:pt x="426" y="3932"/>
                    <a:pt x="456" y="3922"/>
                  </a:cubicBezTo>
                  <a:cubicBezTo>
                    <a:pt x="1520" y="3892"/>
                    <a:pt x="2371" y="2949"/>
                    <a:pt x="2310" y="1855"/>
                  </a:cubicBezTo>
                  <a:cubicBezTo>
                    <a:pt x="2251" y="810"/>
                    <a:pt x="1341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87">
              <a:extLst>
                <a:ext uri="{FF2B5EF4-FFF2-40B4-BE49-F238E27FC236}">
                  <a16:creationId xmlns:a16="http://schemas.microsoft.com/office/drawing/2014/main" id="{8C4BBE41-ABC9-6AC5-93C0-C3F9A875851A}"/>
                </a:ext>
              </a:extLst>
            </p:cNvPr>
            <p:cNvSpPr/>
            <p:nvPr/>
          </p:nvSpPr>
          <p:spPr>
            <a:xfrm rot="1799956">
              <a:off x="5858415" y="2162128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7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7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87">
              <a:extLst>
                <a:ext uri="{FF2B5EF4-FFF2-40B4-BE49-F238E27FC236}">
                  <a16:creationId xmlns:a16="http://schemas.microsoft.com/office/drawing/2014/main" id="{5E972798-DC8E-2F14-A0D7-4E37D566032F}"/>
                </a:ext>
              </a:extLst>
            </p:cNvPr>
            <p:cNvSpPr/>
            <p:nvPr/>
          </p:nvSpPr>
          <p:spPr>
            <a:xfrm rot="1799956">
              <a:off x="6026175" y="2006187"/>
              <a:ext cx="83496" cy="138163"/>
            </a:xfrm>
            <a:custGeom>
              <a:avLst/>
              <a:gdLst/>
              <a:ahLst/>
              <a:cxnLst/>
              <a:rect l="l" t="t" r="r" b="b"/>
              <a:pathLst>
                <a:path w="2372" h="3925" extrusionOk="0">
                  <a:moveTo>
                    <a:pt x="357" y="1"/>
                  </a:moveTo>
                  <a:cubicBezTo>
                    <a:pt x="320" y="1"/>
                    <a:pt x="282" y="2"/>
                    <a:pt x="244" y="4"/>
                  </a:cubicBezTo>
                  <a:cubicBezTo>
                    <a:pt x="152" y="4"/>
                    <a:pt x="92" y="34"/>
                    <a:pt x="0" y="34"/>
                  </a:cubicBezTo>
                  <a:cubicBezTo>
                    <a:pt x="973" y="95"/>
                    <a:pt x="1763" y="885"/>
                    <a:pt x="1824" y="1888"/>
                  </a:cubicBezTo>
                  <a:cubicBezTo>
                    <a:pt x="1885" y="2861"/>
                    <a:pt x="1186" y="3742"/>
                    <a:pt x="213" y="3894"/>
                  </a:cubicBezTo>
                  <a:cubicBezTo>
                    <a:pt x="304" y="3925"/>
                    <a:pt x="365" y="3925"/>
                    <a:pt x="456" y="3925"/>
                  </a:cubicBezTo>
                  <a:cubicBezTo>
                    <a:pt x="1551" y="3864"/>
                    <a:pt x="2371" y="2922"/>
                    <a:pt x="2310" y="1858"/>
                  </a:cubicBezTo>
                  <a:cubicBezTo>
                    <a:pt x="2252" y="802"/>
                    <a:pt x="1400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87">
              <a:extLst>
                <a:ext uri="{FF2B5EF4-FFF2-40B4-BE49-F238E27FC236}">
                  <a16:creationId xmlns:a16="http://schemas.microsoft.com/office/drawing/2014/main" id="{074C2B74-C8F7-88BA-560A-7A28E2D7F96A}"/>
                </a:ext>
              </a:extLst>
            </p:cNvPr>
            <p:cNvSpPr/>
            <p:nvPr/>
          </p:nvSpPr>
          <p:spPr>
            <a:xfrm rot="1799956">
              <a:off x="5972129" y="1988203"/>
              <a:ext cx="125209" cy="137107"/>
            </a:xfrm>
            <a:custGeom>
              <a:avLst/>
              <a:gdLst/>
              <a:ahLst/>
              <a:cxnLst/>
              <a:rect l="l" t="t" r="r" b="b"/>
              <a:pathLst>
                <a:path w="3557" h="3895" extrusionOk="0">
                  <a:moveTo>
                    <a:pt x="1767" y="0"/>
                  </a:moveTo>
                  <a:cubicBezTo>
                    <a:pt x="1736" y="0"/>
                    <a:pt x="1704" y="1"/>
                    <a:pt x="1672" y="3"/>
                  </a:cubicBezTo>
                  <a:cubicBezTo>
                    <a:pt x="700" y="64"/>
                    <a:pt x="1" y="976"/>
                    <a:pt x="61" y="2040"/>
                  </a:cubicBezTo>
                  <a:cubicBezTo>
                    <a:pt x="121" y="3084"/>
                    <a:pt x="884" y="3895"/>
                    <a:pt x="1833" y="3895"/>
                  </a:cubicBezTo>
                  <a:cubicBezTo>
                    <a:pt x="1850" y="3895"/>
                    <a:pt x="1868" y="3894"/>
                    <a:pt x="1885" y="3894"/>
                  </a:cubicBezTo>
                  <a:cubicBezTo>
                    <a:pt x="2827" y="3833"/>
                    <a:pt x="3557" y="2921"/>
                    <a:pt x="3496" y="1857"/>
                  </a:cubicBezTo>
                  <a:cubicBezTo>
                    <a:pt x="3437" y="829"/>
                    <a:pt x="2669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87">
              <a:extLst>
                <a:ext uri="{FF2B5EF4-FFF2-40B4-BE49-F238E27FC236}">
                  <a16:creationId xmlns:a16="http://schemas.microsoft.com/office/drawing/2014/main" id="{4C4696C6-A29E-C809-7A83-4A406977C321}"/>
                </a:ext>
              </a:extLst>
            </p:cNvPr>
            <p:cNvSpPr/>
            <p:nvPr/>
          </p:nvSpPr>
          <p:spPr>
            <a:xfrm rot="1799956">
              <a:off x="6133528" y="1828513"/>
              <a:ext cx="83496" cy="138656"/>
            </a:xfrm>
            <a:custGeom>
              <a:avLst/>
              <a:gdLst/>
              <a:ahLst/>
              <a:cxnLst/>
              <a:rect l="l" t="t" r="r" b="b"/>
              <a:pathLst>
                <a:path w="2372" h="3939" extrusionOk="0">
                  <a:moveTo>
                    <a:pt x="354" y="1"/>
                  </a:moveTo>
                  <a:cubicBezTo>
                    <a:pt x="318" y="1"/>
                    <a:pt x="281" y="2"/>
                    <a:pt x="244" y="4"/>
                  </a:cubicBezTo>
                  <a:cubicBezTo>
                    <a:pt x="153" y="4"/>
                    <a:pt x="92" y="34"/>
                    <a:pt x="1" y="65"/>
                  </a:cubicBezTo>
                  <a:cubicBezTo>
                    <a:pt x="974" y="126"/>
                    <a:pt x="1764" y="885"/>
                    <a:pt x="1825" y="1889"/>
                  </a:cubicBezTo>
                  <a:cubicBezTo>
                    <a:pt x="1885" y="2892"/>
                    <a:pt x="1186" y="3743"/>
                    <a:pt x="214" y="3925"/>
                  </a:cubicBezTo>
                  <a:cubicBezTo>
                    <a:pt x="275" y="3925"/>
                    <a:pt x="335" y="3939"/>
                    <a:pt x="387" y="3939"/>
                  </a:cubicBezTo>
                  <a:cubicBezTo>
                    <a:pt x="413" y="3939"/>
                    <a:pt x="437" y="3935"/>
                    <a:pt x="457" y="3925"/>
                  </a:cubicBezTo>
                  <a:cubicBezTo>
                    <a:pt x="1551" y="3864"/>
                    <a:pt x="2372" y="2952"/>
                    <a:pt x="2311" y="1858"/>
                  </a:cubicBezTo>
                  <a:cubicBezTo>
                    <a:pt x="2252" y="830"/>
                    <a:pt x="1399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87">
              <a:extLst>
                <a:ext uri="{FF2B5EF4-FFF2-40B4-BE49-F238E27FC236}">
                  <a16:creationId xmlns:a16="http://schemas.microsoft.com/office/drawing/2014/main" id="{6B92BA5C-DD42-2607-EAD9-C1C74B2BC026}"/>
                </a:ext>
              </a:extLst>
            </p:cNvPr>
            <p:cNvSpPr/>
            <p:nvPr/>
          </p:nvSpPr>
          <p:spPr>
            <a:xfrm rot="1799956">
              <a:off x="6079344" y="1811559"/>
              <a:ext cx="125209" cy="136157"/>
            </a:xfrm>
            <a:custGeom>
              <a:avLst/>
              <a:gdLst/>
              <a:ahLst/>
              <a:cxnLst/>
              <a:rect l="l" t="t" r="r" b="b"/>
              <a:pathLst>
                <a:path w="3557" h="3868" extrusionOk="0">
                  <a:moveTo>
                    <a:pt x="1770" y="1"/>
                  </a:moveTo>
                  <a:cubicBezTo>
                    <a:pt x="1738" y="1"/>
                    <a:pt x="1705" y="2"/>
                    <a:pt x="1672" y="4"/>
                  </a:cubicBezTo>
                  <a:cubicBezTo>
                    <a:pt x="730" y="34"/>
                    <a:pt x="0" y="946"/>
                    <a:pt x="61" y="2040"/>
                  </a:cubicBezTo>
                  <a:cubicBezTo>
                    <a:pt x="120" y="3067"/>
                    <a:pt x="886" y="3867"/>
                    <a:pt x="1786" y="3867"/>
                  </a:cubicBezTo>
                  <a:cubicBezTo>
                    <a:pt x="1819" y="3867"/>
                    <a:pt x="1852" y="3866"/>
                    <a:pt x="1885" y="3864"/>
                  </a:cubicBezTo>
                  <a:cubicBezTo>
                    <a:pt x="2827" y="3834"/>
                    <a:pt x="3556" y="2922"/>
                    <a:pt x="3496" y="1828"/>
                  </a:cubicBezTo>
                  <a:cubicBezTo>
                    <a:pt x="3437" y="801"/>
                    <a:pt x="2671" y="1"/>
                    <a:pt x="17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87">
              <a:extLst>
                <a:ext uri="{FF2B5EF4-FFF2-40B4-BE49-F238E27FC236}">
                  <a16:creationId xmlns:a16="http://schemas.microsoft.com/office/drawing/2014/main" id="{746B3265-825F-3BE8-22AD-D06A7F6B63CB}"/>
                </a:ext>
              </a:extLst>
            </p:cNvPr>
            <p:cNvSpPr/>
            <p:nvPr/>
          </p:nvSpPr>
          <p:spPr>
            <a:xfrm rot="1799956">
              <a:off x="6105082" y="2510591"/>
              <a:ext cx="80258" cy="139149"/>
            </a:xfrm>
            <a:custGeom>
              <a:avLst/>
              <a:gdLst/>
              <a:ahLst/>
              <a:cxnLst/>
              <a:rect l="l" t="t" r="r" b="b"/>
              <a:pathLst>
                <a:path w="2280" h="3953" extrusionOk="0">
                  <a:moveTo>
                    <a:pt x="300" y="0"/>
                  </a:moveTo>
                  <a:cubicBezTo>
                    <a:pt x="281" y="0"/>
                    <a:pt x="262" y="0"/>
                    <a:pt x="243" y="1"/>
                  </a:cubicBezTo>
                  <a:cubicBezTo>
                    <a:pt x="152" y="1"/>
                    <a:pt x="91" y="31"/>
                    <a:pt x="0" y="31"/>
                  </a:cubicBezTo>
                  <a:cubicBezTo>
                    <a:pt x="973" y="122"/>
                    <a:pt x="1733" y="943"/>
                    <a:pt x="1763" y="1916"/>
                  </a:cubicBezTo>
                  <a:cubicBezTo>
                    <a:pt x="1793" y="2919"/>
                    <a:pt x="1064" y="3770"/>
                    <a:pt x="91" y="3922"/>
                  </a:cubicBezTo>
                  <a:cubicBezTo>
                    <a:pt x="182" y="3922"/>
                    <a:pt x="274" y="3952"/>
                    <a:pt x="365" y="3952"/>
                  </a:cubicBezTo>
                  <a:cubicBezTo>
                    <a:pt x="1429" y="3922"/>
                    <a:pt x="2280" y="3010"/>
                    <a:pt x="2249" y="1916"/>
                  </a:cubicBezTo>
                  <a:cubicBezTo>
                    <a:pt x="2220" y="841"/>
                    <a:pt x="1368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87">
              <a:extLst>
                <a:ext uri="{FF2B5EF4-FFF2-40B4-BE49-F238E27FC236}">
                  <a16:creationId xmlns:a16="http://schemas.microsoft.com/office/drawing/2014/main" id="{C2AD9435-068C-67B5-F99B-897646F11CF4}"/>
                </a:ext>
              </a:extLst>
            </p:cNvPr>
            <p:cNvSpPr/>
            <p:nvPr/>
          </p:nvSpPr>
          <p:spPr>
            <a:xfrm rot="1799956">
              <a:off x="6050226" y="2492648"/>
              <a:ext cx="124153" cy="137037"/>
            </a:xfrm>
            <a:custGeom>
              <a:avLst/>
              <a:gdLst/>
              <a:ahLst/>
              <a:cxnLst/>
              <a:rect l="l" t="t" r="r" b="b"/>
              <a:pathLst>
                <a:path w="3527" h="3893" extrusionOk="0">
                  <a:moveTo>
                    <a:pt x="1752" y="0"/>
                  </a:moveTo>
                  <a:cubicBezTo>
                    <a:pt x="1736" y="0"/>
                    <a:pt x="1719" y="1"/>
                    <a:pt x="1703" y="1"/>
                  </a:cubicBezTo>
                  <a:cubicBezTo>
                    <a:pt x="761" y="32"/>
                    <a:pt x="1" y="913"/>
                    <a:pt x="31" y="2007"/>
                  </a:cubicBezTo>
                  <a:cubicBezTo>
                    <a:pt x="61" y="3053"/>
                    <a:pt x="854" y="3893"/>
                    <a:pt x="1776" y="3893"/>
                  </a:cubicBezTo>
                  <a:cubicBezTo>
                    <a:pt x="1792" y="3893"/>
                    <a:pt x="1808" y="3892"/>
                    <a:pt x="1825" y="3892"/>
                  </a:cubicBezTo>
                  <a:cubicBezTo>
                    <a:pt x="2767" y="3862"/>
                    <a:pt x="3527" y="2980"/>
                    <a:pt x="3496" y="1886"/>
                  </a:cubicBezTo>
                  <a:cubicBezTo>
                    <a:pt x="3467" y="840"/>
                    <a:pt x="2674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87">
              <a:extLst>
                <a:ext uri="{FF2B5EF4-FFF2-40B4-BE49-F238E27FC236}">
                  <a16:creationId xmlns:a16="http://schemas.microsoft.com/office/drawing/2014/main" id="{FC98EC92-392C-DB74-8844-F1CBFD605283}"/>
                </a:ext>
              </a:extLst>
            </p:cNvPr>
            <p:cNvSpPr/>
            <p:nvPr/>
          </p:nvSpPr>
          <p:spPr>
            <a:xfrm rot="1799956">
              <a:off x="6222434" y="2340105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0" y="1"/>
                  </a:moveTo>
                  <a:cubicBezTo>
                    <a:pt x="281" y="1"/>
                    <a:pt x="262" y="1"/>
                    <a:pt x="243" y="2"/>
                  </a:cubicBezTo>
                  <a:cubicBezTo>
                    <a:pt x="152" y="2"/>
                    <a:pt x="91" y="32"/>
                    <a:pt x="0" y="32"/>
                  </a:cubicBezTo>
                  <a:cubicBezTo>
                    <a:pt x="973" y="123"/>
                    <a:pt x="1763" y="913"/>
                    <a:pt x="1793" y="1916"/>
                  </a:cubicBezTo>
                  <a:cubicBezTo>
                    <a:pt x="1824" y="2920"/>
                    <a:pt x="1094" y="3771"/>
                    <a:pt x="122" y="3923"/>
                  </a:cubicBezTo>
                  <a:lnTo>
                    <a:pt x="365" y="3923"/>
                  </a:lnTo>
                  <a:cubicBezTo>
                    <a:pt x="1459" y="3892"/>
                    <a:pt x="2310" y="2980"/>
                    <a:pt x="2280" y="1916"/>
                  </a:cubicBezTo>
                  <a:cubicBezTo>
                    <a:pt x="2250" y="841"/>
                    <a:pt x="136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87">
              <a:extLst>
                <a:ext uri="{FF2B5EF4-FFF2-40B4-BE49-F238E27FC236}">
                  <a16:creationId xmlns:a16="http://schemas.microsoft.com/office/drawing/2014/main" id="{72FBD458-235C-3BB9-086C-475764356AAE}"/>
                </a:ext>
              </a:extLst>
            </p:cNvPr>
            <p:cNvSpPr/>
            <p:nvPr/>
          </p:nvSpPr>
          <p:spPr>
            <a:xfrm rot="1799956">
              <a:off x="6168660" y="2322194"/>
              <a:ext cx="123062" cy="135945"/>
            </a:xfrm>
            <a:custGeom>
              <a:avLst/>
              <a:gdLst/>
              <a:ahLst/>
              <a:cxnLst/>
              <a:rect l="l" t="t" r="r" b="b"/>
              <a:pathLst>
                <a:path w="3496" h="3862" extrusionOk="0">
                  <a:moveTo>
                    <a:pt x="1723" y="0"/>
                  </a:moveTo>
                  <a:cubicBezTo>
                    <a:pt x="1706" y="0"/>
                    <a:pt x="1689" y="0"/>
                    <a:pt x="1672" y="1"/>
                  </a:cubicBezTo>
                  <a:cubicBezTo>
                    <a:pt x="730" y="31"/>
                    <a:pt x="0" y="913"/>
                    <a:pt x="31" y="1977"/>
                  </a:cubicBezTo>
                  <a:cubicBezTo>
                    <a:pt x="61" y="3022"/>
                    <a:pt x="824" y="3862"/>
                    <a:pt x="1745" y="3862"/>
                  </a:cubicBezTo>
                  <a:cubicBezTo>
                    <a:pt x="1761" y="3862"/>
                    <a:pt x="1777" y="3862"/>
                    <a:pt x="1794" y="3861"/>
                  </a:cubicBezTo>
                  <a:cubicBezTo>
                    <a:pt x="2736" y="3831"/>
                    <a:pt x="3496" y="2949"/>
                    <a:pt x="3465" y="1885"/>
                  </a:cubicBezTo>
                  <a:cubicBezTo>
                    <a:pt x="3436" y="840"/>
                    <a:pt x="2672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87">
              <a:extLst>
                <a:ext uri="{FF2B5EF4-FFF2-40B4-BE49-F238E27FC236}">
                  <a16:creationId xmlns:a16="http://schemas.microsoft.com/office/drawing/2014/main" id="{2832C8F1-CB5B-97D7-2A16-7B3DD0FC8755}"/>
                </a:ext>
              </a:extLst>
            </p:cNvPr>
            <p:cNvSpPr/>
            <p:nvPr/>
          </p:nvSpPr>
          <p:spPr>
            <a:xfrm rot="1799956">
              <a:off x="6333998" y="2166084"/>
              <a:ext cx="81349" cy="138093"/>
            </a:xfrm>
            <a:custGeom>
              <a:avLst/>
              <a:gdLst/>
              <a:ahLst/>
              <a:cxnLst/>
              <a:rect l="l" t="t" r="r" b="b"/>
              <a:pathLst>
                <a:path w="2311" h="3923" extrusionOk="0">
                  <a:moveTo>
                    <a:pt x="301" y="0"/>
                  </a:moveTo>
                  <a:cubicBezTo>
                    <a:pt x="282" y="0"/>
                    <a:pt x="263" y="1"/>
                    <a:pt x="244" y="1"/>
                  </a:cubicBezTo>
                  <a:cubicBezTo>
                    <a:pt x="183" y="1"/>
                    <a:pt x="92" y="1"/>
                    <a:pt x="1" y="32"/>
                  </a:cubicBezTo>
                  <a:cubicBezTo>
                    <a:pt x="973" y="123"/>
                    <a:pt x="1764" y="913"/>
                    <a:pt x="1794" y="1916"/>
                  </a:cubicBezTo>
                  <a:cubicBezTo>
                    <a:pt x="1824" y="2919"/>
                    <a:pt x="1095" y="3740"/>
                    <a:pt x="122" y="3892"/>
                  </a:cubicBezTo>
                  <a:cubicBezTo>
                    <a:pt x="213" y="3922"/>
                    <a:pt x="274" y="3922"/>
                    <a:pt x="365" y="3922"/>
                  </a:cubicBezTo>
                  <a:cubicBezTo>
                    <a:pt x="1460" y="3892"/>
                    <a:pt x="2311" y="2980"/>
                    <a:pt x="2280" y="1916"/>
                  </a:cubicBezTo>
                  <a:cubicBezTo>
                    <a:pt x="2250" y="841"/>
                    <a:pt x="136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87">
              <a:extLst>
                <a:ext uri="{FF2B5EF4-FFF2-40B4-BE49-F238E27FC236}">
                  <a16:creationId xmlns:a16="http://schemas.microsoft.com/office/drawing/2014/main" id="{CA5341BC-BA80-6AC9-A97A-35DD039DE900}"/>
                </a:ext>
              </a:extLst>
            </p:cNvPr>
            <p:cNvSpPr/>
            <p:nvPr/>
          </p:nvSpPr>
          <p:spPr>
            <a:xfrm rot="1799956">
              <a:off x="6280230" y="2148150"/>
              <a:ext cx="123097" cy="135981"/>
            </a:xfrm>
            <a:custGeom>
              <a:avLst/>
              <a:gdLst/>
              <a:ahLst/>
              <a:cxnLst/>
              <a:rect l="l" t="t" r="r" b="b"/>
              <a:pathLst>
                <a:path w="3497" h="3863" extrusionOk="0">
                  <a:moveTo>
                    <a:pt x="1754" y="1"/>
                  </a:moveTo>
                  <a:cubicBezTo>
                    <a:pt x="1737" y="1"/>
                    <a:pt x="1720" y="1"/>
                    <a:pt x="1703" y="2"/>
                  </a:cubicBezTo>
                  <a:cubicBezTo>
                    <a:pt x="730" y="2"/>
                    <a:pt x="1" y="913"/>
                    <a:pt x="31" y="1977"/>
                  </a:cubicBezTo>
                  <a:cubicBezTo>
                    <a:pt x="61" y="3023"/>
                    <a:pt x="825" y="3863"/>
                    <a:pt x="1745" y="3863"/>
                  </a:cubicBezTo>
                  <a:cubicBezTo>
                    <a:pt x="1762" y="3863"/>
                    <a:pt x="1778" y="3862"/>
                    <a:pt x="1794" y="3862"/>
                  </a:cubicBezTo>
                  <a:cubicBezTo>
                    <a:pt x="2767" y="3831"/>
                    <a:pt x="3496" y="2950"/>
                    <a:pt x="3466" y="1886"/>
                  </a:cubicBezTo>
                  <a:cubicBezTo>
                    <a:pt x="3436" y="812"/>
                    <a:pt x="2673" y="1"/>
                    <a:pt x="175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87">
              <a:extLst>
                <a:ext uri="{FF2B5EF4-FFF2-40B4-BE49-F238E27FC236}">
                  <a16:creationId xmlns:a16="http://schemas.microsoft.com/office/drawing/2014/main" id="{5C6DBF76-5EE8-A46A-3905-000F59B92521}"/>
                </a:ext>
              </a:extLst>
            </p:cNvPr>
            <p:cNvSpPr/>
            <p:nvPr/>
          </p:nvSpPr>
          <p:spPr>
            <a:xfrm rot="1799956">
              <a:off x="7043305" y="2079862"/>
              <a:ext cx="93106" cy="137705"/>
            </a:xfrm>
            <a:custGeom>
              <a:avLst/>
              <a:gdLst/>
              <a:ahLst/>
              <a:cxnLst/>
              <a:rect l="l" t="t" r="r" b="b"/>
              <a:pathLst>
                <a:path w="2645" h="3912" extrusionOk="0">
                  <a:moveTo>
                    <a:pt x="578" y="0"/>
                  </a:moveTo>
                  <a:cubicBezTo>
                    <a:pt x="1520" y="244"/>
                    <a:pt x="2128" y="1186"/>
                    <a:pt x="2007" y="2158"/>
                  </a:cubicBezTo>
                  <a:cubicBezTo>
                    <a:pt x="1858" y="3140"/>
                    <a:pt x="1010" y="3831"/>
                    <a:pt x="62" y="3831"/>
                  </a:cubicBezTo>
                  <a:cubicBezTo>
                    <a:pt x="41" y="3831"/>
                    <a:pt x="21" y="3831"/>
                    <a:pt x="0" y="3830"/>
                  </a:cubicBezTo>
                  <a:lnTo>
                    <a:pt x="0" y="3830"/>
                  </a:lnTo>
                  <a:cubicBezTo>
                    <a:pt x="92" y="3861"/>
                    <a:pt x="152" y="3891"/>
                    <a:pt x="244" y="3891"/>
                  </a:cubicBezTo>
                  <a:cubicBezTo>
                    <a:pt x="341" y="3904"/>
                    <a:pt x="437" y="3911"/>
                    <a:pt x="531" y="3911"/>
                  </a:cubicBezTo>
                  <a:cubicBezTo>
                    <a:pt x="1504" y="3911"/>
                    <a:pt x="2327" y="3219"/>
                    <a:pt x="2493" y="2250"/>
                  </a:cubicBezTo>
                  <a:cubicBezTo>
                    <a:pt x="2645" y="1155"/>
                    <a:pt x="1885" y="152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7">
              <a:extLst>
                <a:ext uri="{FF2B5EF4-FFF2-40B4-BE49-F238E27FC236}">
                  <a16:creationId xmlns:a16="http://schemas.microsoft.com/office/drawing/2014/main" id="{26540F9E-A764-9E93-C6EA-8E7A5A2EE31A}"/>
                </a:ext>
              </a:extLst>
            </p:cNvPr>
            <p:cNvSpPr/>
            <p:nvPr/>
          </p:nvSpPr>
          <p:spPr>
            <a:xfrm rot="1799956">
              <a:off x="6993310" y="2060930"/>
              <a:ext cx="130595" cy="136192"/>
            </a:xfrm>
            <a:custGeom>
              <a:avLst/>
              <a:gdLst/>
              <a:ahLst/>
              <a:cxnLst/>
              <a:rect l="l" t="t" r="r" b="b"/>
              <a:pathLst>
                <a:path w="3710" h="3869" extrusionOk="0">
                  <a:moveTo>
                    <a:pt x="1918" y="0"/>
                  </a:moveTo>
                  <a:cubicBezTo>
                    <a:pt x="1066" y="0"/>
                    <a:pt x="292" y="719"/>
                    <a:pt x="153" y="1691"/>
                  </a:cubicBezTo>
                  <a:cubicBezTo>
                    <a:pt x="1" y="2755"/>
                    <a:pt x="639" y="3728"/>
                    <a:pt x="1581" y="3849"/>
                  </a:cubicBezTo>
                  <a:cubicBezTo>
                    <a:pt x="1662" y="3862"/>
                    <a:pt x="1743" y="3869"/>
                    <a:pt x="1822" y="3869"/>
                  </a:cubicBezTo>
                  <a:cubicBezTo>
                    <a:pt x="2670" y="3869"/>
                    <a:pt x="3418" y="3150"/>
                    <a:pt x="3557" y="2177"/>
                  </a:cubicBezTo>
                  <a:cubicBezTo>
                    <a:pt x="3709" y="1114"/>
                    <a:pt x="3101" y="141"/>
                    <a:pt x="2159" y="19"/>
                  </a:cubicBezTo>
                  <a:cubicBezTo>
                    <a:pt x="2078" y="6"/>
                    <a:pt x="1998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87">
              <a:extLst>
                <a:ext uri="{FF2B5EF4-FFF2-40B4-BE49-F238E27FC236}">
                  <a16:creationId xmlns:a16="http://schemas.microsoft.com/office/drawing/2014/main" id="{34D0D2F7-2F8A-CCDC-1A8D-4941791F9E40}"/>
                </a:ext>
              </a:extLst>
            </p:cNvPr>
            <p:cNvSpPr/>
            <p:nvPr/>
          </p:nvSpPr>
          <p:spPr>
            <a:xfrm rot="1799956">
              <a:off x="6578787" y="2060069"/>
              <a:ext cx="93106" cy="138761"/>
            </a:xfrm>
            <a:custGeom>
              <a:avLst/>
              <a:gdLst/>
              <a:ahLst/>
              <a:cxnLst/>
              <a:rect l="l" t="t" r="r" b="b"/>
              <a:pathLst>
                <a:path w="2645" h="3942" extrusionOk="0">
                  <a:moveTo>
                    <a:pt x="578" y="1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2"/>
                    <a:pt x="973" y="3861"/>
                    <a:pt x="0" y="3861"/>
                  </a:cubicBezTo>
                  <a:cubicBezTo>
                    <a:pt x="91" y="3861"/>
                    <a:pt x="152" y="3892"/>
                    <a:pt x="243" y="3922"/>
                  </a:cubicBezTo>
                  <a:cubicBezTo>
                    <a:pt x="337" y="3935"/>
                    <a:pt x="430" y="3941"/>
                    <a:pt x="522" y="3941"/>
                  </a:cubicBezTo>
                  <a:cubicBezTo>
                    <a:pt x="1499" y="3941"/>
                    <a:pt x="2326" y="3223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87">
              <a:extLst>
                <a:ext uri="{FF2B5EF4-FFF2-40B4-BE49-F238E27FC236}">
                  <a16:creationId xmlns:a16="http://schemas.microsoft.com/office/drawing/2014/main" id="{25DD7631-5C41-F1E4-D13B-FBA428E0DAFA}"/>
                </a:ext>
              </a:extLst>
            </p:cNvPr>
            <p:cNvSpPr/>
            <p:nvPr/>
          </p:nvSpPr>
          <p:spPr>
            <a:xfrm rot="1799956">
              <a:off x="6528794" y="2041340"/>
              <a:ext cx="130560" cy="136825"/>
            </a:xfrm>
            <a:custGeom>
              <a:avLst/>
              <a:gdLst/>
              <a:ahLst/>
              <a:cxnLst/>
              <a:rect l="l" t="t" r="r" b="b"/>
              <a:pathLst>
                <a:path w="3709" h="3887" extrusionOk="0">
                  <a:moveTo>
                    <a:pt x="1953" y="1"/>
                  </a:moveTo>
                  <a:cubicBezTo>
                    <a:pt x="1087" y="1"/>
                    <a:pt x="293" y="700"/>
                    <a:pt x="153" y="1686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3"/>
                    <a:pt x="1714" y="3887"/>
                    <a:pt x="1780" y="3887"/>
                  </a:cubicBezTo>
                  <a:cubicBezTo>
                    <a:pt x="2644" y="3887"/>
                    <a:pt x="3416" y="3163"/>
                    <a:pt x="3557" y="2202"/>
                  </a:cubicBezTo>
                  <a:cubicBezTo>
                    <a:pt x="3709" y="1139"/>
                    <a:pt x="3101" y="166"/>
                    <a:pt x="2159" y="14"/>
                  </a:cubicBezTo>
                  <a:cubicBezTo>
                    <a:pt x="2090" y="5"/>
                    <a:pt x="2021" y="1"/>
                    <a:pt x="19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87">
              <a:extLst>
                <a:ext uri="{FF2B5EF4-FFF2-40B4-BE49-F238E27FC236}">
                  <a16:creationId xmlns:a16="http://schemas.microsoft.com/office/drawing/2014/main" id="{A5444E28-03E2-AD45-9FDE-10F853DA5807}"/>
                </a:ext>
              </a:extLst>
            </p:cNvPr>
            <p:cNvSpPr/>
            <p:nvPr/>
          </p:nvSpPr>
          <p:spPr>
            <a:xfrm rot="1799956">
              <a:off x="6345570" y="16487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87">
              <a:extLst>
                <a:ext uri="{FF2B5EF4-FFF2-40B4-BE49-F238E27FC236}">
                  <a16:creationId xmlns:a16="http://schemas.microsoft.com/office/drawing/2014/main" id="{DE23B441-BC8B-D983-6D88-84D50C3D3A1E}"/>
                </a:ext>
              </a:extLst>
            </p:cNvPr>
            <p:cNvSpPr/>
            <p:nvPr/>
          </p:nvSpPr>
          <p:spPr>
            <a:xfrm rot="1799956">
              <a:off x="6295495" y="16302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7">
              <a:extLst>
                <a:ext uri="{FF2B5EF4-FFF2-40B4-BE49-F238E27FC236}">
                  <a16:creationId xmlns:a16="http://schemas.microsoft.com/office/drawing/2014/main" id="{87AA0EFC-0CC5-5BDA-FD75-A7AFF26304B1}"/>
                </a:ext>
              </a:extLst>
            </p:cNvPr>
            <p:cNvSpPr/>
            <p:nvPr/>
          </p:nvSpPr>
          <p:spPr>
            <a:xfrm rot="1799956">
              <a:off x="6698617" y="1852529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6" y="2189"/>
                  </a:cubicBezTo>
                  <a:cubicBezTo>
                    <a:pt x="1854" y="3161"/>
                    <a:pt x="973" y="3861"/>
                    <a:pt x="0" y="3861"/>
                  </a:cubicBezTo>
                  <a:cubicBezTo>
                    <a:pt x="91" y="3861"/>
                    <a:pt x="152" y="3891"/>
                    <a:pt x="243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7">
              <a:extLst>
                <a:ext uri="{FF2B5EF4-FFF2-40B4-BE49-F238E27FC236}">
                  <a16:creationId xmlns:a16="http://schemas.microsoft.com/office/drawing/2014/main" id="{2D5E0EC5-3D35-64BE-05DE-728D4DE1603A}"/>
                </a:ext>
              </a:extLst>
            </p:cNvPr>
            <p:cNvSpPr/>
            <p:nvPr/>
          </p:nvSpPr>
          <p:spPr>
            <a:xfrm rot="1799956">
              <a:off x="6648542" y="1834071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3" y="0"/>
                  </a:moveTo>
                  <a:cubicBezTo>
                    <a:pt x="1087" y="0"/>
                    <a:pt x="293" y="699"/>
                    <a:pt x="15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4" y="3886"/>
                    <a:pt x="3416" y="3162"/>
                    <a:pt x="3557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1" y="0"/>
                    <a:pt x="19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7">
              <a:extLst>
                <a:ext uri="{FF2B5EF4-FFF2-40B4-BE49-F238E27FC236}">
                  <a16:creationId xmlns:a16="http://schemas.microsoft.com/office/drawing/2014/main" id="{FAAA5D6B-2309-F223-913A-3BD9CECE51A8}"/>
                </a:ext>
              </a:extLst>
            </p:cNvPr>
            <p:cNvSpPr/>
            <p:nvPr/>
          </p:nvSpPr>
          <p:spPr>
            <a:xfrm rot="1799956">
              <a:off x="6773797" y="2671255"/>
              <a:ext cx="122006" cy="135945"/>
            </a:xfrm>
            <a:custGeom>
              <a:avLst/>
              <a:gdLst/>
              <a:ahLst/>
              <a:cxnLst/>
              <a:rect l="l" t="t" r="r" b="b"/>
              <a:pathLst>
                <a:path w="3466" h="3862" extrusionOk="0">
                  <a:moveTo>
                    <a:pt x="1733" y="1"/>
                  </a:moveTo>
                  <a:cubicBezTo>
                    <a:pt x="791" y="1"/>
                    <a:pt x="1" y="852"/>
                    <a:pt x="1" y="1946"/>
                  </a:cubicBezTo>
                  <a:cubicBezTo>
                    <a:pt x="1" y="3010"/>
                    <a:pt x="791" y="3861"/>
                    <a:pt x="1733" y="3861"/>
                  </a:cubicBezTo>
                  <a:cubicBezTo>
                    <a:pt x="2675" y="3861"/>
                    <a:pt x="3466" y="3010"/>
                    <a:pt x="3466" y="1946"/>
                  </a:cubicBezTo>
                  <a:cubicBezTo>
                    <a:pt x="3466" y="852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7">
              <a:extLst>
                <a:ext uri="{FF2B5EF4-FFF2-40B4-BE49-F238E27FC236}">
                  <a16:creationId xmlns:a16="http://schemas.microsoft.com/office/drawing/2014/main" id="{7AB6C4B9-3EF9-9372-B42E-A0690F11F266}"/>
                </a:ext>
              </a:extLst>
            </p:cNvPr>
            <p:cNvSpPr/>
            <p:nvPr/>
          </p:nvSpPr>
          <p:spPr>
            <a:xfrm rot="1799956">
              <a:off x="6979385" y="2333920"/>
              <a:ext cx="78146" cy="138057"/>
            </a:xfrm>
            <a:custGeom>
              <a:avLst/>
              <a:gdLst/>
              <a:ahLst/>
              <a:cxnLst/>
              <a:rect l="l" t="t" r="r" b="b"/>
              <a:pathLst>
                <a:path w="2220" h="3922" extrusionOk="0">
                  <a:moveTo>
                    <a:pt x="0" y="1"/>
                  </a:moveTo>
                  <a:cubicBezTo>
                    <a:pt x="973" y="123"/>
                    <a:pt x="1733" y="943"/>
                    <a:pt x="1733" y="1946"/>
                  </a:cubicBezTo>
                  <a:cubicBezTo>
                    <a:pt x="1733" y="2949"/>
                    <a:pt x="973" y="3770"/>
                    <a:pt x="0" y="3892"/>
                  </a:cubicBezTo>
                  <a:cubicBezTo>
                    <a:pt x="92" y="3922"/>
                    <a:pt x="183" y="3922"/>
                    <a:pt x="244" y="3922"/>
                  </a:cubicBezTo>
                  <a:cubicBezTo>
                    <a:pt x="1338" y="3922"/>
                    <a:pt x="2219" y="3040"/>
                    <a:pt x="2219" y="1946"/>
                  </a:cubicBezTo>
                  <a:cubicBezTo>
                    <a:pt x="2219" y="882"/>
                    <a:pt x="1338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7">
              <a:extLst>
                <a:ext uri="{FF2B5EF4-FFF2-40B4-BE49-F238E27FC236}">
                  <a16:creationId xmlns:a16="http://schemas.microsoft.com/office/drawing/2014/main" id="{DF990333-82CE-6183-EE6F-ED0F4C8D9188}"/>
                </a:ext>
              </a:extLst>
            </p:cNvPr>
            <p:cNvSpPr/>
            <p:nvPr/>
          </p:nvSpPr>
          <p:spPr>
            <a:xfrm rot="1799956">
              <a:off x="6829301" y="2689664"/>
              <a:ext cx="78146" cy="139114"/>
            </a:xfrm>
            <a:custGeom>
              <a:avLst/>
              <a:gdLst/>
              <a:ahLst/>
              <a:cxnLst/>
              <a:rect l="l" t="t" r="r" b="b"/>
              <a:pathLst>
                <a:path w="2220" h="3952" extrusionOk="0">
                  <a:moveTo>
                    <a:pt x="243" y="1"/>
                  </a:moveTo>
                  <a:cubicBezTo>
                    <a:pt x="152" y="1"/>
                    <a:pt x="91" y="31"/>
                    <a:pt x="0" y="31"/>
                  </a:cubicBezTo>
                  <a:cubicBezTo>
                    <a:pt x="973" y="153"/>
                    <a:pt x="1733" y="973"/>
                    <a:pt x="1733" y="1976"/>
                  </a:cubicBezTo>
                  <a:cubicBezTo>
                    <a:pt x="1733" y="2979"/>
                    <a:pt x="973" y="3800"/>
                    <a:pt x="0" y="3922"/>
                  </a:cubicBezTo>
                  <a:cubicBezTo>
                    <a:pt x="91" y="3922"/>
                    <a:pt x="152" y="3952"/>
                    <a:pt x="243" y="3952"/>
                  </a:cubicBezTo>
                  <a:cubicBezTo>
                    <a:pt x="1338" y="3952"/>
                    <a:pt x="2219" y="3070"/>
                    <a:pt x="2219" y="1976"/>
                  </a:cubicBezTo>
                  <a:cubicBezTo>
                    <a:pt x="2219" y="882"/>
                    <a:pt x="1338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7">
              <a:extLst>
                <a:ext uri="{FF2B5EF4-FFF2-40B4-BE49-F238E27FC236}">
                  <a16:creationId xmlns:a16="http://schemas.microsoft.com/office/drawing/2014/main" id="{64FCB1FF-1812-0BD7-CC4D-72F0CB5C343D}"/>
                </a:ext>
              </a:extLst>
            </p:cNvPr>
            <p:cNvSpPr/>
            <p:nvPr/>
          </p:nvSpPr>
          <p:spPr>
            <a:xfrm rot="1799956">
              <a:off x="6823445" y="1643404"/>
              <a:ext cx="93106" cy="138726"/>
            </a:xfrm>
            <a:custGeom>
              <a:avLst/>
              <a:gdLst/>
              <a:ahLst/>
              <a:cxnLst/>
              <a:rect l="l" t="t" r="r" b="b"/>
              <a:pathLst>
                <a:path w="2645" h="3941" extrusionOk="0">
                  <a:moveTo>
                    <a:pt x="578" y="0"/>
                  </a:moveTo>
                  <a:cubicBezTo>
                    <a:pt x="1520" y="274"/>
                    <a:pt x="2128" y="1186"/>
                    <a:pt x="2007" y="2189"/>
                  </a:cubicBezTo>
                  <a:cubicBezTo>
                    <a:pt x="1855" y="3161"/>
                    <a:pt x="1003" y="3861"/>
                    <a:pt x="0" y="3861"/>
                  </a:cubicBezTo>
                  <a:cubicBezTo>
                    <a:pt x="92" y="3861"/>
                    <a:pt x="183" y="3891"/>
                    <a:pt x="244" y="3921"/>
                  </a:cubicBezTo>
                  <a:cubicBezTo>
                    <a:pt x="337" y="3934"/>
                    <a:pt x="430" y="3941"/>
                    <a:pt x="522" y="3941"/>
                  </a:cubicBezTo>
                  <a:cubicBezTo>
                    <a:pt x="1499" y="3941"/>
                    <a:pt x="2326" y="3222"/>
                    <a:pt x="2493" y="2250"/>
                  </a:cubicBezTo>
                  <a:cubicBezTo>
                    <a:pt x="2645" y="1186"/>
                    <a:pt x="1885" y="183"/>
                    <a:pt x="821" y="31"/>
                  </a:cubicBezTo>
                  <a:cubicBezTo>
                    <a:pt x="730" y="0"/>
                    <a:pt x="669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7">
              <a:extLst>
                <a:ext uri="{FF2B5EF4-FFF2-40B4-BE49-F238E27FC236}">
                  <a16:creationId xmlns:a16="http://schemas.microsoft.com/office/drawing/2014/main" id="{793FDAA5-B8C1-6FA9-FCBC-43F9F7C9EA86}"/>
                </a:ext>
              </a:extLst>
            </p:cNvPr>
            <p:cNvSpPr/>
            <p:nvPr/>
          </p:nvSpPr>
          <p:spPr>
            <a:xfrm rot="1799956">
              <a:off x="6773370" y="1624945"/>
              <a:ext cx="131651" cy="136825"/>
            </a:xfrm>
            <a:custGeom>
              <a:avLst/>
              <a:gdLst/>
              <a:ahLst/>
              <a:cxnLst/>
              <a:rect l="l" t="t" r="r" b="b"/>
              <a:pathLst>
                <a:path w="3740" h="3887" extrusionOk="0">
                  <a:moveTo>
                    <a:pt x="1954" y="0"/>
                  </a:moveTo>
                  <a:cubicBezTo>
                    <a:pt x="1092" y="0"/>
                    <a:pt x="324" y="699"/>
                    <a:pt x="183" y="1685"/>
                  </a:cubicBezTo>
                  <a:cubicBezTo>
                    <a:pt x="1" y="2749"/>
                    <a:pt x="639" y="3722"/>
                    <a:pt x="1581" y="3874"/>
                  </a:cubicBezTo>
                  <a:cubicBezTo>
                    <a:pt x="1648" y="3882"/>
                    <a:pt x="1714" y="3886"/>
                    <a:pt x="1780" y="3886"/>
                  </a:cubicBezTo>
                  <a:cubicBezTo>
                    <a:pt x="2649" y="3886"/>
                    <a:pt x="3446" y="3162"/>
                    <a:pt x="3588" y="2202"/>
                  </a:cubicBezTo>
                  <a:cubicBezTo>
                    <a:pt x="3739" y="1138"/>
                    <a:pt x="3101" y="165"/>
                    <a:pt x="2159" y="13"/>
                  </a:cubicBezTo>
                  <a:cubicBezTo>
                    <a:pt x="2090" y="4"/>
                    <a:pt x="2022" y="0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871;p85">
            <a:extLst>
              <a:ext uri="{FF2B5EF4-FFF2-40B4-BE49-F238E27FC236}">
                <a16:creationId xmlns:a16="http://schemas.microsoft.com/office/drawing/2014/main" id="{DB8A11AC-94C7-9959-B415-A6AF3D15D9F1}"/>
              </a:ext>
            </a:extLst>
          </p:cNvPr>
          <p:cNvSpPr txBox="1">
            <a:spLocks/>
          </p:cNvSpPr>
          <p:nvPr/>
        </p:nvSpPr>
        <p:spPr>
          <a:xfrm>
            <a:off x="679175" y="870477"/>
            <a:ext cx="5486301" cy="90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 </a:t>
            </a:r>
            <a:r>
              <a:rPr lang="en-US" sz="18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tĩnh</a:t>
            </a: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(static games)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222A6-9E62-35B7-3C99-9DC49A77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38" y="1769378"/>
            <a:ext cx="3471891" cy="1658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87B4DA-73FC-5500-3C0A-C618EB7AEC8D}"/>
              </a:ext>
            </a:extLst>
          </p:cNvPr>
          <p:cNvSpPr txBox="1"/>
          <p:nvPr/>
        </p:nvSpPr>
        <p:spPr>
          <a:xfrm>
            <a:off x="2177106" y="3675006"/>
            <a:ext cx="6885119" cy="1196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700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 chiến lược của người chơi được biểu diễn dưới dạng hàng và cột của một ma trận. Mỗi ô trong ma trận chứa kết quả (thường là lợi ích hoặc điểm thưởng) tương ứng với chiến lược của cả hai người chơi.</a:t>
            </a:r>
            <a:endParaRPr lang="en-US" sz="1700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09102"/>
      </p:ext>
    </p:extLst>
  </p:cSld>
  <p:clrMapOvr>
    <a:masterClrMapping/>
  </p:clrMapOvr>
</p:sld>
</file>

<file path=ppt/theme/theme1.xml><?xml version="1.0" encoding="utf-8"?>
<a:theme xmlns:a="http://schemas.openxmlformats.org/drawingml/2006/main" name="Dices Games for Class by Slidesgo">
  <a:themeElements>
    <a:clrScheme name="Simple Light">
      <a:dk1>
        <a:srgbClr val="CEEBFF"/>
      </a:dk1>
      <a:lt1>
        <a:srgbClr val="5081B1"/>
      </a:lt1>
      <a:dk2>
        <a:srgbClr val="D85F6F"/>
      </a:dk2>
      <a:lt2>
        <a:srgbClr val="E0CFBC"/>
      </a:lt2>
      <a:accent1>
        <a:srgbClr val="FFFFFF"/>
      </a:accent1>
      <a:accent2>
        <a:srgbClr val="802733"/>
      </a:accent2>
      <a:accent3>
        <a:srgbClr val="AFD4EE"/>
      </a:accent3>
      <a:accent4>
        <a:srgbClr val="37618A"/>
      </a:accent4>
      <a:accent5>
        <a:srgbClr val="062647"/>
      </a:accent5>
      <a:accent6>
        <a:srgbClr val="D1576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1294</Words>
  <Application>Microsoft Office PowerPoint</Application>
  <PresentationFormat>On-screen Show (16:9)</PresentationFormat>
  <Paragraphs>108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Roboto Condensed Light</vt:lpstr>
      <vt:lpstr>Arial</vt:lpstr>
      <vt:lpstr>Calibri</vt:lpstr>
      <vt:lpstr>Bubblegum Sans</vt:lpstr>
      <vt:lpstr>Roboto</vt:lpstr>
      <vt:lpstr>Montserrat</vt:lpstr>
      <vt:lpstr>Lilita One</vt:lpstr>
      <vt:lpstr>Roboto Condensed</vt:lpstr>
      <vt:lpstr>Dices Games for Class by Slidesgo</vt:lpstr>
      <vt:lpstr>Lý thuyết trò chơi</vt:lpstr>
      <vt:lpstr>Table of Contents</vt:lpstr>
      <vt:lpstr>Giới thiệu chung</vt:lpstr>
      <vt:lpstr>Trong thế cờ sau đây, quân đen cần đi bao nhiêu nước để chiến thắng?</vt:lpstr>
      <vt:lpstr>Trong thế cờ sau đây, quân đen cần đi bao nhiêu nước để chiến thắng?</vt:lpstr>
      <vt:lpstr>Định nghĩa lý thuyết trò chơi:</vt:lpstr>
      <vt:lpstr>BIỂU DIỄN TRÒ CHƠI</vt:lpstr>
      <vt:lpstr>BIỂU DIỄN TRÒ CHƠI</vt:lpstr>
      <vt:lpstr>BIỂU DIỄN TRÒ CHƠI</vt:lpstr>
      <vt:lpstr>Câu hỏi: Trò chơi Tic-Tac-Toe phù hợp với kiểu biểu diễn nào? </vt:lpstr>
      <vt:lpstr>Phân loại trò chơi</vt:lpstr>
      <vt:lpstr>Trò chơi tổng bằng không và Trò chơi tổng khác không</vt:lpstr>
      <vt:lpstr>Song đề tù nhân thuộc loại trò chơi nào?</vt:lpstr>
      <vt:lpstr>Trò chơi đồng thời và  Trò chơi tuần tự</vt:lpstr>
      <vt:lpstr>Biểu diễn nào phù hợp cho hai loại hình trò chơi này?</vt:lpstr>
      <vt:lpstr>Vận dụng thiết kế thuật toán</vt:lpstr>
      <vt:lpstr>Nếu bạn là một lập trình viên, bạn sẽ lập trình máy tính giải quyết Tik-Tac-Toe theo thiết kế thuật toán nào? </vt:lpstr>
      <vt:lpstr>Nếu bạn là một lập trình viên, bạn sẽ lập trình máy tính giải quyết Tik-Tac-Toe theo thiết kế thuật toán nào? </vt:lpstr>
      <vt:lpstr>Nếu bạn là một lập trình viên, bạn sẽ lập trình máy tính giải quyết Tik-Tac-Toe theo thiết kế thuật toán nào? </vt:lpstr>
      <vt:lpstr>Giải pháp minimax </vt:lpstr>
      <vt:lpstr>Bài toán chồng đồng xu: Ta có chồng n đồng xu. Mỗi lượt, người chơi được phép bốc 1 hoặc 2 đồng xu. Người không thể bốc sẽ thua. Theo các bạn, kỹ thuật thuật toán nào có thể giải bài toán này?</vt:lpstr>
      <vt:lpstr>PowerPoint Presentation</vt:lpstr>
      <vt:lpstr>Ứng dụng của lý thuyết trò chơi trong thực tế</vt:lpstr>
      <vt:lpstr>Reinforcement learning là gì?</vt:lpstr>
      <vt:lpstr>Lý thuyết trò chơi trong học tăng cường</vt:lpstr>
      <vt:lpstr>Huấn luyện AlphaZero chơi cờ vua</vt:lpstr>
      <vt:lpstr>Huấn luyện AlphaZero chơi cờ vua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Lý thuyết trò chơi</dc:title>
  <cp:lastModifiedBy>Phan Nhat Tan</cp:lastModifiedBy>
  <cp:revision>9</cp:revision>
  <dcterms:modified xsi:type="dcterms:W3CDTF">2024-12-03T05:43:07Z</dcterms:modified>
</cp:coreProperties>
</file>