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383625" cy="30275213"/>
  <p:notesSz cx="29819600" cy="42341800"/>
  <p:defaultTextStyle>
    <a:defPPr>
      <a:defRPr lang="en-US"/>
    </a:defPPr>
    <a:lvl1pPr marL="0" algn="l" defTabSz="2603509" rtl="0" eaLnBrk="1" latinLnBrk="0" hangingPunct="1">
      <a:defRPr sz="5190" kern="1200">
        <a:solidFill>
          <a:schemeClr val="tx1"/>
        </a:solidFill>
        <a:latin typeface="+mn-lt"/>
        <a:ea typeface="+mn-ea"/>
        <a:cs typeface="+mn-cs"/>
      </a:defRPr>
    </a:lvl1pPr>
    <a:lvl2pPr marL="1301752" algn="l" defTabSz="2603509" rtl="0" eaLnBrk="1" latinLnBrk="0" hangingPunct="1">
      <a:defRPr sz="5190" kern="1200">
        <a:solidFill>
          <a:schemeClr val="tx1"/>
        </a:solidFill>
        <a:latin typeface="+mn-lt"/>
        <a:ea typeface="+mn-ea"/>
        <a:cs typeface="+mn-cs"/>
      </a:defRPr>
    </a:lvl2pPr>
    <a:lvl3pPr marL="2603509" algn="l" defTabSz="2603509" rtl="0" eaLnBrk="1" latinLnBrk="0" hangingPunct="1">
      <a:defRPr sz="5190" kern="1200">
        <a:solidFill>
          <a:schemeClr val="tx1"/>
        </a:solidFill>
        <a:latin typeface="+mn-lt"/>
        <a:ea typeface="+mn-ea"/>
        <a:cs typeface="+mn-cs"/>
      </a:defRPr>
    </a:lvl3pPr>
    <a:lvl4pPr marL="3905261" algn="l" defTabSz="2603509" rtl="0" eaLnBrk="1" latinLnBrk="0" hangingPunct="1">
      <a:defRPr sz="5190" kern="1200">
        <a:solidFill>
          <a:schemeClr val="tx1"/>
        </a:solidFill>
        <a:latin typeface="+mn-lt"/>
        <a:ea typeface="+mn-ea"/>
        <a:cs typeface="+mn-cs"/>
      </a:defRPr>
    </a:lvl4pPr>
    <a:lvl5pPr marL="5207015" algn="l" defTabSz="2603509" rtl="0" eaLnBrk="1" latinLnBrk="0" hangingPunct="1">
      <a:defRPr sz="5190" kern="1200">
        <a:solidFill>
          <a:schemeClr val="tx1"/>
        </a:solidFill>
        <a:latin typeface="+mn-lt"/>
        <a:ea typeface="+mn-ea"/>
        <a:cs typeface="+mn-cs"/>
      </a:defRPr>
    </a:lvl5pPr>
    <a:lvl6pPr marL="6508771" algn="l" defTabSz="2603509" rtl="0" eaLnBrk="1" latinLnBrk="0" hangingPunct="1">
      <a:defRPr sz="5190" kern="1200">
        <a:solidFill>
          <a:schemeClr val="tx1"/>
        </a:solidFill>
        <a:latin typeface="+mn-lt"/>
        <a:ea typeface="+mn-ea"/>
        <a:cs typeface="+mn-cs"/>
      </a:defRPr>
    </a:lvl6pPr>
    <a:lvl7pPr marL="7810522" algn="l" defTabSz="2603509" rtl="0" eaLnBrk="1" latinLnBrk="0" hangingPunct="1">
      <a:defRPr sz="5190" kern="1200">
        <a:solidFill>
          <a:schemeClr val="tx1"/>
        </a:solidFill>
        <a:latin typeface="+mn-lt"/>
        <a:ea typeface="+mn-ea"/>
        <a:cs typeface="+mn-cs"/>
      </a:defRPr>
    </a:lvl7pPr>
    <a:lvl8pPr marL="9112277" algn="l" defTabSz="2603509" rtl="0" eaLnBrk="1" latinLnBrk="0" hangingPunct="1">
      <a:defRPr sz="5190" kern="1200">
        <a:solidFill>
          <a:schemeClr val="tx1"/>
        </a:solidFill>
        <a:latin typeface="+mn-lt"/>
        <a:ea typeface="+mn-ea"/>
        <a:cs typeface="+mn-cs"/>
      </a:defRPr>
    </a:lvl8pPr>
    <a:lvl9pPr marL="10414032" algn="l" defTabSz="2603509" rtl="0" eaLnBrk="1" latinLnBrk="0" hangingPunct="1">
      <a:defRPr sz="519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46" userDrawn="1">
          <p15:clr>
            <a:srgbClr val="A4A3A4"/>
          </p15:clr>
        </p15:guide>
        <p15:guide id="2" pos="7111" userDrawn="1">
          <p15:clr>
            <a:srgbClr val="A4A3A4"/>
          </p15:clr>
        </p15:guide>
        <p15:guide id="3" orient="horz" pos="9536" userDrawn="1">
          <p15:clr>
            <a:srgbClr val="A4A3A4"/>
          </p15:clr>
        </p15:guide>
        <p15:guide id="4" pos="67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D6D8"/>
    <a:srgbClr val="B1E4E5"/>
    <a:srgbClr val="63F96A"/>
    <a:srgbClr val="020594"/>
    <a:srgbClr val="3399FF"/>
    <a:srgbClr val="BDE8E9"/>
    <a:srgbClr val="A1DEDF"/>
    <a:srgbClr val="76C4B7"/>
    <a:srgbClr val="BEE8DA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3854" autoAdjust="0"/>
  </p:normalViewPr>
  <p:slideViewPr>
    <p:cSldViewPr>
      <p:cViewPr>
        <p:scale>
          <a:sx n="33" d="100"/>
          <a:sy n="33" d="100"/>
        </p:scale>
        <p:origin x="2170" y="-2434"/>
      </p:cViewPr>
      <p:guideLst>
        <p:guide orient="horz" pos="8046"/>
        <p:guide pos="7111"/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2922250" cy="2117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891000" y="0"/>
            <a:ext cx="12922250" cy="2117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9FE20-EC8F-4CF9-B2A5-6AAFDF477DDA}" type="datetimeFigureOut">
              <a:rPr lang="nb-NO" smtClean="0"/>
              <a:pPr/>
              <a:t>09.02.2025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0" y="3175000"/>
            <a:ext cx="11214100" cy="15878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81325" y="20112038"/>
            <a:ext cx="23856950" cy="190547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0217725"/>
            <a:ext cx="12922250" cy="2116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891000" y="40217725"/>
            <a:ext cx="12922250" cy="2116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E202D-6426-40D1-88CE-B506BD634F65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0409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64903" rtl="0" eaLnBrk="1" latinLnBrk="0" hangingPunct="1">
      <a:defRPr sz="618" kern="1200">
        <a:solidFill>
          <a:schemeClr val="tx1"/>
        </a:solidFill>
        <a:latin typeface="+mn-lt"/>
        <a:ea typeface="+mn-ea"/>
        <a:cs typeface="+mn-cs"/>
      </a:defRPr>
    </a:lvl1pPr>
    <a:lvl2pPr marL="282451" algn="l" defTabSz="564903" rtl="0" eaLnBrk="1" latinLnBrk="0" hangingPunct="1">
      <a:defRPr sz="618" kern="1200">
        <a:solidFill>
          <a:schemeClr val="tx1"/>
        </a:solidFill>
        <a:latin typeface="+mn-lt"/>
        <a:ea typeface="+mn-ea"/>
        <a:cs typeface="+mn-cs"/>
      </a:defRPr>
    </a:lvl2pPr>
    <a:lvl3pPr marL="564903" algn="l" defTabSz="564903" rtl="0" eaLnBrk="1" latinLnBrk="0" hangingPunct="1">
      <a:defRPr sz="618" kern="1200">
        <a:solidFill>
          <a:schemeClr val="tx1"/>
        </a:solidFill>
        <a:latin typeface="+mn-lt"/>
        <a:ea typeface="+mn-ea"/>
        <a:cs typeface="+mn-cs"/>
      </a:defRPr>
    </a:lvl3pPr>
    <a:lvl4pPr marL="847354" algn="l" defTabSz="564903" rtl="0" eaLnBrk="1" latinLnBrk="0" hangingPunct="1">
      <a:defRPr sz="618" kern="1200">
        <a:solidFill>
          <a:schemeClr val="tx1"/>
        </a:solidFill>
        <a:latin typeface="+mn-lt"/>
        <a:ea typeface="+mn-ea"/>
        <a:cs typeface="+mn-cs"/>
      </a:defRPr>
    </a:lvl4pPr>
    <a:lvl5pPr marL="1129805" algn="l" defTabSz="564903" rtl="0" eaLnBrk="1" latinLnBrk="0" hangingPunct="1">
      <a:defRPr sz="618" kern="1200">
        <a:solidFill>
          <a:schemeClr val="tx1"/>
        </a:solidFill>
        <a:latin typeface="+mn-lt"/>
        <a:ea typeface="+mn-ea"/>
        <a:cs typeface="+mn-cs"/>
      </a:defRPr>
    </a:lvl5pPr>
    <a:lvl6pPr marL="1412257" algn="l" defTabSz="564903" rtl="0" eaLnBrk="1" latinLnBrk="0" hangingPunct="1">
      <a:defRPr sz="618" kern="1200">
        <a:solidFill>
          <a:schemeClr val="tx1"/>
        </a:solidFill>
        <a:latin typeface="+mn-lt"/>
        <a:ea typeface="+mn-ea"/>
        <a:cs typeface="+mn-cs"/>
      </a:defRPr>
    </a:lvl6pPr>
    <a:lvl7pPr marL="1694708" algn="l" defTabSz="564903" rtl="0" eaLnBrk="1" latinLnBrk="0" hangingPunct="1">
      <a:defRPr sz="618" kern="1200">
        <a:solidFill>
          <a:schemeClr val="tx1"/>
        </a:solidFill>
        <a:latin typeface="+mn-lt"/>
        <a:ea typeface="+mn-ea"/>
        <a:cs typeface="+mn-cs"/>
      </a:defRPr>
    </a:lvl7pPr>
    <a:lvl8pPr marL="1977163" algn="l" defTabSz="564903" rtl="0" eaLnBrk="1" latinLnBrk="0" hangingPunct="1">
      <a:defRPr sz="618" kern="1200">
        <a:solidFill>
          <a:schemeClr val="tx1"/>
        </a:solidFill>
        <a:latin typeface="+mn-lt"/>
        <a:ea typeface="+mn-ea"/>
        <a:cs typeface="+mn-cs"/>
      </a:defRPr>
    </a:lvl8pPr>
    <a:lvl9pPr marL="2259615" algn="l" defTabSz="564903" rtl="0" eaLnBrk="1" latinLnBrk="0" hangingPunct="1">
      <a:defRPr sz="61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0" y="3175000"/>
            <a:ext cx="11214100" cy="15878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E202D-6426-40D1-88CE-B506BD634F65}" type="slidenum">
              <a:rPr lang="nb-NO" smtClean="0"/>
              <a:pPr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0210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5" y="9404954"/>
            <a:ext cx="18176081" cy="64895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7546" y="17155954"/>
            <a:ext cx="14968538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45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91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737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982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228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474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719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965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939F-171F-44F7-92BC-55637BBB2C2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A144-BFC1-439E-A32E-F384B773E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0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939F-171F-44F7-92BC-55637BBB2C2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A144-BFC1-439E-A32E-F384B773E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2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39266" y="7568808"/>
            <a:ext cx="15930057" cy="1612435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41671" y="7568808"/>
            <a:ext cx="47441207" cy="1612435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939F-171F-44F7-92BC-55637BBB2C2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A144-BFC1-439E-A32E-F384B773E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4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939F-171F-44F7-92BC-55637BBB2C2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A144-BFC1-439E-A32E-F384B773E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3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167" y="19454638"/>
            <a:ext cx="18176081" cy="6012994"/>
          </a:xfrm>
        </p:spPr>
        <p:txBody>
          <a:bodyPr anchor="t"/>
          <a:lstStyle>
            <a:lvl1pPr algn="l">
              <a:defRPr sz="10819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167" y="12831934"/>
            <a:ext cx="18176081" cy="6622700"/>
          </a:xfrm>
        </p:spPr>
        <p:txBody>
          <a:bodyPr anchor="b"/>
          <a:lstStyle>
            <a:lvl1pPr marL="0" indent="0">
              <a:buNone/>
              <a:defRPr sz="5557">
                <a:solidFill>
                  <a:schemeClr val="tx1">
                    <a:tint val="75000"/>
                  </a:schemeClr>
                </a:solidFill>
              </a:defRPr>
            </a:lvl1pPr>
            <a:lvl2pPr marL="1245703" indent="0">
              <a:buNone/>
              <a:defRPr sz="4966">
                <a:solidFill>
                  <a:schemeClr val="tx1">
                    <a:tint val="75000"/>
                  </a:schemeClr>
                </a:solidFill>
              </a:defRPr>
            </a:lvl2pPr>
            <a:lvl3pPr marL="2491413" indent="0">
              <a:buNone/>
              <a:defRPr sz="4316">
                <a:solidFill>
                  <a:schemeClr val="tx1">
                    <a:tint val="75000"/>
                  </a:schemeClr>
                </a:solidFill>
              </a:defRPr>
            </a:lvl3pPr>
            <a:lvl4pPr marL="3737116" indent="0">
              <a:buNone/>
              <a:defRPr sz="3725">
                <a:solidFill>
                  <a:schemeClr val="tx1">
                    <a:tint val="75000"/>
                  </a:schemeClr>
                </a:solidFill>
              </a:defRPr>
            </a:lvl4pPr>
            <a:lvl5pPr marL="4982822" indent="0">
              <a:buNone/>
              <a:defRPr sz="3725">
                <a:solidFill>
                  <a:schemeClr val="tx1">
                    <a:tint val="75000"/>
                  </a:schemeClr>
                </a:solidFill>
              </a:defRPr>
            </a:lvl5pPr>
            <a:lvl6pPr marL="6228529" indent="0">
              <a:buNone/>
              <a:defRPr sz="3725">
                <a:solidFill>
                  <a:schemeClr val="tx1">
                    <a:tint val="75000"/>
                  </a:schemeClr>
                </a:solidFill>
              </a:defRPr>
            </a:lvl6pPr>
            <a:lvl7pPr marL="7474232" indent="0">
              <a:buNone/>
              <a:defRPr sz="3725">
                <a:solidFill>
                  <a:schemeClr val="tx1">
                    <a:tint val="75000"/>
                  </a:schemeClr>
                </a:solidFill>
              </a:defRPr>
            </a:lvl7pPr>
            <a:lvl8pPr marL="8719939" indent="0">
              <a:buNone/>
              <a:defRPr sz="3725">
                <a:solidFill>
                  <a:schemeClr val="tx1">
                    <a:tint val="75000"/>
                  </a:schemeClr>
                </a:solidFill>
              </a:defRPr>
            </a:lvl8pPr>
            <a:lvl9pPr marL="9965645" indent="0">
              <a:buNone/>
              <a:defRPr sz="37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939F-171F-44F7-92BC-55637BBB2C2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A144-BFC1-439E-A32E-F384B773E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9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1671" y="44095287"/>
            <a:ext cx="31685633" cy="124717058"/>
          </a:xfrm>
        </p:spPr>
        <p:txBody>
          <a:bodyPr/>
          <a:lstStyle>
            <a:lvl1pPr>
              <a:defRPr sz="7745"/>
            </a:lvl1pPr>
            <a:lvl2pPr>
              <a:defRPr sz="6503"/>
            </a:lvl2pPr>
            <a:lvl3pPr>
              <a:defRPr sz="5557"/>
            </a:lvl3pPr>
            <a:lvl4pPr>
              <a:defRPr sz="4966"/>
            </a:lvl4pPr>
            <a:lvl5pPr>
              <a:defRPr sz="4966"/>
            </a:lvl5pPr>
            <a:lvl6pPr>
              <a:defRPr sz="4966"/>
            </a:lvl6pPr>
            <a:lvl7pPr>
              <a:defRPr sz="4966"/>
            </a:lvl7pPr>
            <a:lvl8pPr>
              <a:defRPr sz="4966"/>
            </a:lvl8pPr>
            <a:lvl9pPr>
              <a:defRPr sz="49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83692" y="44095287"/>
            <a:ext cx="31685631" cy="124717058"/>
          </a:xfrm>
        </p:spPr>
        <p:txBody>
          <a:bodyPr/>
          <a:lstStyle>
            <a:lvl1pPr>
              <a:defRPr sz="7745"/>
            </a:lvl1pPr>
            <a:lvl2pPr>
              <a:defRPr sz="6503"/>
            </a:lvl2pPr>
            <a:lvl3pPr>
              <a:defRPr sz="5557"/>
            </a:lvl3pPr>
            <a:lvl4pPr>
              <a:defRPr sz="4966"/>
            </a:lvl4pPr>
            <a:lvl5pPr>
              <a:defRPr sz="4966"/>
            </a:lvl5pPr>
            <a:lvl6pPr>
              <a:defRPr sz="4966"/>
            </a:lvl6pPr>
            <a:lvl7pPr>
              <a:defRPr sz="4966"/>
            </a:lvl7pPr>
            <a:lvl8pPr>
              <a:defRPr sz="4966"/>
            </a:lvl8pPr>
            <a:lvl9pPr>
              <a:defRPr sz="49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939F-171F-44F7-92BC-55637BBB2C2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A144-BFC1-439E-A32E-F384B773E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7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181" y="1212412"/>
            <a:ext cx="19245263" cy="504586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182" y="6776888"/>
            <a:ext cx="9448148" cy="2824283"/>
          </a:xfrm>
        </p:spPr>
        <p:txBody>
          <a:bodyPr anchor="b"/>
          <a:lstStyle>
            <a:lvl1pPr marL="0" indent="0">
              <a:buNone/>
              <a:defRPr sz="6503" b="1"/>
            </a:lvl1pPr>
            <a:lvl2pPr marL="1245703" indent="0">
              <a:buNone/>
              <a:defRPr sz="5557" b="1"/>
            </a:lvl2pPr>
            <a:lvl3pPr marL="2491413" indent="0">
              <a:buNone/>
              <a:defRPr sz="4966" b="1"/>
            </a:lvl3pPr>
            <a:lvl4pPr marL="3737116" indent="0">
              <a:buNone/>
              <a:defRPr sz="4316" b="1"/>
            </a:lvl4pPr>
            <a:lvl5pPr marL="4982822" indent="0">
              <a:buNone/>
              <a:defRPr sz="4316" b="1"/>
            </a:lvl5pPr>
            <a:lvl6pPr marL="6228529" indent="0">
              <a:buNone/>
              <a:defRPr sz="4316" b="1"/>
            </a:lvl6pPr>
            <a:lvl7pPr marL="7474232" indent="0">
              <a:buNone/>
              <a:defRPr sz="4316" b="1"/>
            </a:lvl7pPr>
            <a:lvl8pPr marL="8719939" indent="0">
              <a:buNone/>
              <a:defRPr sz="4316" b="1"/>
            </a:lvl8pPr>
            <a:lvl9pPr marL="9965645" indent="0">
              <a:buNone/>
              <a:defRPr sz="431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182" y="9601172"/>
            <a:ext cx="9448148" cy="17443290"/>
          </a:xfrm>
        </p:spPr>
        <p:txBody>
          <a:bodyPr/>
          <a:lstStyle>
            <a:lvl1pPr>
              <a:defRPr sz="6503"/>
            </a:lvl1pPr>
            <a:lvl2pPr>
              <a:defRPr sz="5557"/>
            </a:lvl2pPr>
            <a:lvl3pPr>
              <a:defRPr sz="4966"/>
            </a:lvl3pPr>
            <a:lvl4pPr>
              <a:defRPr sz="4316"/>
            </a:lvl4pPr>
            <a:lvl5pPr>
              <a:defRPr sz="4316"/>
            </a:lvl5pPr>
            <a:lvl6pPr>
              <a:defRPr sz="4316"/>
            </a:lvl6pPr>
            <a:lvl7pPr>
              <a:defRPr sz="4316"/>
            </a:lvl7pPr>
            <a:lvl8pPr>
              <a:defRPr sz="4316"/>
            </a:lvl8pPr>
            <a:lvl9pPr>
              <a:defRPr sz="431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2593" y="6776888"/>
            <a:ext cx="9451859" cy="2824283"/>
          </a:xfrm>
        </p:spPr>
        <p:txBody>
          <a:bodyPr anchor="b"/>
          <a:lstStyle>
            <a:lvl1pPr marL="0" indent="0">
              <a:buNone/>
              <a:defRPr sz="6503" b="1"/>
            </a:lvl1pPr>
            <a:lvl2pPr marL="1245703" indent="0">
              <a:buNone/>
              <a:defRPr sz="5557" b="1"/>
            </a:lvl2pPr>
            <a:lvl3pPr marL="2491413" indent="0">
              <a:buNone/>
              <a:defRPr sz="4966" b="1"/>
            </a:lvl3pPr>
            <a:lvl4pPr marL="3737116" indent="0">
              <a:buNone/>
              <a:defRPr sz="4316" b="1"/>
            </a:lvl4pPr>
            <a:lvl5pPr marL="4982822" indent="0">
              <a:buNone/>
              <a:defRPr sz="4316" b="1"/>
            </a:lvl5pPr>
            <a:lvl6pPr marL="6228529" indent="0">
              <a:buNone/>
              <a:defRPr sz="4316" b="1"/>
            </a:lvl6pPr>
            <a:lvl7pPr marL="7474232" indent="0">
              <a:buNone/>
              <a:defRPr sz="4316" b="1"/>
            </a:lvl7pPr>
            <a:lvl8pPr marL="8719939" indent="0">
              <a:buNone/>
              <a:defRPr sz="4316" b="1"/>
            </a:lvl8pPr>
            <a:lvl9pPr marL="9965645" indent="0">
              <a:buNone/>
              <a:defRPr sz="431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2593" y="9601172"/>
            <a:ext cx="9451859" cy="17443290"/>
          </a:xfrm>
        </p:spPr>
        <p:txBody>
          <a:bodyPr/>
          <a:lstStyle>
            <a:lvl1pPr>
              <a:defRPr sz="6503"/>
            </a:lvl1pPr>
            <a:lvl2pPr>
              <a:defRPr sz="5557"/>
            </a:lvl2pPr>
            <a:lvl3pPr>
              <a:defRPr sz="4966"/>
            </a:lvl3pPr>
            <a:lvl4pPr>
              <a:defRPr sz="4316"/>
            </a:lvl4pPr>
            <a:lvl5pPr>
              <a:defRPr sz="4316"/>
            </a:lvl5pPr>
            <a:lvl6pPr>
              <a:defRPr sz="4316"/>
            </a:lvl6pPr>
            <a:lvl7pPr>
              <a:defRPr sz="4316"/>
            </a:lvl7pPr>
            <a:lvl8pPr>
              <a:defRPr sz="4316"/>
            </a:lvl8pPr>
            <a:lvl9pPr>
              <a:defRPr sz="431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939F-171F-44F7-92BC-55637BBB2C2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A144-BFC1-439E-A32E-F384B773E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2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939F-171F-44F7-92BC-55637BBB2C2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A144-BFC1-439E-A32E-F384B773E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8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939F-171F-44F7-92BC-55637BBB2C2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A144-BFC1-439E-A32E-F384B773E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0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189" y="1205402"/>
            <a:ext cx="7035065" cy="5129967"/>
          </a:xfrm>
        </p:spPr>
        <p:txBody>
          <a:bodyPr anchor="b"/>
          <a:lstStyle>
            <a:lvl1pPr algn="l">
              <a:defRPr sz="555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0408" y="1205408"/>
            <a:ext cx="11954040" cy="25839056"/>
          </a:xfrm>
        </p:spPr>
        <p:txBody>
          <a:bodyPr/>
          <a:lstStyle>
            <a:lvl1pPr>
              <a:defRPr sz="8632"/>
            </a:lvl1pPr>
            <a:lvl2pPr>
              <a:defRPr sz="7745"/>
            </a:lvl2pPr>
            <a:lvl3pPr>
              <a:defRPr sz="6503"/>
            </a:lvl3pPr>
            <a:lvl4pPr>
              <a:defRPr sz="5557"/>
            </a:lvl4pPr>
            <a:lvl5pPr>
              <a:defRPr sz="5557"/>
            </a:lvl5pPr>
            <a:lvl6pPr>
              <a:defRPr sz="5557"/>
            </a:lvl6pPr>
            <a:lvl7pPr>
              <a:defRPr sz="5557"/>
            </a:lvl7pPr>
            <a:lvl8pPr>
              <a:defRPr sz="5557"/>
            </a:lvl8pPr>
            <a:lvl9pPr>
              <a:defRPr sz="555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189" y="6335375"/>
            <a:ext cx="7035065" cy="20709089"/>
          </a:xfrm>
        </p:spPr>
        <p:txBody>
          <a:bodyPr/>
          <a:lstStyle>
            <a:lvl1pPr marL="0" indent="0">
              <a:buNone/>
              <a:defRPr sz="3725"/>
            </a:lvl1pPr>
            <a:lvl2pPr marL="1245703" indent="0">
              <a:buNone/>
              <a:defRPr sz="3370"/>
            </a:lvl2pPr>
            <a:lvl3pPr marL="2491413" indent="0">
              <a:buNone/>
              <a:defRPr sz="2779"/>
            </a:lvl3pPr>
            <a:lvl4pPr marL="3737116" indent="0">
              <a:buNone/>
              <a:defRPr sz="2483"/>
            </a:lvl4pPr>
            <a:lvl5pPr marL="4982822" indent="0">
              <a:buNone/>
              <a:defRPr sz="2483"/>
            </a:lvl5pPr>
            <a:lvl6pPr marL="6228529" indent="0">
              <a:buNone/>
              <a:defRPr sz="2483"/>
            </a:lvl6pPr>
            <a:lvl7pPr marL="7474232" indent="0">
              <a:buNone/>
              <a:defRPr sz="2483"/>
            </a:lvl7pPr>
            <a:lvl8pPr marL="8719939" indent="0">
              <a:buNone/>
              <a:defRPr sz="2483"/>
            </a:lvl8pPr>
            <a:lvl9pPr marL="9965645" indent="0">
              <a:buNone/>
              <a:defRPr sz="248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939F-171F-44F7-92BC-55637BBB2C2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A144-BFC1-439E-A32E-F384B773E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4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347" y="21192653"/>
            <a:ext cx="12830175" cy="2501912"/>
          </a:xfrm>
        </p:spPr>
        <p:txBody>
          <a:bodyPr anchor="b"/>
          <a:lstStyle>
            <a:lvl1pPr algn="l">
              <a:defRPr sz="555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347" y="2705146"/>
            <a:ext cx="12830175" cy="18165128"/>
          </a:xfrm>
        </p:spPr>
        <p:txBody>
          <a:bodyPr/>
          <a:lstStyle>
            <a:lvl1pPr marL="0" indent="0">
              <a:buNone/>
              <a:defRPr sz="8632"/>
            </a:lvl1pPr>
            <a:lvl2pPr marL="1245703" indent="0">
              <a:buNone/>
              <a:defRPr sz="7745"/>
            </a:lvl2pPr>
            <a:lvl3pPr marL="2491413" indent="0">
              <a:buNone/>
              <a:defRPr sz="6503"/>
            </a:lvl3pPr>
            <a:lvl4pPr marL="3737116" indent="0">
              <a:buNone/>
              <a:defRPr sz="5557"/>
            </a:lvl4pPr>
            <a:lvl5pPr marL="4982822" indent="0">
              <a:buNone/>
              <a:defRPr sz="5557"/>
            </a:lvl5pPr>
            <a:lvl6pPr marL="6228529" indent="0">
              <a:buNone/>
              <a:defRPr sz="5557"/>
            </a:lvl6pPr>
            <a:lvl7pPr marL="7474232" indent="0">
              <a:buNone/>
              <a:defRPr sz="5557"/>
            </a:lvl7pPr>
            <a:lvl8pPr marL="8719939" indent="0">
              <a:buNone/>
              <a:defRPr sz="5557"/>
            </a:lvl8pPr>
            <a:lvl9pPr marL="9965645" indent="0">
              <a:buNone/>
              <a:defRPr sz="555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347" y="23694566"/>
            <a:ext cx="12830175" cy="3553130"/>
          </a:xfrm>
        </p:spPr>
        <p:txBody>
          <a:bodyPr/>
          <a:lstStyle>
            <a:lvl1pPr marL="0" indent="0">
              <a:buNone/>
              <a:defRPr sz="3725"/>
            </a:lvl1pPr>
            <a:lvl2pPr marL="1245703" indent="0">
              <a:buNone/>
              <a:defRPr sz="3370"/>
            </a:lvl2pPr>
            <a:lvl3pPr marL="2491413" indent="0">
              <a:buNone/>
              <a:defRPr sz="2779"/>
            </a:lvl3pPr>
            <a:lvl4pPr marL="3737116" indent="0">
              <a:buNone/>
              <a:defRPr sz="2483"/>
            </a:lvl4pPr>
            <a:lvl5pPr marL="4982822" indent="0">
              <a:buNone/>
              <a:defRPr sz="2483"/>
            </a:lvl5pPr>
            <a:lvl6pPr marL="6228529" indent="0">
              <a:buNone/>
              <a:defRPr sz="2483"/>
            </a:lvl6pPr>
            <a:lvl7pPr marL="7474232" indent="0">
              <a:buNone/>
              <a:defRPr sz="2483"/>
            </a:lvl7pPr>
            <a:lvl8pPr marL="8719939" indent="0">
              <a:buNone/>
              <a:defRPr sz="2483"/>
            </a:lvl8pPr>
            <a:lvl9pPr marL="9965645" indent="0">
              <a:buNone/>
              <a:defRPr sz="248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939F-171F-44F7-92BC-55637BBB2C2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A144-BFC1-439E-A32E-F384B773E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1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75000"/>
              </a:schemeClr>
            </a:gs>
            <a:gs pos="91000">
              <a:schemeClr val="accent5">
                <a:lumMod val="60000"/>
              </a:schemeClr>
            </a:gs>
            <a:gs pos="83000">
              <a:schemeClr val="bg1"/>
            </a:gs>
            <a:gs pos="22000">
              <a:schemeClr val="bg1"/>
            </a:gs>
            <a:gs pos="100000">
              <a:schemeClr val="accent5">
                <a:lumMod val="5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181" y="1212412"/>
            <a:ext cx="19245263" cy="5045869"/>
          </a:xfrm>
          <a:prstGeom prst="rect">
            <a:avLst/>
          </a:prstGeom>
        </p:spPr>
        <p:txBody>
          <a:bodyPr vert="horz" lIns="421416" tIns="210708" rIns="421416" bIns="2107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181" y="7064232"/>
            <a:ext cx="19245263" cy="19980241"/>
          </a:xfrm>
          <a:prstGeom prst="rect">
            <a:avLst/>
          </a:prstGeom>
        </p:spPr>
        <p:txBody>
          <a:bodyPr vert="horz" lIns="421416" tIns="210708" rIns="421416" bIns="2107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182" y="28060648"/>
            <a:ext cx="4989512" cy="1611875"/>
          </a:xfrm>
          <a:prstGeom prst="rect">
            <a:avLst/>
          </a:prstGeom>
        </p:spPr>
        <p:txBody>
          <a:bodyPr vert="horz" lIns="421416" tIns="210708" rIns="421416" bIns="210708" rtlCol="0" anchor="ctr"/>
          <a:lstStyle>
            <a:lvl1pPr algn="l">
              <a:defRPr sz="33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C939F-171F-44F7-92BC-55637BBB2C2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6075" y="28060648"/>
            <a:ext cx="6771481" cy="1611875"/>
          </a:xfrm>
          <a:prstGeom prst="rect">
            <a:avLst/>
          </a:prstGeom>
        </p:spPr>
        <p:txBody>
          <a:bodyPr vert="horz" lIns="421416" tIns="210708" rIns="421416" bIns="210708" rtlCol="0" anchor="ctr"/>
          <a:lstStyle>
            <a:lvl1pPr algn="ctr">
              <a:defRPr sz="33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4932" y="28060648"/>
            <a:ext cx="4989512" cy="1611875"/>
          </a:xfrm>
          <a:prstGeom prst="rect">
            <a:avLst/>
          </a:prstGeom>
        </p:spPr>
        <p:txBody>
          <a:bodyPr vert="horz" lIns="421416" tIns="210708" rIns="421416" bIns="210708" rtlCol="0" anchor="ctr"/>
          <a:lstStyle>
            <a:lvl1pPr algn="r">
              <a:defRPr sz="33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4A144-BFC1-439E-A32E-F384B773E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8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91413" rtl="0" eaLnBrk="1" latinLnBrk="0" hangingPunct="1">
        <a:spcBef>
          <a:spcPct val="0"/>
        </a:spcBef>
        <a:buNone/>
        <a:defRPr sz="120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4280" indent="-934280" algn="l" defTabSz="2491413" rtl="0" eaLnBrk="1" latinLnBrk="0" hangingPunct="1">
        <a:spcBef>
          <a:spcPct val="20000"/>
        </a:spcBef>
        <a:buFont typeface="Arial" panose="020B0604020202020204" pitchFamily="34" charset="0"/>
        <a:buChar char="•"/>
        <a:defRPr sz="8632" kern="1200">
          <a:solidFill>
            <a:schemeClr val="tx1"/>
          </a:solidFill>
          <a:latin typeface="+mn-lt"/>
          <a:ea typeface="+mn-ea"/>
          <a:cs typeface="+mn-cs"/>
        </a:defRPr>
      </a:lvl1pPr>
      <a:lvl2pPr marL="2024271" indent="-778565" algn="l" defTabSz="2491413" rtl="0" eaLnBrk="1" latinLnBrk="0" hangingPunct="1">
        <a:spcBef>
          <a:spcPct val="20000"/>
        </a:spcBef>
        <a:buFont typeface="Arial" panose="020B0604020202020204" pitchFamily="34" charset="0"/>
        <a:buChar char="–"/>
        <a:defRPr sz="7745" kern="1200">
          <a:solidFill>
            <a:schemeClr val="tx1"/>
          </a:solidFill>
          <a:latin typeface="+mn-lt"/>
          <a:ea typeface="+mn-ea"/>
          <a:cs typeface="+mn-cs"/>
        </a:defRPr>
      </a:lvl2pPr>
      <a:lvl3pPr marL="3114263" indent="-622853" algn="l" defTabSz="249141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3" kern="1200">
          <a:solidFill>
            <a:schemeClr val="tx1"/>
          </a:solidFill>
          <a:latin typeface="+mn-lt"/>
          <a:ea typeface="+mn-ea"/>
          <a:cs typeface="+mn-cs"/>
        </a:defRPr>
      </a:lvl3pPr>
      <a:lvl4pPr marL="4359969" indent="-622853" algn="l" defTabSz="2491413" rtl="0" eaLnBrk="1" latinLnBrk="0" hangingPunct="1">
        <a:spcBef>
          <a:spcPct val="20000"/>
        </a:spcBef>
        <a:buFont typeface="Arial" panose="020B0604020202020204" pitchFamily="34" charset="0"/>
        <a:buChar char="–"/>
        <a:defRPr sz="5557" kern="1200">
          <a:solidFill>
            <a:schemeClr val="tx1"/>
          </a:solidFill>
          <a:latin typeface="+mn-lt"/>
          <a:ea typeface="+mn-ea"/>
          <a:cs typeface="+mn-cs"/>
        </a:defRPr>
      </a:lvl4pPr>
      <a:lvl5pPr marL="5605676" indent="-622853" algn="l" defTabSz="2491413" rtl="0" eaLnBrk="1" latinLnBrk="0" hangingPunct="1">
        <a:spcBef>
          <a:spcPct val="20000"/>
        </a:spcBef>
        <a:buFont typeface="Arial" panose="020B0604020202020204" pitchFamily="34" charset="0"/>
        <a:buChar char="»"/>
        <a:defRPr sz="5557" kern="1200">
          <a:solidFill>
            <a:schemeClr val="tx1"/>
          </a:solidFill>
          <a:latin typeface="+mn-lt"/>
          <a:ea typeface="+mn-ea"/>
          <a:cs typeface="+mn-cs"/>
        </a:defRPr>
      </a:lvl5pPr>
      <a:lvl6pPr marL="6851379" indent="-622853" algn="l" defTabSz="2491413" rtl="0" eaLnBrk="1" latinLnBrk="0" hangingPunct="1">
        <a:spcBef>
          <a:spcPct val="20000"/>
        </a:spcBef>
        <a:buFont typeface="Arial" panose="020B0604020202020204" pitchFamily="34" charset="0"/>
        <a:buChar char="•"/>
        <a:defRPr sz="5557" kern="1200">
          <a:solidFill>
            <a:schemeClr val="tx1"/>
          </a:solidFill>
          <a:latin typeface="+mn-lt"/>
          <a:ea typeface="+mn-ea"/>
          <a:cs typeface="+mn-cs"/>
        </a:defRPr>
      </a:lvl6pPr>
      <a:lvl7pPr marL="8097088" indent="-622853" algn="l" defTabSz="2491413" rtl="0" eaLnBrk="1" latinLnBrk="0" hangingPunct="1">
        <a:spcBef>
          <a:spcPct val="20000"/>
        </a:spcBef>
        <a:buFont typeface="Arial" panose="020B0604020202020204" pitchFamily="34" charset="0"/>
        <a:buChar char="•"/>
        <a:defRPr sz="5557" kern="1200">
          <a:solidFill>
            <a:schemeClr val="tx1"/>
          </a:solidFill>
          <a:latin typeface="+mn-lt"/>
          <a:ea typeface="+mn-ea"/>
          <a:cs typeface="+mn-cs"/>
        </a:defRPr>
      </a:lvl7pPr>
      <a:lvl8pPr marL="9342792" indent="-622853" algn="l" defTabSz="2491413" rtl="0" eaLnBrk="1" latinLnBrk="0" hangingPunct="1">
        <a:spcBef>
          <a:spcPct val="20000"/>
        </a:spcBef>
        <a:buFont typeface="Arial" panose="020B0604020202020204" pitchFamily="34" charset="0"/>
        <a:buChar char="•"/>
        <a:defRPr sz="5557" kern="1200">
          <a:solidFill>
            <a:schemeClr val="tx1"/>
          </a:solidFill>
          <a:latin typeface="+mn-lt"/>
          <a:ea typeface="+mn-ea"/>
          <a:cs typeface="+mn-cs"/>
        </a:defRPr>
      </a:lvl8pPr>
      <a:lvl9pPr marL="10588495" indent="-622853" algn="l" defTabSz="2491413" rtl="0" eaLnBrk="1" latinLnBrk="0" hangingPunct="1">
        <a:spcBef>
          <a:spcPct val="20000"/>
        </a:spcBef>
        <a:buFont typeface="Arial" panose="020B0604020202020204" pitchFamily="34" charset="0"/>
        <a:buChar char="•"/>
        <a:defRPr sz="55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91413" rtl="0" eaLnBrk="1" latinLnBrk="0" hangingPunct="1">
        <a:defRPr sz="4966" kern="1200">
          <a:solidFill>
            <a:schemeClr val="tx1"/>
          </a:solidFill>
          <a:latin typeface="+mn-lt"/>
          <a:ea typeface="+mn-ea"/>
          <a:cs typeface="+mn-cs"/>
        </a:defRPr>
      </a:lvl1pPr>
      <a:lvl2pPr marL="1245703" algn="l" defTabSz="2491413" rtl="0" eaLnBrk="1" latinLnBrk="0" hangingPunct="1">
        <a:defRPr sz="4966" kern="1200">
          <a:solidFill>
            <a:schemeClr val="tx1"/>
          </a:solidFill>
          <a:latin typeface="+mn-lt"/>
          <a:ea typeface="+mn-ea"/>
          <a:cs typeface="+mn-cs"/>
        </a:defRPr>
      </a:lvl2pPr>
      <a:lvl3pPr marL="2491413" algn="l" defTabSz="2491413" rtl="0" eaLnBrk="1" latinLnBrk="0" hangingPunct="1">
        <a:defRPr sz="4966" kern="1200">
          <a:solidFill>
            <a:schemeClr val="tx1"/>
          </a:solidFill>
          <a:latin typeface="+mn-lt"/>
          <a:ea typeface="+mn-ea"/>
          <a:cs typeface="+mn-cs"/>
        </a:defRPr>
      </a:lvl3pPr>
      <a:lvl4pPr marL="3737116" algn="l" defTabSz="2491413" rtl="0" eaLnBrk="1" latinLnBrk="0" hangingPunct="1">
        <a:defRPr sz="4966" kern="1200">
          <a:solidFill>
            <a:schemeClr val="tx1"/>
          </a:solidFill>
          <a:latin typeface="+mn-lt"/>
          <a:ea typeface="+mn-ea"/>
          <a:cs typeface="+mn-cs"/>
        </a:defRPr>
      </a:lvl4pPr>
      <a:lvl5pPr marL="4982822" algn="l" defTabSz="2491413" rtl="0" eaLnBrk="1" latinLnBrk="0" hangingPunct="1">
        <a:defRPr sz="4966" kern="1200">
          <a:solidFill>
            <a:schemeClr val="tx1"/>
          </a:solidFill>
          <a:latin typeface="+mn-lt"/>
          <a:ea typeface="+mn-ea"/>
          <a:cs typeface="+mn-cs"/>
        </a:defRPr>
      </a:lvl5pPr>
      <a:lvl6pPr marL="6228529" algn="l" defTabSz="2491413" rtl="0" eaLnBrk="1" latinLnBrk="0" hangingPunct="1">
        <a:defRPr sz="4966" kern="1200">
          <a:solidFill>
            <a:schemeClr val="tx1"/>
          </a:solidFill>
          <a:latin typeface="+mn-lt"/>
          <a:ea typeface="+mn-ea"/>
          <a:cs typeface="+mn-cs"/>
        </a:defRPr>
      </a:lvl6pPr>
      <a:lvl7pPr marL="7474232" algn="l" defTabSz="2491413" rtl="0" eaLnBrk="1" latinLnBrk="0" hangingPunct="1">
        <a:defRPr sz="4966" kern="1200">
          <a:solidFill>
            <a:schemeClr val="tx1"/>
          </a:solidFill>
          <a:latin typeface="+mn-lt"/>
          <a:ea typeface="+mn-ea"/>
          <a:cs typeface="+mn-cs"/>
        </a:defRPr>
      </a:lvl7pPr>
      <a:lvl8pPr marL="8719939" algn="l" defTabSz="2491413" rtl="0" eaLnBrk="1" latinLnBrk="0" hangingPunct="1">
        <a:defRPr sz="4966" kern="1200">
          <a:solidFill>
            <a:schemeClr val="tx1"/>
          </a:solidFill>
          <a:latin typeface="+mn-lt"/>
          <a:ea typeface="+mn-ea"/>
          <a:cs typeface="+mn-cs"/>
        </a:defRPr>
      </a:lvl8pPr>
      <a:lvl9pPr marL="9965645" algn="l" defTabSz="2491413" rtl="0" eaLnBrk="1" latinLnBrk="0" hangingPunct="1">
        <a:defRPr sz="49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03048" y="270314"/>
            <a:ext cx="12577528" cy="1952195"/>
          </a:xfrm>
          <a:prstGeom prst="rect">
            <a:avLst/>
          </a:prstGeom>
          <a:noFill/>
        </p:spPr>
        <p:txBody>
          <a:bodyPr vert="horz" lIns="0" tIns="0" rIns="0" bIns="0" rtlCol="0" anchor="ctr">
            <a:normAutofit/>
          </a:bodyPr>
          <a:lstStyle>
            <a:lvl1pPr algn="ctr" defTabSz="4176431" rtl="0" eaLnBrk="1" latinLnBrk="0" hangingPunct="1">
              <a:spcBef>
                <a:spcPct val="0"/>
              </a:spcBef>
              <a:buNone/>
              <a:defRPr sz="20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47" b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INTELSCHOOLBUS - THE </a:t>
            </a:r>
            <a:r>
              <a:rPr lang="en-US" sz="3547" b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SYSTEM FOR </a:t>
            </a:r>
            <a:r>
              <a:rPr lang="en-US" sz="3547" b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COUNTING </a:t>
            </a:r>
            <a:endParaRPr lang="en-US" sz="3547" b="1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3547" b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AND </a:t>
            </a:r>
            <a:r>
              <a:rPr lang="en-US" sz="3547" b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CONTROLLING </a:t>
            </a:r>
            <a:r>
              <a:rPr lang="en-US" sz="3547" b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STUDENTS </a:t>
            </a:r>
            <a:r>
              <a:rPr lang="en-US" sz="3547" b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ON SCHOOL BUSES</a:t>
            </a:r>
            <a:endParaRPr lang="en-US" sz="3547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7527" y="29641612"/>
            <a:ext cx="19121674" cy="782976"/>
          </a:xfrm>
          <a:prstGeom prst="rect">
            <a:avLst/>
          </a:prstGeom>
          <a:noFill/>
        </p:spPr>
        <p:txBody>
          <a:bodyPr wrap="square" lIns="54551" tIns="27276" rIns="54551" bIns="27276" rtlCol="0">
            <a:spAutoFit/>
          </a:bodyPr>
          <a:lstStyle/>
          <a:p>
            <a:pPr algn="ctr"/>
            <a:r>
              <a:rPr lang="en-US" sz="2365" b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UNDERGRADUATE THESIS OF FACULTY OF ELECTRICAL - ELECTRONICS </a:t>
            </a:r>
            <a:r>
              <a:rPr lang="en-US" sz="2365" b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ENGINEERING, </a:t>
            </a:r>
            <a:r>
              <a:rPr lang="en-US" sz="2365" b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TON DUC THANG UNIVERSITY</a:t>
            </a:r>
          </a:p>
          <a:p>
            <a:pPr algn="ctr"/>
            <a:endParaRPr lang="en-US" sz="2365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10850604" y="25211230"/>
            <a:ext cx="9801152" cy="1508776"/>
          </a:xfrm>
          <a:prstGeom prst="roundRect">
            <a:avLst/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551" tIns="27276" rIns="54551" bIns="27276" rtlCol="0" anchor="ctr"/>
          <a:lstStyle/>
          <a:p>
            <a:pPr algn="ctr"/>
            <a:endParaRPr lang="en-US" sz="3068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13" name="Group 312"/>
          <p:cNvGrpSpPr/>
          <p:nvPr/>
        </p:nvGrpSpPr>
        <p:grpSpPr>
          <a:xfrm>
            <a:off x="9113343" y="13749999"/>
            <a:ext cx="3134683" cy="654153"/>
            <a:chOff x="19132025" y="4997329"/>
            <a:chExt cx="4829089" cy="924955"/>
          </a:xfrm>
          <a:solidFill>
            <a:srgbClr val="8CD6D8"/>
          </a:solidFill>
        </p:grpSpPr>
        <p:sp>
          <p:nvSpPr>
            <p:cNvPr id="314" name="Rounded Rectangle 313"/>
            <p:cNvSpPr/>
            <p:nvPr/>
          </p:nvSpPr>
          <p:spPr>
            <a:xfrm>
              <a:off x="19132025" y="4997329"/>
              <a:ext cx="4829089" cy="92495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68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19432901" y="5064463"/>
              <a:ext cx="4231229" cy="735286"/>
            </a:xfrm>
            <a:prstGeom prst="rect">
              <a:avLst/>
            </a:prstGeom>
            <a:grpFill/>
            <a:ln cap="rnd">
              <a:noFill/>
              <a:prstDash val="lgDash"/>
              <a:round/>
            </a:ln>
            <a:effectLst>
              <a:glow>
                <a:schemeClr val="bg1"/>
              </a:glow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779" b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RESULTS</a:t>
              </a:r>
              <a:endParaRPr lang="en-US" sz="2779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184732" y="24587454"/>
            <a:ext cx="2803360" cy="623784"/>
            <a:chOff x="4671760" y="5039431"/>
            <a:chExt cx="4464406" cy="924955"/>
          </a:xfrm>
          <a:solidFill>
            <a:srgbClr val="8CD6D8"/>
          </a:solidFill>
        </p:grpSpPr>
        <p:sp>
          <p:nvSpPr>
            <p:cNvPr id="101" name="Rounded Rectangle 100"/>
            <p:cNvSpPr/>
            <p:nvPr/>
          </p:nvSpPr>
          <p:spPr>
            <a:xfrm>
              <a:off x="4671760" y="5039431"/>
              <a:ext cx="4464406" cy="92495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68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967153" y="5133389"/>
              <a:ext cx="3923785" cy="795359"/>
            </a:xfrm>
            <a:prstGeom prst="rect">
              <a:avLst/>
            </a:prstGeom>
            <a:grpFill/>
            <a:ln cap="rnd">
              <a:noFill/>
              <a:prstDash val="lgDash"/>
              <a:round/>
            </a:ln>
            <a:effectLst>
              <a:glow>
                <a:schemeClr val="bg1"/>
              </a:glow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779" b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CONCLUSION</a:t>
              </a:r>
              <a:endParaRPr lang="en-US" sz="2779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269778" y="3503843"/>
            <a:ext cx="2635065" cy="673122"/>
            <a:chOff x="4671760" y="4981185"/>
            <a:chExt cx="4464406" cy="924955"/>
          </a:xfrm>
          <a:solidFill>
            <a:srgbClr val="B1E4E5"/>
          </a:solidFill>
        </p:grpSpPr>
        <p:sp>
          <p:nvSpPr>
            <p:cNvPr id="147" name="Rounded Rectangle 146"/>
            <p:cNvSpPr/>
            <p:nvPr/>
          </p:nvSpPr>
          <p:spPr>
            <a:xfrm>
              <a:off x="4671760" y="4981185"/>
              <a:ext cx="4464406" cy="92495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68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066890" y="5048319"/>
              <a:ext cx="3923786" cy="714565"/>
            </a:xfrm>
            <a:prstGeom prst="rect">
              <a:avLst/>
            </a:prstGeom>
            <a:grpFill/>
            <a:ln cap="rnd">
              <a:noFill/>
              <a:prstDash val="lgDash"/>
              <a:round/>
            </a:ln>
            <a:effectLst>
              <a:glow>
                <a:schemeClr val="bg1"/>
              </a:glow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779" b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OBJECTIVE</a:t>
              </a:r>
              <a:endParaRPr lang="en-US" sz="2779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14021582" y="3503852"/>
            <a:ext cx="3452030" cy="654153"/>
            <a:chOff x="19132025" y="4997329"/>
            <a:chExt cx="4829089" cy="924955"/>
          </a:xfrm>
          <a:solidFill>
            <a:srgbClr val="B1E4E5"/>
          </a:solidFill>
        </p:grpSpPr>
        <p:sp>
          <p:nvSpPr>
            <p:cNvPr id="153" name="Rounded Rectangle 152"/>
            <p:cNvSpPr/>
            <p:nvPr/>
          </p:nvSpPr>
          <p:spPr>
            <a:xfrm>
              <a:off x="19132025" y="4997329"/>
              <a:ext cx="4829089" cy="92495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68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9549978" y="5064460"/>
              <a:ext cx="4114149" cy="735286"/>
            </a:xfrm>
            <a:prstGeom prst="rect">
              <a:avLst/>
            </a:prstGeom>
            <a:grpFill/>
            <a:ln cap="rnd">
              <a:noFill/>
              <a:prstDash val="lgDash"/>
              <a:round/>
            </a:ln>
            <a:effectLst>
              <a:glow>
                <a:schemeClr val="bg1"/>
              </a:glow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779" b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INTRODUCTION</a:t>
              </a:r>
              <a:endParaRPr lang="en-US" sz="2779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63" name="Rounded Rectangle 162"/>
          <p:cNvSpPr/>
          <p:nvPr/>
        </p:nvSpPr>
        <p:spPr>
          <a:xfrm>
            <a:off x="10844212" y="27570028"/>
            <a:ext cx="9807544" cy="1830481"/>
          </a:xfrm>
          <a:prstGeom prst="roundRect">
            <a:avLst/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551" tIns="27276" rIns="54551" bIns="27276" rtlCol="0" anchor="ctr"/>
          <a:lstStyle/>
          <a:p>
            <a:pPr algn="ctr"/>
            <a:endParaRPr lang="en-US" sz="3068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5" name="Rounded Rectangle 284"/>
          <p:cNvSpPr/>
          <p:nvPr/>
        </p:nvSpPr>
        <p:spPr>
          <a:xfrm>
            <a:off x="709612" y="14404147"/>
            <a:ext cx="19942144" cy="9942203"/>
          </a:xfrm>
          <a:prstGeom prst="roundRect">
            <a:avLst>
              <a:gd name="adj" fmla="val 4882"/>
            </a:avLst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551" tIns="27276" rIns="54551" bIns="27276" rtlCol="0" anchor="ctr"/>
          <a:lstStyle/>
          <a:p>
            <a:pPr algn="ctr"/>
            <a:endParaRPr lang="en-US" sz="3068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711408" y="8853679"/>
            <a:ext cx="19880986" cy="4517880"/>
          </a:xfrm>
          <a:prstGeom prst="roundRect">
            <a:avLst>
              <a:gd name="adj" fmla="val 6859"/>
            </a:avLst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551" tIns="27276" rIns="54551" bIns="27276" rtlCol="0" anchor="ctr"/>
          <a:lstStyle/>
          <a:p>
            <a:pPr algn="ctr"/>
            <a:endParaRPr lang="en-US" sz="3068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711408" y="4176975"/>
            <a:ext cx="9751804" cy="3644111"/>
          </a:xfrm>
          <a:prstGeom prst="roundRect">
            <a:avLst>
              <a:gd name="adj" fmla="val 11878"/>
            </a:avLst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551" tIns="27276" rIns="54551" bIns="27276" rtlCol="0" anchor="ctr"/>
          <a:lstStyle/>
          <a:p>
            <a:pPr algn="ctr"/>
            <a:endParaRPr lang="en-US" sz="3068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10844212" y="4157453"/>
            <a:ext cx="9748183" cy="3663632"/>
          </a:xfrm>
          <a:prstGeom prst="roundRect">
            <a:avLst>
              <a:gd name="adj" fmla="val 13493"/>
            </a:avLst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551" tIns="27276" rIns="54551" bIns="27276" rtlCol="0" anchor="ctr"/>
          <a:lstStyle/>
          <a:p>
            <a:pPr algn="ctr"/>
            <a:endParaRPr lang="en-US" sz="4257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709612" y="25211231"/>
            <a:ext cx="9753600" cy="4189278"/>
          </a:xfrm>
          <a:prstGeom prst="roundRect">
            <a:avLst>
              <a:gd name="adj" fmla="val 11779"/>
            </a:avLst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551" tIns="27276" rIns="54551" bIns="27276" rtlCol="0" anchor="ctr"/>
          <a:lstStyle/>
          <a:p>
            <a:pPr algn="ctr"/>
            <a:endParaRPr lang="en-US" sz="6799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9084560" y="8203694"/>
            <a:ext cx="3134683" cy="654153"/>
            <a:chOff x="19132025" y="4997329"/>
            <a:chExt cx="4829089" cy="924955"/>
          </a:xfrm>
          <a:solidFill>
            <a:srgbClr val="FFFF00"/>
          </a:solidFill>
        </p:grpSpPr>
        <p:sp>
          <p:nvSpPr>
            <p:cNvPr id="81" name="Rounded Rectangle 80"/>
            <p:cNvSpPr/>
            <p:nvPr/>
          </p:nvSpPr>
          <p:spPr>
            <a:xfrm>
              <a:off x="19132025" y="4997329"/>
              <a:ext cx="4829089" cy="924955"/>
            </a:xfrm>
            <a:prstGeom prst="roundRect">
              <a:avLst/>
            </a:prstGeom>
            <a:solidFill>
              <a:srgbClr val="B1E4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68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9432901" y="5064463"/>
              <a:ext cx="4231229" cy="735286"/>
            </a:xfrm>
            <a:prstGeom prst="rect">
              <a:avLst/>
            </a:prstGeom>
            <a:noFill/>
            <a:ln cap="rnd">
              <a:noFill/>
              <a:prstDash val="lgDash"/>
              <a:round/>
            </a:ln>
            <a:effectLst>
              <a:glow>
                <a:schemeClr val="bg1"/>
              </a:glow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779" b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OPERATIONS</a:t>
              </a:r>
              <a:endParaRPr lang="en-US" sz="2779" b="1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4" name="Title 1"/>
          <p:cNvSpPr txBox="1">
            <a:spLocks/>
          </p:cNvSpPr>
          <p:nvPr/>
        </p:nvSpPr>
        <p:spPr>
          <a:xfrm>
            <a:off x="1128394" y="1838352"/>
            <a:ext cx="19159939" cy="138883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4214257" rtl="0" eaLnBrk="1" latinLnBrk="0" hangingPunct="1"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07128" algn="l" defTabSz="4214257" rtl="0" eaLnBrk="1" latinLnBrk="0" hangingPunct="1"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214257" algn="l" defTabSz="4214257" rtl="0" eaLnBrk="1" latinLnBrk="0" hangingPunct="1"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21385" algn="l" defTabSz="4214257" rtl="0" eaLnBrk="1" latinLnBrk="0" hangingPunct="1"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428514" algn="l" defTabSz="4214257" rtl="0" eaLnBrk="1" latinLnBrk="0" hangingPunct="1"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35642" algn="l" defTabSz="4214257" rtl="0" eaLnBrk="1" latinLnBrk="0" hangingPunct="1"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42771" algn="l" defTabSz="4214257" rtl="0" eaLnBrk="1" latinLnBrk="0" hangingPunct="1"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49899" algn="l" defTabSz="4214257" rtl="0" eaLnBrk="1" latinLnBrk="0" hangingPunct="1"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857027" algn="l" defTabSz="4214257" rtl="0" eaLnBrk="1" latinLnBrk="0" hangingPunct="1"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38" b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STUDENT: LE NHAT TAN </a:t>
            </a:r>
            <a:r>
              <a:rPr lang="en-US" sz="2838" b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– </a:t>
            </a:r>
            <a:r>
              <a:rPr lang="en-US" sz="2838" b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ADVISOR: Dr. LE ANH VU</a:t>
            </a:r>
            <a:endParaRPr lang="en-US" sz="2838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2838" b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ELECTRONICS - TELECOMMUNICATION </a:t>
            </a:r>
            <a:r>
              <a:rPr lang="en-US" sz="2838" b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ENGINEERING</a:t>
            </a:r>
          </a:p>
          <a:p>
            <a:pPr algn="ctr"/>
            <a:r>
              <a:rPr lang="en-US" sz="2838" b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FACULTY </a:t>
            </a:r>
            <a:r>
              <a:rPr lang="en-US" sz="2838" b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OF ELECTRICAL - ELECTRONICS </a:t>
            </a:r>
            <a:r>
              <a:rPr lang="en-US" sz="2838" b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ENGINEERING, TON </a:t>
            </a:r>
            <a:r>
              <a:rPr lang="en-US" sz="2838" b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DUC THANG UNIVERSITY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82569" y="4095425"/>
            <a:ext cx="9692987" cy="37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192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Developing </a:t>
            </a:r>
            <a:r>
              <a:rPr lang="en-US" sz="3192">
                <a:latin typeface="Segoe UI" pitchFamily="34" charset="0"/>
                <a:ea typeface="Segoe UI" pitchFamily="34" charset="0"/>
                <a:cs typeface="Segoe UI" pitchFamily="34" charset="0"/>
              </a:rPr>
              <a:t>an affordable AI system to count students and track school buses in real-time with high accuracy. The solution includes hardware, </a:t>
            </a:r>
            <a:r>
              <a:rPr lang="en-US" sz="3192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software (website), </a:t>
            </a:r>
            <a:r>
              <a:rPr lang="en-US" sz="3192">
                <a:latin typeface="Segoe UI" pitchFamily="34" charset="0"/>
                <a:ea typeface="Segoe UI" pitchFamily="34" charset="0"/>
                <a:cs typeface="Segoe UI" pitchFamily="34" charset="0"/>
              </a:rPr>
              <a:t>GPS tracking, and remote monitoring </a:t>
            </a:r>
            <a:r>
              <a:rPr lang="en-US" sz="3192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capabilities.</a:t>
            </a:r>
            <a:endParaRPr lang="en-US" sz="3192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962764" y="14373168"/>
            <a:ext cx="9656138" cy="983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547" b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Advantages: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192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 </a:t>
            </a:r>
            <a:r>
              <a:rPr lang="en-US" sz="3192">
                <a:latin typeface="Segoe UI" pitchFamily="34" charset="0"/>
                <a:ea typeface="Segoe UI" pitchFamily="34" charset="0"/>
                <a:cs typeface="Segoe UI" pitchFamily="34" charset="0"/>
              </a:rPr>
              <a:t>compact, low-cost solution with optimized AI models for real-time </a:t>
            </a:r>
            <a:r>
              <a:rPr lang="en-US" sz="3192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performance.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192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Intuitive </a:t>
            </a:r>
            <a:r>
              <a:rPr lang="en-US" sz="3192">
                <a:latin typeface="Segoe UI" pitchFamily="34" charset="0"/>
                <a:ea typeface="Segoe UI" pitchFamily="34" charset="0"/>
                <a:cs typeface="Segoe UI" pitchFamily="34" charset="0"/>
              </a:rPr>
              <a:t>interface, stable operation in real-world environments, efficient IoT connectivity with GPS map </a:t>
            </a:r>
            <a:r>
              <a:rPr lang="en-US" sz="3192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integration.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192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Precise </a:t>
            </a:r>
            <a:r>
              <a:rPr lang="en-US" sz="3192">
                <a:latin typeface="Segoe UI" pitchFamily="34" charset="0"/>
                <a:ea typeface="Segoe UI" pitchFamily="34" charset="0"/>
                <a:cs typeface="Segoe UI" pitchFamily="34" charset="0"/>
              </a:rPr>
              <a:t>student </a:t>
            </a:r>
            <a:r>
              <a:rPr lang="en-US" sz="3192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management, journey </a:t>
            </a:r>
            <a:r>
              <a:rPr lang="en-US" sz="3192">
                <a:latin typeface="Segoe UI" pitchFamily="34" charset="0"/>
                <a:ea typeface="Segoe UI" pitchFamily="34" charset="0"/>
                <a:cs typeface="Segoe UI" pitchFamily="34" charset="0"/>
              </a:rPr>
              <a:t>tracking, and 12-hour continuous runtime.</a:t>
            </a:r>
          </a:p>
          <a:p>
            <a:pPr lvl="0" algn="just">
              <a:lnSpc>
                <a:spcPct val="150000"/>
              </a:lnSpc>
            </a:pPr>
            <a:r>
              <a:rPr lang="en-US" sz="3547" b="1" smtClean="0">
                <a:latin typeface="Segoe UI" panose="020B0502040204020203" pitchFamily="34" charset="0"/>
                <a:cs typeface="Segoe UI" panose="020B0502040204020203" pitchFamily="34" charset="0"/>
              </a:rPr>
              <a:t>Disadvantages:</a:t>
            </a:r>
          </a:p>
          <a:p>
            <a:pPr marL="571500" lvl="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192">
                <a:latin typeface="Segoe UI" pitchFamily="34" charset="0"/>
                <a:ea typeface="Segoe UI" pitchFamily="34" charset="0"/>
                <a:cs typeface="Segoe UI" pitchFamily="34" charset="0"/>
              </a:rPr>
              <a:t>Power </a:t>
            </a:r>
            <a:r>
              <a:rPr lang="en-US" sz="3192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dependency</a:t>
            </a:r>
            <a:r>
              <a:rPr lang="en-US" sz="3192"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3192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Potentially </a:t>
            </a:r>
            <a:r>
              <a:rPr lang="en-US" sz="3192">
                <a:latin typeface="Segoe UI" pitchFamily="34" charset="0"/>
                <a:ea typeface="Segoe UI" pitchFamily="34" charset="0"/>
                <a:cs typeface="Segoe UI" pitchFamily="34" charset="0"/>
              </a:rPr>
              <a:t>limiting long-term autonomous use</a:t>
            </a:r>
            <a:r>
              <a:rPr lang="en-US" sz="3192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pPr marL="571500" lvl="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192">
                <a:latin typeface="Segoe UI" pitchFamily="34" charset="0"/>
                <a:ea typeface="Segoe UI" pitchFamily="34" charset="0"/>
                <a:cs typeface="Segoe UI" pitchFamily="34" charset="0"/>
              </a:rPr>
              <a:t>The GPS feature requires a startup </a:t>
            </a:r>
            <a:r>
              <a:rPr lang="en-US" sz="3192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time to </a:t>
            </a:r>
            <a:r>
              <a:rPr lang="en-US" sz="3192">
                <a:latin typeface="Segoe UI" pitchFamily="34" charset="0"/>
                <a:ea typeface="Segoe UI" pitchFamily="34" charset="0"/>
                <a:cs typeface="Segoe UI" pitchFamily="34" charset="0"/>
              </a:rPr>
              <a:t>establish a </a:t>
            </a:r>
            <a:r>
              <a:rPr lang="en-US" sz="3192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connection.</a:t>
            </a:r>
            <a:endParaRPr lang="en-US" sz="3192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55893" y="732758"/>
            <a:ext cx="19471838" cy="1603248"/>
            <a:chOff x="1166812" y="549094"/>
            <a:chExt cx="19471838" cy="1603248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66812" y="659606"/>
              <a:ext cx="2620046" cy="1446824"/>
            </a:xfrm>
            <a:prstGeom prst="rect">
              <a:avLst/>
            </a:prstGeom>
            <a:effectLst>
              <a:glow rad="660400">
                <a:schemeClr val="bg1"/>
              </a:glow>
            </a:effec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828394" y="549094"/>
              <a:ext cx="2810256" cy="1603248"/>
            </a:xfrm>
            <a:prstGeom prst="rect">
              <a:avLst/>
            </a:prstGeom>
            <a:effectLst>
              <a:glow rad="660400">
                <a:schemeClr val="bg1"/>
              </a:glow>
            </a:effectLst>
          </p:spPr>
        </p:pic>
      </p:grpSp>
      <p:sp>
        <p:nvSpPr>
          <p:cNvPr id="50" name="TextBox 49"/>
          <p:cNvSpPr txBox="1"/>
          <p:nvPr/>
        </p:nvSpPr>
        <p:spPr>
          <a:xfrm>
            <a:off x="10936256" y="4096058"/>
            <a:ext cx="9715500" cy="737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US" sz="3192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48665" y="4083639"/>
            <a:ext cx="9714548" cy="37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192">
                <a:latin typeface="Segoe UI" pitchFamily="34" charset="0"/>
                <a:ea typeface="Segoe UI" pitchFamily="34" charset="0"/>
                <a:cs typeface="Segoe UI" pitchFamily="34" charset="0"/>
              </a:rPr>
              <a:t>Design a low-cost people counting system under $150, </a:t>
            </a:r>
            <a:r>
              <a:rPr lang="en-US" sz="3192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compact size (smaller </a:t>
            </a:r>
            <a:r>
              <a:rPr lang="en-US" sz="3192">
                <a:latin typeface="Segoe UI" pitchFamily="34" charset="0"/>
                <a:ea typeface="Segoe UI" pitchFamily="34" charset="0"/>
                <a:cs typeface="Segoe UI" pitchFamily="34" charset="0"/>
              </a:rPr>
              <a:t>200x200x100 mm) making it easy to install and deploy </a:t>
            </a:r>
            <a:r>
              <a:rPr lang="en-US" sz="3192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on school buses with web monitoring. Operating continuously </a:t>
            </a:r>
            <a:r>
              <a:rPr lang="en-US" sz="3192">
                <a:latin typeface="Segoe UI" pitchFamily="34" charset="0"/>
                <a:ea typeface="Segoe UI" pitchFamily="34" charset="0"/>
                <a:cs typeface="Segoe UI" pitchFamily="34" charset="0"/>
              </a:rPr>
              <a:t>for 12 hours with a frame rate above 10 FPS</a:t>
            </a:r>
            <a:r>
              <a:rPr lang="en-US" sz="3192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3192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844212" y="25233482"/>
            <a:ext cx="9807544" cy="1566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192">
                <a:latin typeface="Segoe UI" pitchFamily="34" charset="0"/>
                <a:ea typeface="Segoe UI" pitchFamily="34" charset="0"/>
                <a:cs typeface="Segoe UI" pitchFamily="34" charset="0"/>
              </a:rPr>
              <a:t>I would like to extend my deepest gratitude to Dr. Le Anh </a:t>
            </a:r>
            <a:r>
              <a:rPr lang="en-US" sz="3192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Vu, my undergraduate thesis advisor.</a:t>
            </a:r>
            <a:endParaRPr lang="en-US" sz="3192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3012" y="14604206"/>
            <a:ext cx="5958000" cy="4468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67" t="2907" b="4667"/>
          <a:stretch/>
        </p:blipFill>
        <p:spPr>
          <a:xfrm>
            <a:off x="826683" y="8965406"/>
            <a:ext cx="9668601" cy="425398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3012" y="19239847"/>
            <a:ext cx="5958000" cy="4944489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13694432" y="24595103"/>
            <a:ext cx="4137830" cy="623784"/>
            <a:chOff x="2869862" y="5191212"/>
            <a:chExt cx="6589576" cy="924954"/>
          </a:xfrm>
          <a:solidFill>
            <a:srgbClr val="8CD6D8"/>
          </a:solidFill>
        </p:grpSpPr>
        <p:sp>
          <p:nvSpPr>
            <p:cNvPr id="56" name="Rounded Rectangle 55"/>
            <p:cNvSpPr/>
            <p:nvPr/>
          </p:nvSpPr>
          <p:spPr>
            <a:xfrm>
              <a:off x="2869862" y="5191212"/>
              <a:ext cx="6589576" cy="92495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68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203880" y="5245364"/>
              <a:ext cx="6059248" cy="771083"/>
            </a:xfrm>
            <a:prstGeom prst="rect">
              <a:avLst/>
            </a:prstGeom>
            <a:grpFill/>
            <a:ln cap="rnd">
              <a:noFill/>
              <a:prstDash val="lgDash"/>
              <a:round/>
            </a:ln>
            <a:effectLst>
              <a:glow>
                <a:schemeClr val="bg1"/>
              </a:glow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79" b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ACKNOWLEDGMENT</a:t>
              </a:r>
              <a:endParaRPr lang="en-US" sz="2779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4361667" y="26961109"/>
            <a:ext cx="2803360" cy="623784"/>
            <a:chOff x="4671760" y="5039431"/>
            <a:chExt cx="4464406" cy="924955"/>
          </a:xfrm>
          <a:solidFill>
            <a:srgbClr val="8CD6D8"/>
          </a:solidFill>
        </p:grpSpPr>
        <p:sp>
          <p:nvSpPr>
            <p:cNvPr id="62" name="Rounded Rectangle 61"/>
            <p:cNvSpPr/>
            <p:nvPr/>
          </p:nvSpPr>
          <p:spPr>
            <a:xfrm>
              <a:off x="4671760" y="5039431"/>
              <a:ext cx="4464406" cy="92495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68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967153" y="5133392"/>
              <a:ext cx="3923785" cy="795359"/>
            </a:xfrm>
            <a:prstGeom prst="rect">
              <a:avLst/>
            </a:prstGeom>
            <a:grpFill/>
            <a:ln cap="rnd">
              <a:noFill/>
              <a:prstDash val="lgDash"/>
              <a:round/>
            </a:ln>
            <a:effectLst>
              <a:glow>
                <a:schemeClr val="bg1"/>
              </a:glow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779" b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REFERENCES</a:t>
              </a:r>
              <a:endParaRPr lang="en-US" sz="2779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973611"/>
              </p:ext>
            </p:extLst>
          </p:nvPr>
        </p:nvGraphicFramePr>
        <p:xfrm>
          <a:off x="1055896" y="25300363"/>
          <a:ext cx="9092532" cy="393984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4531779">
                  <a:extLst>
                    <a:ext uri="{9D8B030D-6E8A-4147-A177-3AD203B41FA5}">
                      <a16:colId xmlns:a16="http://schemas.microsoft.com/office/drawing/2014/main" val="4136769115"/>
                    </a:ext>
                  </a:extLst>
                </a:gridCol>
                <a:gridCol w="4560753">
                  <a:extLst>
                    <a:ext uri="{9D8B030D-6E8A-4147-A177-3AD203B41FA5}">
                      <a16:colId xmlns:a16="http://schemas.microsoft.com/office/drawing/2014/main" val="77957544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algn="ctr" defTabSz="260350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Property</a:t>
                      </a:r>
                      <a:endParaRPr lang="en-GB" sz="1800" kern="120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260350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The </a:t>
                      </a:r>
                      <a:r>
                        <a:rPr lang="en-US" sz="1800" kern="120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completed product</a:t>
                      </a:r>
                      <a:endParaRPr lang="en-GB" sz="1800" kern="120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77171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260350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Accuracy</a:t>
                      </a:r>
                      <a:endParaRPr lang="en-GB" sz="1800" kern="120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260350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96%</a:t>
                      </a:r>
                      <a:endParaRPr lang="en-GB" sz="1800" kern="120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670427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260350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FPS (Frames per Second)</a:t>
                      </a:r>
                      <a:endParaRPr lang="en-GB" sz="1800" kern="120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260350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Over </a:t>
                      </a:r>
                      <a:r>
                        <a:rPr lang="en-US" sz="1800" kern="120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10 FPS</a:t>
                      </a:r>
                      <a:endParaRPr lang="en-GB" sz="1800" kern="120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392987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260350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Cost</a:t>
                      </a:r>
                      <a:endParaRPr lang="en-GB" sz="1800" kern="120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260350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$108</a:t>
                      </a:r>
                      <a:endParaRPr lang="en-GB" sz="1800" kern="120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034654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260350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Weight</a:t>
                      </a:r>
                      <a:endParaRPr lang="en-GB" sz="1800" kern="120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260350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150 grams</a:t>
                      </a:r>
                      <a:endParaRPr lang="en-GB" sz="1800" kern="120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017920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260350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Average operating temperature </a:t>
                      </a:r>
                      <a:r>
                        <a:rPr lang="en-US" sz="1800" kern="120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measure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260350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Below 50°C</a:t>
                      </a:r>
                      <a:endParaRPr lang="en-GB" sz="1800" kern="120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662912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260350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Operating Time</a:t>
                      </a:r>
                      <a:endParaRPr lang="en-GB" sz="1800" kern="120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260350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12 hours continuously</a:t>
                      </a:r>
                      <a:endParaRPr lang="en-GB" sz="1800" kern="120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5394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260350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System Size</a:t>
                      </a:r>
                      <a:endParaRPr lang="en-GB" sz="1800" kern="120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260350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115x90x55 mm</a:t>
                      </a:r>
                      <a:endParaRPr lang="en-GB" sz="1800" kern="120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5722527"/>
                  </a:ext>
                </a:extLst>
              </a:tr>
              <a:tr h="771842">
                <a:tc>
                  <a:txBody>
                    <a:bodyPr/>
                    <a:lstStyle/>
                    <a:p>
                      <a:pPr marL="0" algn="ctr" defTabSz="260350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smtClean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Standards</a:t>
                      </a:r>
                      <a:endParaRPr lang="en-GB" sz="1800" kern="120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2603509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Industrial-grade wired connection, dustproof, and water-resistant IPX22</a:t>
                      </a:r>
                      <a:endParaRPr lang="en-GB" sz="1800" kern="120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1131810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10882570" y="8845597"/>
            <a:ext cx="9692988" cy="4513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192">
                <a:latin typeface="Segoe UI" pitchFamily="34" charset="0"/>
                <a:ea typeface="Segoe UI" pitchFamily="34" charset="0"/>
                <a:cs typeface="Segoe UI" pitchFamily="34" charset="0"/>
              </a:rPr>
              <a:t>Integrating a lightweight, </a:t>
            </a:r>
            <a:r>
              <a:rPr lang="en-US" sz="3192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custom </a:t>
            </a:r>
            <a:r>
              <a:rPr lang="en-US" sz="3192">
                <a:latin typeface="Segoe UI" pitchFamily="34" charset="0"/>
                <a:ea typeface="Segoe UI" pitchFamily="34" charset="0"/>
                <a:cs typeface="Segoe UI" pitchFamily="34" charset="0"/>
              </a:rPr>
              <a:t>AI model for human head detection on RISC-V hardware to count the number of students, while simultaneously collecting GPS data and transmitting all information via MQTT to a Flask-based </a:t>
            </a:r>
            <a:r>
              <a:rPr lang="en-US" sz="3192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website displayed </a:t>
            </a:r>
            <a:r>
              <a:rPr lang="en-US" sz="3192">
                <a:latin typeface="Segoe UI" pitchFamily="34" charset="0"/>
                <a:ea typeface="Segoe UI" pitchFamily="34" charset="0"/>
                <a:cs typeface="Segoe UI" pitchFamily="34" charset="0"/>
              </a:rPr>
              <a:t>these parameters and store the data in </a:t>
            </a:r>
            <a:r>
              <a:rPr lang="en-US" sz="3192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SQLite </a:t>
            </a:r>
            <a:r>
              <a:rPr lang="en-US" sz="3192">
                <a:latin typeface="Segoe UI" pitchFamily="34" charset="0"/>
                <a:ea typeface="Segoe UI" pitchFamily="34" charset="0"/>
                <a:cs typeface="Segoe UI" pitchFamily="34" charset="0"/>
              </a:rPr>
              <a:t>database.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882570" y="27625704"/>
            <a:ext cx="9731941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[1] </a:t>
            </a:r>
            <a:r>
              <a:rPr lang="en-US" sz="14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Chang</a:t>
            </a:r>
            <a:r>
              <a:rPr lang="en-US" sz="1400">
                <a:latin typeface="Segoe UI" pitchFamily="34" charset="0"/>
                <a:ea typeface="Segoe UI" pitchFamily="34" charset="0"/>
                <a:cs typeface="Segoe UI" pitchFamily="34" charset="0"/>
              </a:rPr>
              <a:t>, Y.-W., Pan, J.-W., &amp; Hsu, Y.-W. (2020). Estimation of the number of passengers in a bus using deep learning. In MDPI Sensors (pp. 20-33). Basel, Switzerland: Multidisciplinary Digital Publishing </a:t>
            </a:r>
            <a:r>
              <a:rPr lang="en-US" sz="14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Institute</a:t>
            </a:r>
            <a:r>
              <a:rPr lang="en-US" sz="14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GB" sz="1400" smtClean="0"/>
              <a:t>[2] Grönman</a:t>
            </a:r>
            <a:r>
              <a:rPr lang="en-GB" sz="1400"/>
              <a:t>, J., Sillberg, P., Rantanen, P., &amp; Saari, M. (2019). People counting in a public event—Use case: Free-to-ride bus. In Proceedings of the 42nd International Convention on Information and Communication Technology, Electronics and Microelectronics (MIPRO) (pp. 10-19). Rijeka, Croatia: </a:t>
            </a:r>
            <a:r>
              <a:rPr lang="en-GB" sz="1400"/>
              <a:t>IEEE </a:t>
            </a:r>
            <a:r>
              <a:rPr lang="en-GB" sz="1400" smtClean="0"/>
              <a:t>Press.</a:t>
            </a:r>
            <a:endParaRPr lang="en-GB" sz="140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21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442</Words>
  <Application>Microsoft Office PowerPoint</Application>
  <PresentationFormat>Custom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2025-02-08T16:32:09Z</dcterms:created>
  <dcterms:modified xsi:type="dcterms:W3CDTF">2025-02-09T08:19:35Z</dcterms:modified>
</cp:coreProperties>
</file>