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66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58" r:id="rId13"/>
    <p:sldId id="259" r:id="rId14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76"/>
  </p:normalViewPr>
  <p:slideViewPr>
    <p:cSldViewPr>
      <p:cViewPr varScale="1">
        <p:scale>
          <a:sx n="108" d="100"/>
          <a:sy n="108" d="100"/>
        </p:scale>
        <p:origin x="2568" y="19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4D195876-21A3-3F4A-B563-FDC9BDFDB0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BEFF3B86-7D50-834E-BB58-79BAD98BEE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1028">
            <a:extLst>
              <a:ext uri="{FF2B5EF4-FFF2-40B4-BE49-F238E27FC236}">
                <a16:creationId xmlns:a16="http://schemas.microsoft.com/office/drawing/2014/main" id="{A3917892-19A8-D346-BB11-5812E30042B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1029">
            <a:extLst>
              <a:ext uri="{FF2B5EF4-FFF2-40B4-BE49-F238E27FC236}">
                <a16:creationId xmlns:a16="http://schemas.microsoft.com/office/drawing/2014/main" id="{2B3EC5FA-A4B6-3C4B-AB99-9788D438F2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1030">
            <a:extLst>
              <a:ext uri="{FF2B5EF4-FFF2-40B4-BE49-F238E27FC236}">
                <a16:creationId xmlns:a16="http://schemas.microsoft.com/office/drawing/2014/main" id="{76C3F15F-C948-E04B-A7C8-345E4FFA6F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1031">
            <a:extLst>
              <a:ext uri="{FF2B5EF4-FFF2-40B4-BE49-F238E27FC236}">
                <a16:creationId xmlns:a16="http://schemas.microsoft.com/office/drawing/2014/main" id="{DEC2D2CA-3284-0645-8787-CE6812FF5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5F1F66-5059-514C-94C9-BA4BFE9C4D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31">
            <a:extLst>
              <a:ext uri="{FF2B5EF4-FFF2-40B4-BE49-F238E27FC236}">
                <a16:creationId xmlns:a16="http://schemas.microsoft.com/office/drawing/2014/main" id="{18B2361E-DB53-A844-990C-F8065F7C6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384BB4-56FC-3A4B-9E79-A54C08334AC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978F754-E650-2C40-B2C3-6A3AD1B19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BDA1647-A795-154D-9844-F1930CF5E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031">
            <a:extLst>
              <a:ext uri="{FF2B5EF4-FFF2-40B4-BE49-F238E27FC236}">
                <a16:creationId xmlns:a16="http://schemas.microsoft.com/office/drawing/2014/main" id="{BBE45F05-3CD1-AC49-8737-F7A9608B6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739917-8991-C04E-8F9F-E1713569498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EEEB23E-6A7E-B347-91CB-1C84F36FC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B826213-3775-2040-90D1-B2672DBEF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31">
            <a:extLst>
              <a:ext uri="{FF2B5EF4-FFF2-40B4-BE49-F238E27FC236}">
                <a16:creationId xmlns:a16="http://schemas.microsoft.com/office/drawing/2014/main" id="{2C99DAFC-EF8B-9D40-95F4-1806DFD86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FC1914-1BC7-104E-A6CD-9AB7FD21F76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ACD0AC7-2844-DD42-B3A9-7F4E6D98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2DCF253-1C39-6748-8821-D47A77C90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1">
            <a:extLst>
              <a:ext uri="{FF2B5EF4-FFF2-40B4-BE49-F238E27FC236}">
                <a16:creationId xmlns:a16="http://schemas.microsoft.com/office/drawing/2014/main" id="{79A0B8D8-2BEB-4745-8CED-BFC92E7E73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5A23B5-1DCF-164B-92DE-E7AC37FFD5F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EBE84AFF-0C10-714C-9D0E-A6736A389A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2280E384-0981-144E-A2A6-C51A00635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1">
            <a:extLst>
              <a:ext uri="{FF2B5EF4-FFF2-40B4-BE49-F238E27FC236}">
                <a16:creationId xmlns:a16="http://schemas.microsoft.com/office/drawing/2014/main" id="{64162B8E-5C7A-4543-957B-CE08C34E41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9D5001-0AED-A948-AE14-91E2F5F423C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7A75C824-46B8-9841-9137-0BD84BAE55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72891EC5-05FB-CA40-8FB8-8C95A5632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31">
            <a:extLst>
              <a:ext uri="{FF2B5EF4-FFF2-40B4-BE49-F238E27FC236}">
                <a16:creationId xmlns:a16="http://schemas.microsoft.com/office/drawing/2014/main" id="{322BAEEC-16CB-8249-B44D-A2D8952CC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88AD64-704B-AB4E-A637-CFCDBE37816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26C962FB-4814-8E47-B92C-3AD148A5A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01433D7E-07F2-3B43-9D81-A02DC0B71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31">
            <a:extLst>
              <a:ext uri="{FF2B5EF4-FFF2-40B4-BE49-F238E27FC236}">
                <a16:creationId xmlns:a16="http://schemas.microsoft.com/office/drawing/2014/main" id="{811FBC49-C5A3-1C49-AEFD-C3CD00210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DC2C71-5A08-CC4C-85AE-4EFA0DB9084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2654F6DE-8A4A-F149-A00A-40A40DDF4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C03F5FB6-CFEB-074B-8F02-EB27E64B4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31">
            <a:extLst>
              <a:ext uri="{FF2B5EF4-FFF2-40B4-BE49-F238E27FC236}">
                <a16:creationId xmlns:a16="http://schemas.microsoft.com/office/drawing/2014/main" id="{4D1C1E20-A941-9F45-8C78-739E4F3F1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B2C7FA-D711-3548-9EE6-4DAD9124B406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9912A1B-2204-4648-9037-D94BB004E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3A288B9-6EF2-5140-AD52-A20957998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31">
            <a:extLst>
              <a:ext uri="{FF2B5EF4-FFF2-40B4-BE49-F238E27FC236}">
                <a16:creationId xmlns:a16="http://schemas.microsoft.com/office/drawing/2014/main" id="{8CEB10B1-BA74-8142-8C11-3B4776BEE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5DD60E-CD7E-BE4B-BA29-4F8F2C8DEE9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76B22EF-14D9-E847-8463-DCE5499CD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A46BF67-1D23-E349-B19E-0698C856A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74972A-F1AF-D248-BE3C-941766F460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A37080-C595-204A-8953-EA3A97558D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CC8C9F-FB2A-8A49-89DF-716DC53B4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77FDA-8722-6B4C-95F9-C15E9C7B9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25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5B781D-BB84-F542-AC1B-2BD32CE08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830E06-8532-8A4E-8AC4-E5AC07053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F98F3E-C266-C744-9280-F34D22F60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5A04D-F260-E744-8A24-BF78FFD1D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11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05B4F2-6809-1644-B735-307A566F2E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3D8D83-7D8F-D44D-9A60-35D2DF5441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AC3613-5280-8745-96C0-D369BF1B3A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11D03-AAB9-1C47-BCBD-39CEDC5CC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15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F3D1E8-B255-284F-BEE6-119B00BA41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26B3A8-763D-9C46-9691-1E281CF2B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936D62-76F0-3644-B874-F5A53ABD3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05AD5-0636-A140-9BFD-88945340D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7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7AADE4-AC05-2B4D-B76E-B68FE2D1E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A0DBDF-3424-0F46-849E-6F0E25BFF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E6FCB5-8F25-4B4F-85A2-400DCBA7D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5E2DE-9A63-DB43-BC7D-97B06F2DD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7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B2BA7-94F9-2F40-BC32-74F8727EC7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CFAA8-273F-7344-BD69-8715B8AAC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C6F50-FAF2-DB4A-A0F3-A3E73B30E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2ED85-BDD6-5E4C-BD98-91A5D8BC5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5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04F9F7-0916-5E40-BEFB-A77E9B26E7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2E009C-C4F3-0845-B42A-A49A9709F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CDED06-DE37-6647-806C-B767E7EC61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B3DE9-68B4-BA4B-B291-9F59A9CF5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90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DDA82A-E869-7E49-9F91-71DE7FABC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E8B31E-D095-5742-A08C-5D12C512C3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D3D253-B138-EF4B-A28A-19DF4FF070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9F8-FD36-E94B-B8C2-BB66C5FEE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8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D59CB77-5FAF-7F49-9069-9E6D6CCE8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C7DCB70-D421-4B4A-8CFD-BF6523A61F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84BF96-8C59-8D4E-BB0E-1F3BE95DE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2DB32-AEFB-8846-96C5-97063C7FDA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6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F865B-6E10-0444-ABB4-7DB43A0C1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A72FD-F9A9-C148-953E-3A15AE7C7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48493-DEA7-B340-8C6F-C234599776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F33DE-812D-9343-A9D4-FB30C8C15C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7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78CAB-7F60-5E48-90A0-A9A277894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43ED5-04C1-2545-A9AB-30767AFFB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173CD-5361-C842-8827-033F177068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9C146-3D2B-1045-8147-E78A18192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59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FE2354-94E8-D14A-A0B8-EB83B715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0D851A-F3A6-8440-93E6-AF7FF2825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0749D6-1B54-8443-887A-D72BCE94CC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4ADE07-4AF7-7B48-9BA8-9273F2AB120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CD7A1BB-54F2-B842-B8B2-0072F338C8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15EAB15-CFC7-124B-BDB9-0593FB53EE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CCAAE235-7B2B-DC4A-88E5-C3CBC5956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438"/>
            <a:ext cx="6858000" cy="48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4" name="TextBox 1">
            <a:extLst>
              <a:ext uri="{FF2B5EF4-FFF2-40B4-BE49-F238E27FC236}">
                <a16:creationId xmlns:a16="http://schemas.microsoft.com/office/drawing/2014/main" id="{42FACEB5-90E4-774A-AB08-9BCDC30F3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276600"/>
            <a:ext cx="19907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I use Force-as-Voltage</a:t>
            </a:r>
          </a:p>
          <a:p>
            <a:r>
              <a:rPr lang="en-US" altLang="en-US" sz="1400">
                <a:latin typeface="Tahoma" panose="020B0604030504040204" pitchFamily="34" charset="0"/>
              </a:rPr>
              <a:t>(Analog II)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3B49BB-E03E-3D40-AF49-75927E846E02}"/>
              </a:ext>
            </a:extLst>
          </p:cNvPr>
          <p:cNvCxnSpPr>
            <a:stCxn id="3074" idx="2"/>
          </p:cNvCxnSpPr>
          <p:nvPr/>
        </p:nvCxnSpPr>
        <p:spPr bwMode="auto">
          <a:xfrm flipH="1">
            <a:off x="4648200" y="3800475"/>
            <a:ext cx="157163" cy="8477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EE3093AF-97AF-714F-9E28-6FC60475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6858000" cy="560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543C41B2-28FD-2544-AABF-A77D7788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099175"/>
            <a:ext cx="640080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0E35BCBA-0ED8-7148-AFE2-9EC4917E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68580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446D11A-8024-044B-9C0A-DAA485F9C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6824663" cy="739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AD2B085D-FF27-4C41-A8CB-04845DFA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9688"/>
            <a:ext cx="6858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>
            <a:extLst>
              <a:ext uri="{FF2B5EF4-FFF2-40B4-BE49-F238E27FC236}">
                <a16:creationId xmlns:a16="http://schemas.microsoft.com/office/drawing/2014/main" id="{E18754CF-7830-2E4D-9613-949679F8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t="59608" r="22223"/>
          <a:stretch>
            <a:fillRect/>
          </a:stretch>
        </p:blipFill>
        <p:spPr bwMode="auto">
          <a:xfrm>
            <a:off x="457200" y="3455988"/>
            <a:ext cx="5943600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62420EF2-32E7-B14F-A107-23945080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6821488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Group 6">
            <a:extLst>
              <a:ext uri="{FF2B5EF4-FFF2-40B4-BE49-F238E27FC236}">
                <a16:creationId xmlns:a16="http://schemas.microsoft.com/office/drawing/2014/main" id="{60C9E480-EFDB-D247-8FC3-9D4D6857606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09600"/>
            <a:ext cx="4724400" cy="8229600"/>
            <a:chOff x="0" y="384"/>
            <a:chExt cx="2976" cy="5184"/>
          </a:xfrm>
        </p:grpSpPr>
        <p:pic>
          <p:nvPicPr>
            <p:cNvPr id="24580" name="Picture 4">
              <a:extLst>
                <a:ext uri="{FF2B5EF4-FFF2-40B4-BE49-F238E27FC236}">
                  <a16:creationId xmlns:a16="http://schemas.microsoft.com/office/drawing/2014/main" id="{0544D5D1-7E7F-AC4D-A958-84CE85189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89"/>
            <a:stretch>
              <a:fillRect/>
            </a:stretch>
          </p:blipFill>
          <p:spPr bwMode="auto">
            <a:xfrm>
              <a:off x="0" y="384"/>
              <a:ext cx="1440" cy="5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4581" name="Picture 5">
              <a:extLst>
                <a:ext uri="{FF2B5EF4-FFF2-40B4-BE49-F238E27FC236}">
                  <a16:creationId xmlns:a16="http://schemas.microsoft.com/office/drawing/2014/main" id="{9BE93C8D-1883-A84F-AA55-9CF325187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44"/>
            <a:stretch>
              <a:fillRect/>
            </a:stretch>
          </p:blipFill>
          <p:spPr bwMode="auto">
            <a:xfrm>
              <a:off x="1431" y="384"/>
              <a:ext cx="1545" cy="5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Group 6">
            <a:extLst>
              <a:ext uri="{FF2B5EF4-FFF2-40B4-BE49-F238E27FC236}">
                <a16:creationId xmlns:a16="http://schemas.microsoft.com/office/drawing/2014/main" id="{1A79B532-5A5E-C445-9757-BF4307441F50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685800"/>
            <a:ext cx="6705600" cy="4572000"/>
            <a:chOff x="96" y="384"/>
            <a:chExt cx="2953" cy="230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36A4139-E6A3-1A4D-A264-523B67B16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89" b="55556"/>
            <a:stretch>
              <a:fillRect/>
            </a:stretch>
          </p:blipFill>
          <p:spPr bwMode="auto">
            <a:xfrm>
              <a:off x="1536" y="384"/>
              <a:ext cx="1513" cy="2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605" name="Picture 5">
              <a:extLst>
                <a:ext uri="{FF2B5EF4-FFF2-40B4-BE49-F238E27FC236}">
                  <a16:creationId xmlns:a16="http://schemas.microsoft.com/office/drawing/2014/main" id="{32E51A8F-0118-064C-8ADF-99CA28A6E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89" b="55556"/>
            <a:stretch>
              <a:fillRect/>
            </a:stretch>
          </p:blipFill>
          <p:spPr bwMode="auto">
            <a:xfrm>
              <a:off x="96" y="384"/>
              <a:ext cx="1440" cy="2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25613" name="Picture 13">
            <a:extLst>
              <a:ext uri="{FF2B5EF4-FFF2-40B4-BE49-F238E27FC236}">
                <a16:creationId xmlns:a16="http://schemas.microsoft.com/office/drawing/2014/main" id="{D5E48DEA-EEBA-A04A-A671-40B75AAC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9" t="83333" b="6482"/>
          <a:stretch>
            <a:fillRect/>
          </a:stretch>
        </p:blipFill>
        <p:spPr bwMode="auto">
          <a:xfrm>
            <a:off x="3295650" y="5130800"/>
            <a:ext cx="34925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5614" name="Picture 14">
            <a:extLst>
              <a:ext uri="{FF2B5EF4-FFF2-40B4-BE49-F238E27FC236}">
                <a16:creationId xmlns:a16="http://schemas.microsoft.com/office/drawing/2014/main" id="{953CD496-3600-FE45-A01A-35BA68F0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3" r="66489" b="7230"/>
          <a:stretch>
            <a:fillRect/>
          </a:stretch>
        </p:blipFill>
        <p:spPr bwMode="auto">
          <a:xfrm>
            <a:off x="76200" y="5130800"/>
            <a:ext cx="32766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>
            <a:extLst>
              <a:ext uri="{FF2B5EF4-FFF2-40B4-BE49-F238E27FC236}">
                <a16:creationId xmlns:a16="http://schemas.microsoft.com/office/drawing/2014/main" id="{56661524-6E1B-9743-A3F0-97F62B7E4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0" r="35992" b="15741"/>
          <a:stretch>
            <a:fillRect/>
          </a:stretch>
        </p:blipFill>
        <p:spPr bwMode="auto">
          <a:xfrm>
            <a:off x="152400" y="5691188"/>
            <a:ext cx="6248400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5C03A909-605C-B74E-ABE5-7608A50A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8" b="56482"/>
          <a:stretch>
            <a:fillRect/>
          </a:stretch>
        </p:blipFill>
        <p:spPr bwMode="auto">
          <a:xfrm>
            <a:off x="152400" y="588963"/>
            <a:ext cx="6248400" cy="51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96242312-2578-2242-9099-638AC201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1513"/>
            <a:ext cx="685800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64532A37-641B-CE47-9648-8902254D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700"/>
            <a:ext cx="6858000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42D37900-A800-6645-B068-DA2F0E9C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713"/>
            <a:ext cx="6858000" cy="53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</Words>
  <Application>Microsoft Macintosh PowerPoint</Application>
  <PresentationFormat>On-screen Show (4:3)</PresentationFormat>
  <Paragraphs>11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ＭＳ Ｐゴシック</vt:lpstr>
      <vt:lpstr>Tahoma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Briggs</dc:creator>
  <cp:lastModifiedBy>Microsoft Office User</cp:lastModifiedBy>
  <cp:revision>7</cp:revision>
  <dcterms:created xsi:type="dcterms:W3CDTF">2007-11-09T15:20:12Z</dcterms:created>
  <dcterms:modified xsi:type="dcterms:W3CDTF">2018-04-08T17:31:38Z</dcterms:modified>
</cp:coreProperties>
</file>