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98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FEFD-78ED-C243-ACFE-1F196B0175F2}" type="datetimeFigureOut"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F6F6-0F67-3C47-A5B9-226D0A838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3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Passive Sign Convention</a:t>
            </a:r>
          </a:p>
        </p:txBody>
      </p:sp>
    </p:spTree>
    <p:extLst>
      <p:ext uri="{BB962C8B-B14F-4D97-AF65-F5344CB8AC3E}">
        <p14:creationId xmlns:p14="http://schemas.microsoft.com/office/powerpoint/2010/main" val="39104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ilsson 9th Ed Title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0"/>
            <a:ext cx="618221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7123" y="4331850"/>
            <a:ext cx="6501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http://www.slideshare.net/03026319643/electric-circuits-9th-edition-by-james-w-nilsson-susan-riedel-47990834</a:t>
            </a:r>
          </a:p>
        </p:txBody>
      </p:sp>
    </p:spTree>
    <p:extLst>
      <p:ext uri="{BB962C8B-B14F-4D97-AF65-F5344CB8AC3E}">
        <p14:creationId xmlns:p14="http://schemas.microsoft.com/office/powerpoint/2010/main" val="2285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ilsson 9th Ed Passive Sign Convention 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1" y="418946"/>
            <a:ext cx="7619522" cy="6020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1060" y="6469452"/>
            <a:ext cx="6501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http://www.slideshare.net/03026319643/electric-circuits-9th-edition-by-james-w-nilsson-susan-riedel-47990834</a:t>
            </a:r>
          </a:p>
        </p:txBody>
      </p:sp>
      <p:pic>
        <p:nvPicPr>
          <p:cNvPr id="5" name="Picture 4" descr="Nilsson 9th Ed Table 1.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86"/>
          <a:stretch/>
        </p:blipFill>
        <p:spPr>
          <a:xfrm>
            <a:off x="5981626" y="2430282"/>
            <a:ext cx="2949854" cy="1609109"/>
          </a:xfrm>
          <a:prstGeom prst="rect">
            <a:avLst/>
          </a:prstGeom>
        </p:spPr>
      </p:pic>
      <p:pic>
        <p:nvPicPr>
          <p:cNvPr id="6" name="Picture 5" descr="Nilsson 9th Ed Table 1.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2"/>
          <a:stretch/>
        </p:blipFill>
        <p:spPr>
          <a:xfrm>
            <a:off x="5981626" y="3744097"/>
            <a:ext cx="2697606" cy="16091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8958" y="2430282"/>
            <a:ext cx="3062522" cy="29229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1060" y="6469452"/>
            <a:ext cx="6501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http://www.slideshare.net/03026319643/electric-circuits-9th-edition-by-james-w-nilsson-susan-riedel-47990834</a:t>
            </a:r>
          </a:p>
        </p:txBody>
      </p:sp>
      <p:pic>
        <p:nvPicPr>
          <p:cNvPr id="3" name="Picture 2" descr="Nilsson 9th Ed Passive Sign Convention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76"/>
            <a:ext cx="9144000" cy="6266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5963" y="3590632"/>
            <a:ext cx="25172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+</a:t>
            </a:r>
          </a:p>
          <a:p>
            <a:endParaRPr lang="en-US" sz="1050"/>
          </a:p>
          <a:p>
            <a:r>
              <a:rPr lang="en-US" sz="1050"/>
              <a:t>−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6966" y="3590626"/>
            <a:ext cx="25172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+</a:t>
            </a:r>
          </a:p>
          <a:p>
            <a:endParaRPr lang="en-US" sz="1050"/>
          </a:p>
          <a:p>
            <a:r>
              <a:rPr lang="en-US" sz="1050"/>
              <a:t>−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3531" y="4733616"/>
            <a:ext cx="25172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+</a:t>
            </a:r>
          </a:p>
          <a:p>
            <a:endParaRPr lang="en-US" sz="1050"/>
          </a:p>
          <a:p>
            <a:r>
              <a:rPr lang="en-US" sz="1050"/>
              <a:t>−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8127" y="4733950"/>
            <a:ext cx="25172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+</a:t>
            </a:r>
          </a:p>
          <a:p>
            <a:endParaRPr lang="en-US" sz="1050"/>
          </a:p>
          <a:p>
            <a:r>
              <a:rPr lang="en-US" sz="1050"/>
              <a:t>− 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543800" y="4886026"/>
            <a:ext cx="270933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43800" y="3743026"/>
            <a:ext cx="270933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3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99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Passive Sign Convention</vt:lpstr>
      <vt:lpstr>PowerPoint Presentation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Passive Sign Convention</dc:title>
  <dc:creator>Dennis Briggs</dc:creator>
  <cp:lastModifiedBy>Dennis Briggs</cp:lastModifiedBy>
  <cp:revision>2</cp:revision>
  <dcterms:created xsi:type="dcterms:W3CDTF">2016-04-06T19:40:16Z</dcterms:created>
  <dcterms:modified xsi:type="dcterms:W3CDTF">2016-04-06T20:00:15Z</dcterms:modified>
</cp:coreProperties>
</file>