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70" r:id="rId3"/>
    <p:sldId id="266" r:id="rId4"/>
    <p:sldId id="267" r:id="rId5"/>
    <p:sldId id="269" r:id="rId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 autoAdjust="0"/>
    <p:restoredTop sz="93443" autoAdjust="0"/>
  </p:normalViewPr>
  <p:slideViewPr>
    <p:cSldViewPr snapToGrid="0" snapToObjects="1">
      <p:cViewPr>
        <p:scale>
          <a:sx n="123" d="100"/>
          <a:sy n="123" d="100"/>
        </p:scale>
        <p:origin x="63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35A74-422F-2742-AC7B-3A7A122D2FBC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4CDB0-27E2-2C48-A727-64F7EB83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F9DC5-AEB2-DA40-8153-8124F35933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4104-DAEE-0946-980E-BAC593AF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2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37EC-EFE6-474B-ACFA-0AA2B30DDA3D}" type="datetime1">
              <a:rPr lang="en-US" smtClean="0"/>
              <a:t>4/2/17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51494" y="6229011"/>
            <a:ext cx="21336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0ABE25D0-D252-0943-AE45-7F0FA3BD9E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0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52E2-8ABB-7342-BE24-F8BD06E8471A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5D4-BEF3-4143-91FC-1E31F8FE9D2B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4BB-5B33-9E48-9AF7-9FE1265B9BEB}" type="datetime1">
              <a:rPr lang="en-US" smtClean="0"/>
              <a:t>4/2/17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7151" y="6229011"/>
            <a:ext cx="2133600" cy="365125"/>
          </a:xfrm>
        </p:spPr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19D9-9986-8644-80B0-C34E49726679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CABA-E986-2348-BA19-D7094591226A}" type="datetime1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177-8EAA-724A-B89A-DC802F0BB0E5}" type="datetime1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5DE9-7066-4545-81C2-87EE38454942}" type="datetime1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41AC-8481-2A4A-BD4E-BEFF3A721DC1}" type="datetime1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4ECF-37B8-E34B-8486-F19DE0C3BA21}" type="datetime1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6308-7F20-3A48-89FF-DA5EEA70287C}" type="datetime1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482"/>
            <a:ext cx="8229600" cy="885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654"/>
            <a:ext cx="8229600" cy="47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154F-1739-E64D-8826-3F507BC84F66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031"/>
          <p:cNvSpPr>
            <a:spLocks noChangeArrowheads="1"/>
          </p:cNvSpPr>
          <p:nvPr userDrawn="1"/>
        </p:nvSpPr>
        <p:spPr bwMode="auto">
          <a:xfrm>
            <a:off x="0" y="0"/>
            <a:ext cx="9144000" cy="883567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Rectangle 1031"/>
          <p:cNvSpPr>
            <a:spLocks noChangeArrowheads="1"/>
          </p:cNvSpPr>
          <p:nvPr userDrawn="1"/>
        </p:nvSpPr>
        <p:spPr bwMode="auto">
          <a:xfrm>
            <a:off x="0" y="5970053"/>
            <a:ext cx="9144000" cy="91190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" name="Picture 9" descr="LBNL_Banner.ps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0053"/>
            <a:ext cx="91440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24205" y="651084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ABE25D0-D252-0943-AE45-7F0FA3BD9E7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3023083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449094" y="1839300"/>
            <a:ext cx="1828800" cy="3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20847" y="1282291"/>
            <a:ext cx="1386840" cy="2893208"/>
          </a:xfrm>
          <a:prstGeom prst="rect">
            <a:avLst/>
          </a:prstGeom>
          <a:noFill/>
          <a:ln w="6350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78987" y="1612272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94349" y="1285741"/>
            <a:ext cx="1386840" cy="2889758"/>
          </a:xfrm>
          <a:prstGeom prst="rect">
            <a:avLst/>
          </a:prstGeom>
          <a:noFill/>
          <a:ln w="952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2489" y="1612272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545874" y="3697448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99376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28633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777642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06899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5061756" y="2419515"/>
            <a:ext cx="21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893826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172092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01349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591225" y="2477427"/>
            <a:ext cx="21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750330" y="1593562"/>
            <a:ext cx="1339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gasnet_put_nb</a:t>
            </a:r>
            <a:r>
              <a:rPr lang="en-US" sz="1200" dirty="0"/>
              <a:t> </a:t>
            </a:r>
            <a:r>
              <a:rPr lang="en-US" sz="1200" dirty="0" smtClean="0"/>
              <a:t>(4)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170548" y="3697448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10" idx="0"/>
            <a:endCxn id="7" idx="1"/>
          </p:cNvCxnSpPr>
          <p:nvPr/>
        </p:nvCxnSpPr>
        <p:spPr>
          <a:xfrm rot="16200000" flipH="1">
            <a:off x="4249558" y="450482"/>
            <a:ext cx="65839" cy="2389419"/>
          </a:xfrm>
          <a:prstGeom prst="curvedConnector3">
            <a:avLst>
              <a:gd name="adj1" fmla="val -771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26062" y="1073809"/>
            <a:ext cx="14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 (1) </a:t>
            </a:r>
          </a:p>
          <a:p>
            <a:r>
              <a:rPr lang="en-US" sz="1200" dirty="0" smtClean="0"/>
              <a:t>Requesting remote procedural cal</a:t>
            </a:r>
            <a:r>
              <a:rPr lang="en-US" sz="1200" dirty="0"/>
              <a:t>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1089" y="3462883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70548" y="1036221"/>
            <a:ext cx="144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cudaStreamQuery</a:t>
            </a:r>
            <a:endParaRPr lang="en-US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991459" y="1051051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 rot="21387957">
            <a:off x="4145371" y="1918178"/>
            <a:ext cx="1357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gasnet_try_syncnb</a:t>
            </a:r>
            <a:endParaRPr lang="en-US" sz="1200" dirty="0">
              <a:ea typeface="Calibri" charset="0"/>
              <a:cs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94334" y="2045023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(7)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661915" y="2103175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(5)</a:t>
            </a:r>
            <a:endParaRPr lang="en-US" sz="1200" dirty="0"/>
          </a:p>
        </p:txBody>
      </p:sp>
      <p:cxnSp>
        <p:nvCxnSpPr>
          <p:cNvPr id="42" name="Curved Connector 41"/>
          <p:cNvCxnSpPr>
            <a:stCxn id="7" idx="3"/>
            <a:endCxn id="10" idx="4"/>
          </p:cNvCxnSpPr>
          <p:nvPr/>
        </p:nvCxnSpPr>
        <p:spPr>
          <a:xfrm rot="5400000">
            <a:off x="4249560" y="834223"/>
            <a:ext cx="65839" cy="2389419"/>
          </a:xfrm>
          <a:prstGeom prst="curvedConnector3">
            <a:avLst>
              <a:gd name="adj1" fmla="val 9101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21907" y="2592051"/>
            <a:ext cx="153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(6) </a:t>
            </a:r>
          </a:p>
          <a:p>
            <a:r>
              <a:rPr lang="en-US" sz="1200" dirty="0" smtClean="0"/>
              <a:t>Responding remote </a:t>
            </a:r>
            <a:r>
              <a:rPr lang="en-US" sz="1200" dirty="0"/>
              <a:t>procedural call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3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 flipV="1">
            <a:off x="5995532" y="1929279"/>
            <a:ext cx="1828800" cy="3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97792" y="1386603"/>
            <a:ext cx="1386840" cy="2556350"/>
          </a:xfrm>
          <a:prstGeom prst="rect">
            <a:avLst/>
          </a:prstGeom>
          <a:noFill/>
          <a:ln w="6350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5425" y="1702251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971294" y="1386603"/>
            <a:ext cx="1386840" cy="2556350"/>
          </a:xfrm>
          <a:prstGeom prst="rect">
            <a:avLst/>
          </a:prstGeom>
          <a:noFill/>
          <a:ln w="952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8927" y="1702251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122819" y="3416892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0522" y="1891746"/>
            <a:ext cx="15696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gasnet_put_nb</a:t>
            </a:r>
            <a:r>
              <a:rPr lang="en-US" sz="1200" dirty="0"/>
              <a:t> </a:t>
            </a:r>
            <a:r>
              <a:rPr lang="en-US" sz="1200" dirty="0" smtClean="0"/>
              <a:t>(2)</a:t>
            </a:r>
          </a:p>
          <a:p>
            <a:r>
              <a:rPr lang="en-US" sz="1200" dirty="0" smtClean="0"/>
              <a:t>(send data location)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747493" y="3416892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22" name="Curved Connector 21"/>
          <p:cNvCxnSpPr>
            <a:endCxn id="9" idx="1"/>
          </p:cNvCxnSpPr>
          <p:nvPr/>
        </p:nvCxnSpPr>
        <p:spPr>
          <a:xfrm rot="16200000" flipH="1">
            <a:off x="6795996" y="540461"/>
            <a:ext cx="65839" cy="2389419"/>
          </a:xfrm>
          <a:prstGeom prst="curvedConnector3">
            <a:avLst>
              <a:gd name="adj1" fmla="val -771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70580" y="1270739"/>
            <a:ext cx="165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smtClean="0"/>
              <a:t>1) </a:t>
            </a:r>
            <a:r>
              <a:rPr lang="en-US" sz="1200" dirty="0" smtClean="0"/>
              <a:t>R</a:t>
            </a:r>
            <a:r>
              <a:rPr lang="en-US" sz="1200" dirty="0" smtClean="0"/>
              <a:t>emote </a:t>
            </a:r>
            <a:r>
              <a:rPr lang="en-US" sz="1200" dirty="0" smtClean="0"/>
              <a:t>procedural </a:t>
            </a:r>
            <a:r>
              <a:rPr lang="en-US" sz="1200" dirty="0" smtClean="0"/>
              <a:t>call to request a parcel</a:t>
            </a:r>
            <a:endParaRPr lang="en-US" sz="1200" dirty="0"/>
          </a:p>
        </p:txBody>
      </p:sp>
      <p:cxnSp>
        <p:nvCxnSpPr>
          <p:cNvPr id="30" name="Curved Connector 29"/>
          <p:cNvCxnSpPr>
            <a:stCxn id="9" idx="3"/>
          </p:cNvCxnSpPr>
          <p:nvPr/>
        </p:nvCxnSpPr>
        <p:spPr>
          <a:xfrm rot="5400000">
            <a:off x="6795998" y="924202"/>
            <a:ext cx="65839" cy="2389419"/>
          </a:xfrm>
          <a:prstGeom prst="curvedConnector3">
            <a:avLst>
              <a:gd name="adj1" fmla="val 9417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87287" y="2413110"/>
            <a:ext cx="153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smtClean="0"/>
              <a:t>4</a:t>
            </a:r>
            <a:r>
              <a:rPr lang="en-US" sz="1200" dirty="0" smtClean="0"/>
              <a:t>) Notify owner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303779" y="3568947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9769" y="3535113"/>
            <a:ext cx="1246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DMA/RDMA (3)</a:t>
            </a:r>
            <a:endParaRPr 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032805" y="2138944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58816" y="1943612"/>
            <a:ext cx="1828800" cy="3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030569" y="1386603"/>
            <a:ext cx="1386840" cy="2556350"/>
          </a:xfrm>
          <a:prstGeom prst="rect">
            <a:avLst/>
          </a:prstGeom>
          <a:noFill/>
          <a:ln w="6350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88709" y="1716584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04071" y="1390053"/>
            <a:ext cx="1386840" cy="2552900"/>
          </a:xfrm>
          <a:prstGeom prst="rect">
            <a:avLst/>
          </a:prstGeom>
          <a:noFill/>
          <a:ln w="952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2211" y="1716584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3071478" y="2077014"/>
            <a:ext cx="21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03548" y="2138944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81814" y="2138944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311071" y="2138944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-166949" y="2398204"/>
            <a:ext cx="168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760052" y="1697874"/>
            <a:ext cx="1339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gasnet_put_nb</a:t>
            </a:r>
            <a:r>
              <a:rPr lang="en-US" sz="1200" dirty="0"/>
              <a:t> </a:t>
            </a:r>
            <a:r>
              <a:rPr lang="en-US" sz="1200" dirty="0" smtClean="0"/>
              <a:t>(4)</a:t>
            </a:r>
            <a:endParaRPr lang="en-US" sz="1200" dirty="0"/>
          </a:p>
        </p:txBody>
      </p:sp>
      <p:cxnSp>
        <p:nvCxnSpPr>
          <p:cNvPr id="56" name="Curved Connector 55"/>
          <p:cNvCxnSpPr>
            <a:endCxn id="43" idx="1"/>
          </p:cNvCxnSpPr>
          <p:nvPr/>
        </p:nvCxnSpPr>
        <p:spPr>
          <a:xfrm rot="16200000" flipH="1">
            <a:off x="2259280" y="554794"/>
            <a:ext cx="65839" cy="2389419"/>
          </a:xfrm>
          <a:prstGeom prst="curvedConnector3">
            <a:avLst>
              <a:gd name="adj1" fmla="val -771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35784" y="1178121"/>
            <a:ext cx="14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 (1) </a:t>
            </a:r>
          </a:p>
          <a:p>
            <a:r>
              <a:rPr lang="en-US" sz="1200" dirty="0" smtClean="0"/>
              <a:t>Requesting remote procedural cal</a:t>
            </a:r>
            <a:r>
              <a:rPr lang="en-US" sz="1200" dirty="0"/>
              <a:t>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80811" y="3120382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180270" y="1140533"/>
            <a:ext cx="144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cudaStreamQuery</a:t>
            </a:r>
            <a:endParaRPr lang="en-US" sz="12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001181" y="1155363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 rot="21387957">
            <a:off x="2155093" y="2022490"/>
            <a:ext cx="1357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gasnet_try_syncnb</a:t>
            </a:r>
            <a:endParaRPr lang="en-US" sz="1200" dirty="0">
              <a:ea typeface="Calibri" charset="0"/>
              <a:cs typeface="Calibri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552" y="3033130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(7)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671637" y="2207487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(5)</a:t>
            </a:r>
            <a:endParaRPr lang="en-US" sz="1200" dirty="0"/>
          </a:p>
        </p:txBody>
      </p:sp>
      <p:cxnSp>
        <p:nvCxnSpPr>
          <p:cNvPr id="64" name="Curved Connector 63"/>
          <p:cNvCxnSpPr>
            <a:stCxn id="43" idx="3"/>
          </p:cNvCxnSpPr>
          <p:nvPr/>
        </p:nvCxnSpPr>
        <p:spPr>
          <a:xfrm rot="5400000">
            <a:off x="2259282" y="938535"/>
            <a:ext cx="65839" cy="2389419"/>
          </a:xfrm>
          <a:prstGeom prst="curvedConnector3">
            <a:avLst>
              <a:gd name="adj1" fmla="val 9101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31629" y="2696363"/>
            <a:ext cx="153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(6) </a:t>
            </a:r>
          </a:p>
          <a:p>
            <a:r>
              <a:rPr lang="en-US" sz="1200" dirty="0" smtClean="0"/>
              <a:t>Responding remote </a:t>
            </a:r>
            <a:r>
              <a:rPr lang="en-US" sz="1200" dirty="0"/>
              <a:t>procedural call</a:t>
            </a:r>
          </a:p>
          <a:p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547358" y="3413427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172032" y="3413427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728318" y="3565482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660935" y="2125831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531678" y="2125831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09944" y="2125831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939201" y="2125831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7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29266" y="1600200"/>
            <a:ext cx="3251201" cy="291402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6267" y="16848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3667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5666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93066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6267" y="2353734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43667" y="2353734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5666" y="2353734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3066" y="2353734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56267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3667" y="3022600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5666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93066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6267" y="36914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43667" y="36914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05666" y="36914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93066" y="36914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29266" y="4800600"/>
            <a:ext cx="3251201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58900" y="4206445"/>
            <a:ext cx="239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CUDA Thread Grid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21" idx="0"/>
            <a:endCxn id="21" idx="2"/>
          </p:cNvCxnSpPr>
          <p:nvPr/>
        </p:nvCxnSpPr>
        <p:spPr>
          <a:xfrm>
            <a:off x="29548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74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549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1"/>
            <a:endCxn id="21" idx="1"/>
          </p:cNvCxnSpPr>
          <p:nvPr/>
        </p:nvCxnSpPr>
        <p:spPr>
          <a:xfrm rot="10800000" flipV="1">
            <a:off x="1329267" y="1964266"/>
            <a:ext cx="127001" cy="2950633"/>
          </a:xfrm>
          <a:prstGeom prst="bentConnector3">
            <a:avLst>
              <a:gd name="adj1" fmla="val 2799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1"/>
          </p:cNvCxnSpPr>
          <p:nvPr/>
        </p:nvCxnSpPr>
        <p:spPr>
          <a:xfrm flipH="1" flipV="1">
            <a:off x="1109133" y="2633133"/>
            <a:ext cx="34713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1"/>
          </p:cNvCxnSpPr>
          <p:nvPr/>
        </p:nvCxnSpPr>
        <p:spPr>
          <a:xfrm rot="10800000" flipH="1" flipV="1">
            <a:off x="1456266" y="3302000"/>
            <a:ext cx="1100667" cy="1498600"/>
          </a:xfrm>
          <a:prstGeom prst="bentConnector4">
            <a:avLst>
              <a:gd name="adj1" fmla="val -20769"/>
              <a:gd name="adj2" fmla="val 853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19400" y="4250267"/>
            <a:ext cx="0" cy="550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58066" y="3590149"/>
            <a:ext cx="8467" cy="1219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1"/>
          </p:cNvCxnSpPr>
          <p:nvPr/>
        </p:nvCxnSpPr>
        <p:spPr>
          <a:xfrm rot="10800000" flipV="1">
            <a:off x="3513668" y="3302000"/>
            <a:ext cx="279399" cy="14986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3"/>
          </p:cNvCxnSpPr>
          <p:nvPr/>
        </p:nvCxnSpPr>
        <p:spPr>
          <a:xfrm flipH="1">
            <a:off x="4157133" y="2633134"/>
            <a:ext cx="296333" cy="2167466"/>
          </a:xfrm>
          <a:prstGeom prst="bentConnector4">
            <a:avLst>
              <a:gd name="adj1" fmla="val -77143"/>
              <a:gd name="adj2" fmla="val 904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37000" y="4250267"/>
            <a:ext cx="0" cy="550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20800" y="4769990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0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133599" y="4769479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920999" y="4769479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2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742265" y="4769990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3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392767" y="5047903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0-1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5196" y="5056652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2-3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043768" y="5065401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4-5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48101" y="5056651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6-7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3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4293" y="1134662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5252" y="1308802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2003" y="1704320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2028" y="1254396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852" y="1440423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S(1,0)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6692" y="1840346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U(1,0,1)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49426" y="2025728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073" y="2153725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U(2,0,1)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60269" y="2005368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09468" y="2134574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2" idx="5"/>
            <a:endCxn id="13" idx="2"/>
          </p:cNvCxnSpPr>
          <p:nvPr/>
        </p:nvCxnSpPr>
        <p:spPr>
          <a:xfrm flipV="1">
            <a:off x="1166805" y="1575502"/>
            <a:ext cx="208447" cy="14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4"/>
            <a:endCxn id="18" idx="0"/>
          </p:cNvCxnSpPr>
          <p:nvPr/>
        </p:nvCxnSpPr>
        <p:spPr>
          <a:xfrm>
            <a:off x="1646185" y="1842202"/>
            <a:ext cx="74174" cy="183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4" idx="2"/>
          </p:cNvCxnSpPr>
          <p:nvPr/>
        </p:nvCxnSpPr>
        <p:spPr>
          <a:xfrm>
            <a:off x="1837764" y="1764087"/>
            <a:ext cx="234239" cy="206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6" idx="3"/>
            <a:endCxn id="20" idx="0"/>
          </p:cNvCxnSpPr>
          <p:nvPr/>
        </p:nvCxnSpPr>
        <p:spPr>
          <a:xfrm flipH="1">
            <a:off x="3631202" y="1654802"/>
            <a:ext cx="303721" cy="350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69603" y="2395878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37338" y="2515611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14" idx="4"/>
            <a:endCxn id="31" idx="0"/>
          </p:cNvCxnSpPr>
          <p:nvPr/>
        </p:nvCxnSpPr>
        <p:spPr>
          <a:xfrm flipH="1">
            <a:off x="2340536" y="2237720"/>
            <a:ext cx="2400" cy="158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75370" y="292024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90062" y="3018256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S(2,1)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832815" y="354711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77236" y="3669249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U(2,1,2)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96951" y="3397027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3920" y="3519870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U(3,1,2)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31" idx="3"/>
            <a:endCxn id="34" idx="7"/>
          </p:cNvCxnSpPr>
          <p:nvPr/>
        </p:nvCxnSpPr>
        <p:spPr>
          <a:xfrm flipH="1">
            <a:off x="2037882" y="2851163"/>
            <a:ext cx="111075" cy="147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4"/>
            <a:endCxn id="36" idx="1"/>
          </p:cNvCxnSpPr>
          <p:nvPr/>
        </p:nvCxnSpPr>
        <p:spPr>
          <a:xfrm>
            <a:off x="1846303" y="3453647"/>
            <a:ext cx="65866" cy="171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6"/>
            <a:endCxn id="38" idx="1"/>
          </p:cNvCxnSpPr>
          <p:nvPr/>
        </p:nvCxnSpPr>
        <p:spPr>
          <a:xfrm>
            <a:off x="2117236" y="3186947"/>
            <a:ext cx="759069" cy="288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376173" y="3996525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43908" y="4124725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6" idx="5"/>
            <a:endCxn id="46" idx="1"/>
          </p:cNvCxnSpPr>
          <p:nvPr/>
        </p:nvCxnSpPr>
        <p:spPr>
          <a:xfrm>
            <a:off x="2295327" y="4002404"/>
            <a:ext cx="160200" cy="7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162474" y="398831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175690" y="4103301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>
            <a:stCxn id="46" idx="6"/>
            <a:endCxn id="89" idx="2"/>
          </p:cNvCxnSpPr>
          <p:nvPr/>
        </p:nvCxnSpPr>
        <p:spPr>
          <a:xfrm flipV="1">
            <a:off x="2918039" y="4255017"/>
            <a:ext cx="244435" cy="8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019981" y="398573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963840" y="4119768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U(3,2,3)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stCxn id="89" idx="6"/>
            <a:endCxn id="94" idx="2"/>
          </p:cNvCxnSpPr>
          <p:nvPr/>
        </p:nvCxnSpPr>
        <p:spPr>
          <a:xfrm flipV="1">
            <a:off x="3704340" y="4252439"/>
            <a:ext cx="315641" cy="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912945" y="3996525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978040" y="4119789"/>
            <a:ext cx="45719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9" name="Straight Arrow Connector 98"/>
          <p:cNvCxnSpPr>
            <a:stCxn id="94" idx="6"/>
            <a:endCxn id="97" idx="2"/>
          </p:cNvCxnSpPr>
          <p:nvPr/>
        </p:nvCxnSpPr>
        <p:spPr>
          <a:xfrm>
            <a:off x="4561847" y="4252439"/>
            <a:ext cx="351098" cy="10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" idx="4"/>
            <a:endCxn id="34" idx="0"/>
          </p:cNvCxnSpPr>
          <p:nvPr/>
        </p:nvCxnSpPr>
        <p:spPr>
          <a:xfrm>
            <a:off x="1720359" y="2559128"/>
            <a:ext cx="125944" cy="361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5"/>
            <a:endCxn id="89" idx="0"/>
          </p:cNvCxnSpPr>
          <p:nvPr/>
        </p:nvCxnSpPr>
        <p:spPr>
          <a:xfrm>
            <a:off x="3259463" y="3852312"/>
            <a:ext cx="173944" cy="136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04292" y="1884122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00480" y="2023345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S(2,0)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855569" y="119951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868272" y="1322568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S(3,0)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/>
          <p:cNvCxnSpPr>
            <a:stCxn id="12" idx="4"/>
            <a:endCxn id="104" idx="0"/>
          </p:cNvCxnSpPr>
          <p:nvPr/>
        </p:nvCxnSpPr>
        <p:spPr>
          <a:xfrm flipH="1">
            <a:off x="975225" y="1668062"/>
            <a:ext cx="1" cy="216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6"/>
            <a:endCxn id="18" idx="2"/>
          </p:cNvCxnSpPr>
          <p:nvPr/>
        </p:nvCxnSpPr>
        <p:spPr>
          <a:xfrm>
            <a:off x="1246158" y="2150822"/>
            <a:ext cx="203268" cy="141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02074" y="2792047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32847" y="2920247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U(2,0,2)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/>
          <p:cNvCxnSpPr>
            <a:stCxn id="104" idx="4"/>
            <a:endCxn id="114" idx="0"/>
          </p:cNvCxnSpPr>
          <p:nvPr/>
        </p:nvCxnSpPr>
        <p:spPr>
          <a:xfrm flipH="1">
            <a:off x="973007" y="2417522"/>
            <a:ext cx="2218" cy="374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944472" y="228073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886765" y="2398511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6" name="Straight Arrow Connector 165"/>
          <p:cNvCxnSpPr>
            <a:stCxn id="106" idx="4"/>
            <a:endCxn id="161" idx="0"/>
          </p:cNvCxnSpPr>
          <p:nvPr/>
        </p:nvCxnSpPr>
        <p:spPr>
          <a:xfrm>
            <a:off x="4126502" y="1732917"/>
            <a:ext cx="88903" cy="547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4775769" y="2369093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716501" y="2489832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4" name="Straight Arrow Connector 173"/>
          <p:cNvCxnSpPr>
            <a:stCxn id="169" idx="4"/>
            <a:endCxn id="97" idx="0"/>
          </p:cNvCxnSpPr>
          <p:nvPr/>
        </p:nvCxnSpPr>
        <p:spPr>
          <a:xfrm>
            <a:off x="5046702" y="2902493"/>
            <a:ext cx="137176" cy="1094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3034037" y="2766034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063945" y="2898709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3" name="Straight Arrow Connector 192"/>
          <p:cNvCxnSpPr>
            <a:stCxn id="31" idx="5"/>
            <a:endCxn id="191" idx="1"/>
          </p:cNvCxnSpPr>
          <p:nvPr/>
        </p:nvCxnSpPr>
        <p:spPr>
          <a:xfrm>
            <a:off x="2532115" y="2851163"/>
            <a:ext cx="531830" cy="18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6" idx="5"/>
            <a:endCxn id="169" idx="1"/>
          </p:cNvCxnSpPr>
          <p:nvPr/>
        </p:nvCxnSpPr>
        <p:spPr>
          <a:xfrm>
            <a:off x="4318081" y="1654802"/>
            <a:ext cx="537042" cy="792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4102251" y="328870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4044108" y="3403972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U(3,1,3)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0" name="Straight Arrow Connector 209"/>
          <p:cNvCxnSpPr>
            <a:stCxn id="190" idx="4"/>
          </p:cNvCxnSpPr>
          <p:nvPr/>
        </p:nvCxnSpPr>
        <p:spPr>
          <a:xfrm flipH="1">
            <a:off x="3172224" y="3299434"/>
            <a:ext cx="132746" cy="142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0" idx="6"/>
            <a:endCxn id="207" idx="1"/>
          </p:cNvCxnSpPr>
          <p:nvPr/>
        </p:nvCxnSpPr>
        <p:spPr>
          <a:xfrm>
            <a:off x="3575903" y="3032734"/>
            <a:ext cx="605702" cy="334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7" idx="5"/>
            <a:endCxn id="97" idx="1"/>
          </p:cNvCxnSpPr>
          <p:nvPr/>
        </p:nvCxnSpPr>
        <p:spPr>
          <a:xfrm>
            <a:off x="4564763" y="3743994"/>
            <a:ext cx="427536" cy="3306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0" idx="4"/>
            <a:endCxn id="190" idx="7"/>
          </p:cNvCxnSpPr>
          <p:nvPr/>
        </p:nvCxnSpPr>
        <p:spPr>
          <a:xfrm flipH="1">
            <a:off x="3496549" y="2538768"/>
            <a:ext cx="134653" cy="305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61" idx="3"/>
            <a:endCxn id="89" idx="7"/>
          </p:cNvCxnSpPr>
          <p:nvPr/>
        </p:nvCxnSpPr>
        <p:spPr>
          <a:xfrm flipH="1">
            <a:off x="3624986" y="2736024"/>
            <a:ext cx="398840" cy="1330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14" idx="4"/>
            <a:endCxn id="46" idx="2"/>
          </p:cNvCxnSpPr>
          <p:nvPr/>
        </p:nvCxnSpPr>
        <p:spPr>
          <a:xfrm rot="16200000" flipH="1">
            <a:off x="1205701" y="3092753"/>
            <a:ext cx="937778" cy="140316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/>
          <p:cNvCxnSpPr>
            <a:stCxn id="12" idx="7"/>
            <a:endCxn id="106" idx="1"/>
          </p:cNvCxnSpPr>
          <p:nvPr/>
        </p:nvCxnSpPr>
        <p:spPr>
          <a:xfrm rot="16200000" flipH="1">
            <a:off x="2518436" y="-138855"/>
            <a:ext cx="64855" cy="2768118"/>
          </a:xfrm>
          <a:prstGeom prst="curvedConnector3">
            <a:avLst>
              <a:gd name="adj1" fmla="val -3032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urved Connector 411"/>
          <p:cNvCxnSpPr>
            <a:stCxn id="13" idx="6"/>
            <a:endCxn id="20" idx="1"/>
          </p:cNvCxnSpPr>
          <p:nvPr/>
        </p:nvCxnSpPr>
        <p:spPr>
          <a:xfrm>
            <a:off x="1917118" y="1575502"/>
            <a:ext cx="1522505" cy="50798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5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326734" y="2637924"/>
            <a:ext cx="6592" cy="795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3731" y="1949304"/>
            <a:ext cx="1334857" cy="579775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Multicore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1932" y="3111474"/>
            <a:ext cx="1246753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1835" y="3470133"/>
            <a:ext cx="1246753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Accelerator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1738" y="4169467"/>
            <a:ext cx="1315451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Accelerator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352630" y="2520056"/>
            <a:ext cx="2229118" cy="1043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1160" y="2529079"/>
            <a:ext cx="10611" cy="94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09463" y="3373871"/>
            <a:ext cx="6592" cy="795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191643">
            <a:off x="1826015" y="2682755"/>
            <a:ext cx="122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1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193</Words>
  <Application>Microsoft Macintosh PowerPoint</Application>
  <PresentationFormat>On-screen Show (4:3)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Tan Nguyen Thanh</dc:creator>
  <cp:lastModifiedBy>Tan Nguyen</cp:lastModifiedBy>
  <cp:revision>1534</cp:revision>
  <cp:lastPrinted>2017-04-03T07:26:15Z</cp:lastPrinted>
  <dcterms:created xsi:type="dcterms:W3CDTF">2015-09-23T22:39:20Z</dcterms:created>
  <dcterms:modified xsi:type="dcterms:W3CDTF">2017-04-03T07:38:30Z</dcterms:modified>
</cp:coreProperties>
</file>