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7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4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8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E169-0043-4E4A-BA3A-A2245599936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8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3E169-0043-4E4A-BA3A-A2245599936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A9FA-2684-4900-9A5C-036D4204B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9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đối tượng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hướng đối tượng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2019-05-02T16:30:43Z</dcterms:created>
  <dcterms:modified xsi:type="dcterms:W3CDTF">2019-05-05T17:17:50Z</dcterms:modified>
</cp:coreProperties>
</file>