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E169-0043-4E4A-BA3A-A22455999361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đối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đối tượng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2019-05-02T16:30:43Z</dcterms:created>
  <dcterms:modified xsi:type="dcterms:W3CDTF">2019-05-04T07:56:49Z</dcterms:modified>
</cp:coreProperties>
</file>