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4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0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5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1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6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2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CD9A-90B6-46FD-9AA0-5E99CBF8506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1EFB-84F8-4682-9FF0-7F29D185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THẺ FORM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8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" y="-20633"/>
            <a:ext cx="12034140" cy="66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365125"/>
            <a:ext cx="9955817" cy="5597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86329" cy="6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3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2019-04-18T14:53:45Z</dcterms:created>
  <dcterms:modified xsi:type="dcterms:W3CDTF">2019-04-18T15:23:32Z</dcterms:modified>
</cp:coreProperties>
</file>