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7"/>
    <p:restoredTop sz="96327"/>
  </p:normalViewPr>
  <p:slideViewPr>
    <p:cSldViewPr snapToGrid="0">
      <p:cViewPr varScale="1">
        <p:scale>
          <a:sx n="68" d="100"/>
          <a:sy n="68" d="100"/>
        </p:scale>
        <p:origin x="21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996-99AB-A5C1-0F01-B7926802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30" y="1145028"/>
            <a:ext cx="8793140" cy="218701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SparkML</a:t>
            </a:r>
            <a:r>
              <a:rPr lang="en-US" sz="4400" dirty="0"/>
              <a:t>: A Scalable Platform for Machine Learning in Cervical 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C6EE-832A-6661-9D8C-267BC029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30" y="3796356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Thuan</a:t>
            </a:r>
            <a:r>
              <a:rPr lang="en-US" dirty="0"/>
              <a:t> </a:t>
            </a:r>
            <a:r>
              <a:rPr lang="en-US" dirty="0" err="1"/>
              <a:t>Nhan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EE5-F49D-E86C-07D4-CB23A10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4885-5E2E-6210-2AF2-6135D69E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classification performance</a:t>
            </a:r>
          </a:p>
          <a:p>
            <a:r>
              <a:rPr lang="en-US" dirty="0"/>
              <a:t>Trees are builds in sequence, each tree improve upon previous tree.</a:t>
            </a:r>
          </a:p>
        </p:txBody>
      </p:sp>
    </p:spTree>
    <p:extLst>
      <p:ext uri="{BB962C8B-B14F-4D97-AF65-F5344CB8AC3E}">
        <p14:creationId xmlns:p14="http://schemas.microsoft.com/office/powerpoint/2010/main" val="241722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2CF-99F7-0B7A-42EF-7DCF5CE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4419-B023-7447-70F9-5FE64511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hyper plane that set the data into different classes</a:t>
            </a:r>
          </a:p>
          <a:p>
            <a:r>
              <a:rPr lang="en-US" dirty="0"/>
              <a:t>Maximize margin between classes</a:t>
            </a:r>
          </a:p>
          <a:p>
            <a:r>
              <a:rPr lang="en-US" dirty="0"/>
              <a:t>Tune the weight of input variables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64995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6342-4E1F-F8AD-98B1-E71B0977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Assumes input variable are independent</a:t>
                </a:r>
              </a:p>
              <a:p>
                <a:r>
                  <a:rPr lang="en-US" dirty="0"/>
                  <a:t>Based on 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Select the class with highest probability as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3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7AA-9C74-A82E-B906-6380E8C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5FD-30D3-BAD3-C9CE-004617A2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factorized representation and learn the weights of the variables to make prediction</a:t>
            </a:r>
          </a:p>
          <a:p>
            <a:r>
              <a:rPr lang="en-US" dirty="0"/>
              <a:t>Extension of linear regression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B8E8-9089-17F2-5BE3-235CB2A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29000"/>
            <a:ext cx="5791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5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765-EE2E-DEA0-DD24-244D714A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BBE8-0234-681F-E2DB-53675833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 columns with Biopsy as the </a:t>
            </a:r>
            <a:r>
              <a:rPr lang="en-US"/>
              <a:t>target column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01B-6753-7DBB-E5E2-AF50A90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Cerivcal</a:t>
            </a:r>
            <a:r>
              <a:rPr lang="en-US" dirty="0"/>
              <a:t>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00B-E91D-6860-6C41-D683C37B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cancer that occur in cervix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most common cancer in women (WHO – 2020)</a:t>
            </a:r>
          </a:p>
          <a:p>
            <a:r>
              <a:rPr lang="en-US" dirty="0"/>
              <a:t>90% new case and deaths occurs in low and mid income country</a:t>
            </a:r>
          </a:p>
          <a:p>
            <a:r>
              <a:rPr lang="en-US" dirty="0"/>
              <a:t>Usually cause by HPV</a:t>
            </a:r>
          </a:p>
        </p:txBody>
      </p:sp>
    </p:spTree>
    <p:extLst>
      <p:ext uri="{BB962C8B-B14F-4D97-AF65-F5344CB8AC3E}">
        <p14:creationId xmlns:p14="http://schemas.microsoft.com/office/powerpoint/2010/main" val="11495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098-06FD-71BA-1BB3-B2BCE5F9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C5BD-F3F8-2784-6C71-81867083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deployment in the real world</a:t>
            </a:r>
          </a:p>
          <a:p>
            <a:r>
              <a:rPr lang="en-US" dirty="0"/>
              <a:t>Low barrier of entry for users</a:t>
            </a:r>
          </a:p>
          <a:p>
            <a:r>
              <a:rPr lang="en-US" dirty="0"/>
              <a:t>Lessen the burden of individuals and healthcare system </a:t>
            </a:r>
          </a:p>
          <a:p>
            <a:r>
              <a:rPr lang="en-US" dirty="0"/>
              <a:t>Improve cervical cancer prediction</a:t>
            </a:r>
          </a:p>
          <a:p>
            <a:pPr lvl="1"/>
            <a:r>
              <a:rPr lang="en-US" dirty="0"/>
              <a:t>Allows for analysis of multiple resources</a:t>
            </a:r>
          </a:p>
          <a:p>
            <a:pPr lvl="1"/>
            <a:r>
              <a:rPr lang="en-US" dirty="0"/>
              <a:t>Identify trends in data that is not apparent to human eyes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Spark:</a:t>
            </a:r>
          </a:p>
          <a:p>
            <a:pPr lvl="1"/>
            <a:r>
              <a:rPr lang="en-US" dirty="0"/>
              <a:t>Distributed computing/big data platform by Apache</a:t>
            </a:r>
          </a:p>
          <a:p>
            <a:pPr lvl="1"/>
            <a:r>
              <a:rPr lang="en-US" dirty="0"/>
              <a:t>High speed processing and efficient handling of data</a:t>
            </a:r>
          </a:p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US" dirty="0"/>
              <a:t>Library that is included in Apache spark</a:t>
            </a:r>
          </a:p>
          <a:p>
            <a:pPr lvl="1"/>
            <a:r>
              <a:rPr lang="en-US" dirty="0"/>
              <a:t>Distributed prebuilt implementation of some common machine algorithm</a:t>
            </a:r>
          </a:p>
          <a:p>
            <a:pPr lvl="1"/>
            <a:r>
              <a:rPr lang="en-US" dirty="0"/>
              <a:t>Pipeline API can simplify the building, training and deployment process of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02" y="3805682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BF60-725A-BE17-4864-8FF6236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25D-6E39-C6D2-90E4-EA6FE3A1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Gradient Boosted Classifier</a:t>
            </a:r>
          </a:p>
          <a:p>
            <a:r>
              <a:rPr lang="en-US" dirty="0"/>
              <a:t>Linear Support Vector Machine</a:t>
            </a:r>
          </a:p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 Factorization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306475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9437-8373-D911-4812-615B893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069E-7902-3DD4-961F-BE905E61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logistic function to predict the fitment curve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A7F9D1-5789-6F16-53A6-EBBDDBA2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429211"/>
            <a:ext cx="4660646" cy="4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B0EF-F1B6-0D72-89A9-0DA0A80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B-5977-E4A5-DF63-E08954CA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tree model to make decision</a:t>
            </a:r>
          </a:p>
          <a:p>
            <a:r>
              <a:rPr lang="en-US" dirty="0"/>
              <a:t>Split data to different subsets where each branch of the tree is a different rule 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2BA5DA-51EE-DF7B-12F3-45ABC631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2" y="3118104"/>
            <a:ext cx="4333916" cy="33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B9F-448A-37E8-F97B-D8BBA58C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869D-F4A9-7E54-E233-6D5104EA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the accuracy</a:t>
            </a:r>
          </a:p>
          <a:p>
            <a:r>
              <a:rPr lang="en-US" dirty="0"/>
              <a:t>Randomly select subset of data to train each decision tree.</a:t>
            </a:r>
          </a:p>
          <a:p>
            <a:r>
              <a:rPr lang="en-US" dirty="0"/>
              <a:t>Combine each tree prediction to make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33973516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{B64B648B-E9B4-5D49-88A4-3C65910F580D}tf10001119</Template>
  <TotalTime>89</TotalTime>
  <Words>387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Gill Sans MT</vt:lpstr>
      <vt:lpstr>Gallery</vt:lpstr>
      <vt:lpstr>SparkML: A Scalable Platform for Machine Learning in Cervical Cancer Research</vt:lpstr>
      <vt:lpstr>Cerivcal Cancer</vt:lpstr>
      <vt:lpstr>Why machine learning</vt:lpstr>
      <vt:lpstr>What is Spark and Spark ML</vt:lpstr>
      <vt:lpstr>Why Spark and SparkML</vt:lpstr>
      <vt:lpstr>Machine learning models chosen</vt:lpstr>
      <vt:lpstr>Logistic Regression</vt:lpstr>
      <vt:lpstr>Decision tree</vt:lpstr>
      <vt:lpstr>Random Forest </vt:lpstr>
      <vt:lpstr>Gradient Boosted Classifier</vt:lpstr>
      <vt:lpstr>Linear Support Vector Machine</vt:lpstr>
      <vt:lpstr>Naives Bayes</vt:lpstr>
      <vt:lpstr>Factorization Machine Classifier</vt:lpstr>
      <vt:lpstr>Data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  Nhan</dc:creator>
  <cp:lastModifiedBy>Thuan  Nhan</cp:lastModifiedBy>
  <cp:revision>3</cp:revision>
  <dcterms:created xsi:type="dcterms:W3CDTF">2023-05-08T10:43:07Z</dcterms:created>
  <dcterms:modified xsi:type="dcterms:W3CDTF">2023-05-14T18:08:31Z</dcterms:modified>
</cp:coreProperties>
</file>