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B122-1820-E3B4-0281-86337E19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B92F0-B1A4-051F-47AD-3FA065B6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ABB5-E19F-FF07-FAF6-0C644A4C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CEA-3F79-9FE7-EB8B-C60F28AC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1D66-2356-7DFF-EB01-73A7379A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39FC-9872-97F0-38CA-54F819D4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1A50A-1762-5832-62B6-0E5F8EBB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C9C5-767A-5EE0-21FC-73A71B7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286E-1912-9933-516C-79861640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4458-2BB0-ADC1-2D27-EB645A64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208EF-5409-F011-1D49-021DF931D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E259B-D989-DF21-92EB-221D267A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235-FA92-D011-26D9-E07FDC32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5080-839E-BF0D-82AA-0ABF7AAE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C8AD3-8789-F934-59DC-8C7ABE4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2C70-268C-A886-E79B-B3E34A0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A5EA-4959-C870-328D-0C168989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151E-061E-C6A7-E665-EB163825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804C-9F81-B1DC-1A5F-8B86FE08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E298-B125-5C94-DCDD-C31953B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DDD3-65BF-8403-941F-111FE72E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554B-B3F9-EF9D-7055-885787B4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A2DD-F84C-F2EE-3C53-1B25043D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C17D-1C24-5866-5B4B-CBC285E0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326D-D829-B482-162E-92B20C25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FA7F-5C8A-949E-CB2F-DFC9CBFE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F26C-A79C-4192-2792-7743222F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FDE03-834D-8DCA-2689-C4DF0957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3392-48E4-DC59-21C9-F135AC42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D358-4B87-EE6A-C5ED-2B5E45F6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03CE1-1CDD-838F-5C81-E58DF6FD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FF05-B579-B320-0487-B3692DAE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1CD8-FE8D-717C-7232-7DD7124A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AA8B5-7854-E0F6-E02C-CDF2D4F19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13BBB-3DB7-9741-3880-40AEC43B3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26D06-9A2A-1F78-E22F-8869128A7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E66B7-355D-A4E5-D050-D9DA1F2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25237-C7AF-9CBF-97E5-671FA44C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1793C-93E4-6BDF-4492-D2CC500B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2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4D2B-EC0A-680E-F1AD-9E213DCA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FF52B-5BBC-D2D3-395A-34354431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0558A-1061-9C17-38CD-A285671E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102A4-E5FF-CD2A-6B20-B26B18B1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DB28D-9CF7-58B2-6346-8BD2F4B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E3C26-AEED-D458-6440-A3998733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1C18E-36E4-5252-6AD1-E79B38B6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A927-1FE1-FC10-4E72-E9EE5352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AB5F-CB5D-5E8B-28BA-338EC4B2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A9A5F-83B6-975C-BCA2-9E30BC9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036C7-41AF-E81B-1B43-E173BFE8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C0E6-3E26-715D-F1BE-6180B875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7AB6-6F33-5F4D-C54D-B65B83E6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D8D-2CC8-E871-7A80-0D7E1935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323FF-6541-06A3-C996-1997089F8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0B212-949D-D966-6630-A5C9FEFC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C65E-A042-0CB9-8471-B3E4502E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B9A1-F0E7-5A58-9FF7-1DD0BC23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2648-D254-1EF6-C088-E896A98D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7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C6EA2-9A0E-2480-3326-4E34EB8F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1270-DBEF-7308-2AD7-B5EFA377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33B1-E29B-47E9-048D-01B88A9A0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6071-4890-4205-8D12-3443F086829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0693-7136-487D-DFE2-BD092D77F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0620-988F-4C0D-2796-31998D47A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CBA7-DCCD-4845-A546-74240ED5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14C4F-9A9C-DF4A-BBC6-8719F052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796"/>
            <a:ext cx="12192000" cy="53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5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6906-47FF-7EAE-A10B-CAD53303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031"/>
            <a:ext cx="12192000" cy="52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F4539-2167-462D-9034-0696CCFC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8" y="0"/>
            <a:ext cx="11137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7D6C2-A1C7-289D-1DCB-C205F571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77" y="0"/>
            <a:ext cx="11281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7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DB527-7752-99FB-A9DD-856B807D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08" y="0"/>
            <a:ext cx="10742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6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050A3-D0B9-9381-611A-A26A7C95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680654"/>
            <a:ext cx="10155067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D5CF2-92DA-9CA8-0534-120E6579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0"/>
            <a:ext cx="1135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8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04141-D3AB-B688-E301-9C674CB4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377"/>
            <a:ext cx="12192000" cy="59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1BD-05CB-1382-60D2-4AAB789C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FA22-2C37-AF15-919C-7E5B67A10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4D0B0-61C7-349D-9AC9-FCA8D875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93"/>
            <a:ext cx="12192000" cy="66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9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Nhật Tín</dc:creator>
  <cp:lastModifiedBy>Đào Nhật Tín</cp:lastModifiedBy>
  <cp:revision>12</cp:revision>
  <dcterms:created xsi:type="dcterms:W3CDTF">2022-08-27T02:37:53Z</dcterms:created>
  <dcterms:modified xsi:type="dcterms:W3CDTF">2022-08-29T03:35:39Z</dcterms:modified>
</cp:coreProperties>
</file>