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8312" y="-1"/>
            <a:ext cx="9218815" cy="6877079"/>
            <a:chOff x="-16626" y="-1"/>
            <a:chExt cx="9218815" cy="6877079"/>
          </a:xfrm>
        </p:grpSpPr>
        <p:sp>
          <p:nvSpPr>
            <p:cNvPr id="8" name="Rectangle 7"/>
            <p:cNvSpPr/>
            <p:nvPr userDrawn="1"/>
          </p:nvSpPr>
          <p:spPr>
            <a:xfrm>
              <a:off x="-9728" y="-1"/>
              <a:ext cx="9144000" cy="5818910"/>
            </a:xfrm>
            <a:prstGeom prst="rect">
              <a:avLst/>
            </a:prstGeom>
            <a:solidFill>
              <a:srgbClr val="005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178" t="11922" r="13142" b="46651"/>
            <a:stretch/>
          </p:blipFill>
          <p:spPr>
            <a:xfrm>
              <a:off x="-16626" y="5577841"/>
              <a:ext cx="9218815" cy="1299237"/>
            </a:xfrm>
            <a:prstGeom prst="rect">
              <a:avLst/>
            </a:prstGeom>
            <a:ln>
              <a:noFill/>
            </a:ln>
            <a:effectLst/>
          </p:spPr>
        </p:pic>
      </p:grpSp>
      <p:sp>
        <p:nvSpPr>
          <p:cNvPr id="2" name="Title 1"/>
          <p:cNvSpPr>
            <a:spLocks noGrp="1"/>
          </p:cNvSpPr>
          <p:nvPr>
            <p:ph type="ctrTitle"/>
          </p:nvPr>
        </p:nvSpPr>
        <p:spPr>
          <a:xfrm>
            <a:off x="536171" y="1580419"/>
            <a:ext cx="8117378" cy="2387600"/>
          </a:xfrm>
        </p:spPr>
        <p:txBody>
          <a:bodyPr anchor="b">
            <a:normAutofit/>
          </a:bodyPr>
          <a:lstStyle>
            <a:lvl1pPr algn="l">
              <a:defRPr sz="4500" b="1">
                <a:solidFill>
                  <a:schemeClr val="accent4">
                    <a:lumMod val="60000"/>
                    <a:lumOff val="40000"/>
                  </a:schemeClr>
                </a:solidFill>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536171" y="4073236"/>
            <a:ext cx="8117378" cy="1399388"/>
          </a:xfrm>
        </p:spPr>
        <p:txBody>
          <a:bodyPr/>
          <a:lstStyle>
            <a:lvl1pPr marL="0" indent="0" algn="l">
              <a:buNone/>
              <a:defRPr sz="2400">
                <a:solidFill>
                  <a:schemeClr val="accent5">
                    <a:lumMod val="40000"/>
                    <a:lumOff val="60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4328" y="260768"/>
            <a:ext cx="4255346" cy="1076421"/>
          </a:xfrm>
          <a:prstGeom prst="rect">
            <a:avLst/>
          </a:prstGeom>
        </p:spPr>
      </p:pic>
    </p:spTree>
    <p:extLst>
      <p:ext uri="{BB962C8B-B14F-4D97-AF65-F5344CB8AC3E}">
        <p14:creationId xmlns:p14="http://schemas.microsoft.com/office/powerpoint/2010/main" val="288766299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C70B41-42E7-4ACB-A7DD-D6B59CF3362A}"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A2C45-7E42-4D76-8F48-342947320F32}" type="slidenum">
              <a:rPr lang="en-US" smtClean="0"/>
              <a:t>‹#›</a:t>
            </a:fld>
            <a:endParaRPr lang="en-US"/>
          </a:p>
        </p:txBody>
      </p:sp>
    </p:spTree>
    <p:extLst>
      <p:ext uri="{BB962C8B-B14F-4D97-AF65-F5344CB8AC3E}">
        <p14:creationId xmlns:p14="http://schemas.microsoft.com/office/powerpoint/2010/main" val="24278148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grpSp>
        <p:nvGrpSpPr>
          <p:cNvPr id="4" name="Group 3"/>
          <p:cNvGrpSpPr/>
          <p:nvPr/>
        </p:nvGrpSpPr>
        <p:grpSpPr>
          <a:xfrm>
            <a:off x="1" y="2"/>
            <a:ext cx="9144000" cy="6801159"/>
            <a:chOff x="1" y="0"/>
            <a:chExt cx="9144000" cy="6801159"/>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86292"/>
              <a:ext cx="9144000" cy="6414867"/>
            </a:xfrm>
            <a:prstGeom prst="rect">
              <a:avLst/>
            </a:prstGeom>
          </p:spPr>
        </p:pic>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b="35945"/>
            <a:stretch/>
          </p:blipFill>
          <p:spPr>
            <a:xfrm>
              <a:off x="1" y="0"/>
              <a:ext cx="9144000" cy="4109013"/>
            </a:xfrm>
            <a:prstGeom prst="rect">
              <a:avLst/>
            </a:prstGeom>
          </p:spPr>
        </p:pic>
      </p:grpSp>
      <p:sp>
        <p:nvSpPr>
          <p:cNvPr id="2" name="Title 1"/>
          <p:cNvSpPr>
            <a:spLocks noGrp="1"/>
          </p:cNvSpPr>
          <p:nvPr>
            <p:ph type="ctrTitle"/>
          </p:nvPr>
        </p:nvSpPr>
        <p:spPr>
          <a:xfrm>
            <a:off x="685800" y="1580419"/>
            <a:ext cx="7772400" cy="2387600"/>
          </a:xfrm>
        </p:spPr>
        <p:txBody>
          <a:bodyPr anchor="b">
            <a:normAutofit/>
          </a:bodyPr>
          <a:lstStyle>
            <a:lvl1pPr algn="ctr">
              <a:defRPr sz="5500" b="1">
                <a:solidFill>
                  <a:schemeClr val="bg1"/>
                </a:solidFill>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073236"/>
            <a:ext cx="7772400" cy="1399388"/>
          </a:xfrm>
        </p:spPr>
        <p:txBody>
          <a:bodyPr/>
          <a:lstStyle>
            <a:lvl1pPr marL="0" indent="0" algn="ctr">
              <a:buNone/>
              <a:defRPr sz="2400">
                <a:solidFill>
                  <a:schemeClr val="accent5">
                    <a:lumMod val="40000"/>
                    <a:lumOff val="60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347560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a:defRPr>
                <a:solidFill>
                  <a:srgbClr val="0070C0"/>
                </a:solidFill>
              </a:defRPr>
            </a:lvl2pPr>
            <a:lvl3pPr>
              <a:defRPr>
                <a:solidFill>
                  <a:srgbClr val="002060"/>
                </a:solidFill>
              </a:defRPr>
            </a:lvl3pPr>
            <a:lvl4pPr>
              <a:defRPr>
                <a:solidFill>
                  <a:srgbClr val="C00000"/>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C70B41-42E7-4ACB-A7DD-D6B59CF3362A}"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A2C45-7E42-4D76-8F48-342947320F32}" type="slidenum">
              <a:rPr lang="en-US" smtClean="0"/>
              <a:t>‹#›</a:t>
            </a:fld>
            <a:endParaRPr lang="en-US"/>
          </a:p>
        </p:txBody>
      </p:sp>
    </p:spTree>
    <p:extLst>
      <p:ext uri="{BB962C8B-B14F-4D97-AF65-F5344CB8AC3E}">
        <p14:creationId xmlns:p14="http://schemas.microsoft.com/office/powerpoint/2010/main" val="38256742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2086497"/>
            <a:ext cx="7886700" cy="2475981"/>
          </a:xfrm>
        </p:spPr>
        <p:txBody>
          <a:bodyPr anchor="b">
            <a:normAutofit/>
          </a:bodyPr>
          <a:lstStyle>
            <a:lvl1pPr>
              <a:defRPr sz="4000">
                <a:solidFill>
                  <a:srgbClr val="0070C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C70B41-42E7-4ACB-A7DD-D6B59CF3362A}"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A2C45-7E42-4D76-8F48-342947320F32}"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4391" y="16626"/>
            <a:ext cx="2925695" cy="740076"/>
          </a:xfrm>
          <a:prstGeom prst="rect">
            <a:avLst/>
          </a:prstGeom>
        </p:spPr>
      </p:pic>
    </p:spTree>
    <p:extLst>
      <p:ext uri="{BB962C8B-B14F-4D97-AF65-F5344CB8AC3E}">
        <p14:creationId xmlns:p14="http://schemas.microsoft.com/office/powerpoint/2010/main" val="22606165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C70B41-42E7-4ACB-A7DD-D6B59CF3362A}"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A2C45-7E42-4D76-8F48-342947320F32}" type="slidenum">
              <a:rPr lang="en-US" smtClean="0"/>
              <a:t>‹#›</a:t>
            </a:fld>
            <a:endParaRPr lang="en-US"/>
          </a:p>
        </p:txBody>
      </p:sp>
    </p:spTree>
    <p:extLst>
      <p:ext uri="{BB962C8B-B14F-4D97-AF65-F5344CB8AC3E}">
        <p14:creationId xmlns:p14="http://schemas.microsoft.com/office/powerpoint/2010/main" val="21980623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99120"/>
            <a:ext cx="7886700" cy="59083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024458"/>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1848370"/>
            <a:ext cx="3868340" cy="3887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024458"/>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1" y="1848370"/>
            <a:ext cx="3887391" cy="3887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C70B41-42E7-4ACB-A7DD-D6B59CF3362A}" type="datetimeFigureOut">
              <a:rPr lang="en-US" smtClean="0"/>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FA2C45-7E42-4D76-8F48-342947320F32}" type="slidenum">
              <a:rPr lang="en-US" smtClean="0"/>
              <a:t>‹#›</a:t>
            </a:fld>
            <a:endParaRPr lang="en-US"/>
          </a:p>
        </p:txBody>
      </p:sp>
    </p:spTree>
    <p:extLst>
      <p:ext uri="{BB962C8B-B14F-4D97-AF65-F5344CB8AC3E}">
        <p14:creationId xmlns:p14="http://schemas.microsoft.com/office/powerpoint/2010/main" val="404053053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C70B41-42E7-4ACB-A7DD-D6B59CF3362A}" type="datetimeFigureOut">
              <a:rPr lang="en-US" smtClean="0"/>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FA2C45-7E42-4D76-8F48-342947320F32}" type="slidenum">
              <a:rPr lang="en-US" smtClean="0"/>
              <a:t>‹#›</a:t>
            </a:fld>
            <a:endParaRPr lang="en-US"/>
          </a:p>
        </p:txBody>
      </p:sp>
    </p:spTree>
    <p:extLst>
      <p:ext uri="{BB962C8B-B14F-4D97-AF65-F5344CB8AC3E}">
        <p14:creationId xmlns:p14="http://schemas.microsoft.com/office/powerpoint/2010/main" val="18466310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70B41-42E7-4ACB-A7DD-D6B59CF3362A}" type="datetimeFigureOut">
              <a:rPr lang="en-US" smtClean="0"/>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FA2C45-7E42-4D76-8F48-342947320F32}" type="slidenum">
              <a:rPr lang="en-US" smtClean="0"/>
              <a:t>‹#›</a:t>
            </a:fld>
            <a:endParaRPr lang="en-US"/>
          </a:p>
        </p:txBody>
      </p:sp>
    </p:spTree>
    <p:extLst>
      <p:ext uri="{BB962C8B-B14F-4D97-AF65-F5344CB8AC3E}">
        <p14:creationId xmlns:p14="http://schemas.microsoft.com/office/powerpoint/2010/main" val="16666260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0" y="91440"/>
            <a:ext cx="7885509" cy="59020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0430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904298"/>
            <a:ext cx="2949178" cy="48815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C70B41-42E7-4ACB-A7DD-D6B59CF3362A}"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A2C45-7E42-4D76-8F48-342947320F32}" type="slidenum">
              <a:rPr lang="en-US" smtClean="0"/>
              <a:t>‹#›</a:t>
            </a:fld>
            <a:endParaRPr lang="en-US"/>
          </a:p>
        </p:txBody>
      </p:sp>
    </p:spTree>
    <p:extLst>
      <p:ext uri="{BB962C8B-B14F-4D97-AF65-F5344CB8AC3E}">
        <p14:creationId xmlns:p14="http://schemas.microsoft.com/office/powerpoint/2010/main" val="1396502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Content Placeholder 3"/>
          <p:cNvPicPr>
            <a:picLocks noChangeAspect="1"/>
          </p:cNvPicPr>
          <p:nvPr/>
        </p:nvPicPr>
        <p:blipFill rotWithShape="1">
          <a:blip r:embed="rId12" cstate="print">
            <a:extLst>
              <a:ext uri="{28A0092B-C50C-407E-A947-70E740481C1C}">
                <a14:useLocalDpi xmlns:a14="http://schemas.microsoft.com/office/drawing/2010/main" val="0"/>
              </a:ext>
            </a:extLst>
          </a:blip>
          <a:srcRect r="7809"/>
          <a:stretch/>
        </p:blipFill>
        <p:spPr>
          <a:xfrm>
            <a:off x="1" y="0"/>
            <a:ext cx="9132425" cy="6858000"/>
          </a:xfrm>
          <a:prstGeom prst="rect">
            <a:avLst/>
          </a:prstGeom>
        </p:spPr>
      </p:pic>
      <p:sp>
        <p:nvSpPr>
          <p:cNvPr id="2" name="Title Placeholder 1"/>
          <p:cNvSpPr>
            <a:spLocks noGrp="1"/>
          </p:cNvSpPr>
          <p:nvPr>
            <p:ph type="title"/>
          </p:nvPr>
        </p:nvSpPr>
        <p:spPr>
          <a:xfrm>
            <a:off x="346710" y="114301"/>
            <a:ext cx="8416290" cy="64008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46710" y="1021081"/>
            <a:ext cx="8416290" cy="4747261"/>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rgbClr val="0070C0"/>
                </a:solidFill>
              </a:defRPr>
            </a:lvl1pPr>
          </a:lstStyle>
          <a:p>
            <a:fld id="{D8C70B41-42E7-4ACB-A7DD-D6B59CF3362A}" type="datetimeFigureOut">
              <a:rPr lang="en-US" smtClean="0"/>
              <a:t>9/25/2023</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rgbClr val="0070C0"/>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rgbClr val="0070C0"/>
                </a:solidFill>
              </a:defRPr>
            </a:lvl1pPr>
          </a:lstStyle>
          <a:p>
            <a:fld id="{D7FA2C45-7E42-4D76-8F48-342947320F32}" type="slidenum">
              <a:rPr lang="en-US" smtClean="0"/>
              <a:t>‹#›</a:t>
            </a:fld>
            <a:endParaRPr lang="en-US"/>
          </a:p>
        </p:txBody>
      </p:sp>
    </p:spTree>
    <p:extLst>
      <p:ext uri="{BB962C8B-B14F-4D97-AF65-F5344CB8AC3E}">
        <p14:creationId xmlns:p14="http://schemas.microsoft.com/office/powerpoint/2010/main" val="2259498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3000" b="1" kern="1200">
          <a:solidFill>
            <a:schemeClr val="bg1"/>
          </a:solidFill>
          <a:effectLst>
            <a:outerShdw blurRad="50800" dist="38100" dir="2700000" algn="tl" rotWithShape="0">
              <a:prstClr val="black">
                <a:alpha val="40000"/>
              </a:prstClr>
            </a:outerShdw>
          </a:effectLst>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effectLst/>
              </a:rPr>
              <a:t>TOÁN RỜI RẠC</a:t>
            </a:r>
            <a:br>
              <a:rPr lang="en-US" dirty="0">
                <a:effectLst/>
              </a:rPr>
            </a:br>
            <a:endParaRPr lang="en-US" dirty="0"/>
          </a:p>
        </p:txBody>
      </p:sp>
      <p:sp>
        <p:nvSpPr>
          <p:cNvPr id="3" name="Subtitle 2"/>
          <p:cNvSpPr>
            <a:spLocks noGrp="1"/>
          </p:cNvSpPr>
          <p:nvPr>
            <p:ph type="subTitle" idx="1"/>
          </p:nvPr>
        </p:nvSpPr>
        <p:spPr/>
        <p:txBody>
          <a:bodyPr/>
          <a:lstStyle/>
          <a:p>
            <a:pPr algn="ctr"/>
            <a:r>
              <a:rPr lang="en-US" dirty="0" smtClean="0"/>
              <a:t>TS. </a:t>
            </a:r>
            <a:r>
              <a:rPr lang="en-US" dirty="0" err="1" smtClean="0"/>
              <a:t>Lê</a:t>
            </a:r>
            <a:r>
              <a:rPr lang="en-US" dirty="0" smtClean="0"/>
              <a:t> </a:t>
            </a:r>
            <a:r>
              <a:rPr lang="en-US" dirty="0" err="1" smtClean="0"/>
              <a:t>Xuân</a:t>
            </a:r>
            <a:r>
              <a:rPr lang="en-US" dirty="0" smtClean="0"/>
              <a:t> </a:t>
            </a:r>
            <a:r>
              <a:rPr lang="en-US" dirty="0" err="1" smtClean="0"/>
              <a:t>Vinh</a:t>
            </a:r>
            <a:endParaRPr lang="en-US" dirty="0" smtClean="0"/>
          </a:p>
          <a:p>
            <a:pPr algn="ctr"/>
            <a:r>
              <a:rPr lang="en-US" dirty="0" err="1" smtClean="0"/>
              <a:t>Tháng</a:t>
            </a:r>
            <a:r>
              <a:rPr lang="en-US" dirty="0" smtClean="0"/>
              <a:t> 9/2023</a:t>
            </a:r>
            <a:endParaRPr lang="en-US" dirty="0"/>
          </a:p>
        </p:txBody>
      </p:sp>
    </p:spTree>
    <p:extLst>
      <p:ext uri="{BB962C8B-B14F-4D97-AF65-F5344CB8AC3E}">
        <p14:creationId xmlns:p14="http://schemas.microsoft.com/office/powerpoint/2010/main" val="869994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err="1">
                <a:effectLst/>
              </a:rPr>
              <a:t>Các</a:t>
            </a:r>
            <a:r>
              <a:rPr lang="en-US" dirty="0">
                <a:effectLst/>
              </a:rPr>
              <a:t> </a:t>
            </a:r>
            <a:r>
              <a:rPr lang="en-US" dirty="0" err="1">
                <a:effectLst/>
              </a:rPr>
              <a:t>nguyên</a:t>
            </a:r>
            <a:r>
              <a:rPr lang="en-US" dirty="0">
                <a:effectLst/>
              </a:rPr>
              <a:t> </a:t>
            </a:r>
            <a:r>
              <a:rPr lang="en-US" dirty="0" err="1">
                <a:effectLst/>
              </a:rPr>
              <a:t>lý</a:t>
            </a:r>
            <a:r>
              <a:rPr lang="he-IL" dirty="0">
                <a:effectLst/>
              </a:rPr>
              <a:t>‎</a:t>
            </a:r>
            <a:r>
              <a:rPr lang="en-US" dirty="0">
                <a:effectLst/>
              </a:rPr>
              <a:t> </a:t>
            </a:r>
            <a:r>
              <a:rPr lang="en-US" dirty="0" err="1">
                <a:effectLst/>
              </a:rPr>
              <a:t>cơ</a:t>
            </a:r>
            <a:r>
              <a:rPr lang="en-US" dirty="0">
                <a:effectLst/>
              </a:rPr>
              <a:t> </a:t>
            </a:r>
            <a:r>
              <a:rPr lang="en-US" dirty="0" err="1" smtClean="0">
                <a:effectLst/>
              </a:rPr>
              <a:t>bản</a:t>
            </a:r>
            <a:endParaRPr lang="en-US" dirty="0"/>
          </a:p>
        </p:txBody>
      </p:sp>
      <p:sp>
        <p:nvSpPr>
          <p:cNvPr id="3" name="Content Placeholder 2"/>
          <p:cNvSpPr>
            <a:spLocks noGrp="1"/>
          </p:cNvSpPr>
          <p:nvPr>
            <p:ph idx="1"/>
          </p:nvPr>
        </p:nvSpPr>
        <p:spPr/>
        <p:txBody>
          <a:bodyPr/>
          <a:lstStyle/>
          <a:p>
            <a:pPr lvl="0"/>
            <a:endParaRPr lang="en-US" b="1"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570" y="1371600"/>
            <a:ext cx="7764030" cy="316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96923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cách</a:t>
            </a:r>
            <a:r>
              <a:rPr lang="en-US" dirty="0" smtClean="0"/>
              <a:t> </a:t>
            </a:r>
            <a:r>
              <a:rPr lang="en-US" dirty="0" err="1" smtClean="0"/>
              <a:t>khác</a:t>
            </a:r>
            <a:r>
              <a:rPr lang="en-US" dirty="0" smtClean="0"/>
              <a:t> </a:t>
            </a:r>
            <a:r>
              <a:rPr lang="en-US" dirty="0" err="1" smtClean="0"/>
              <a:t>để</a:t>
            </a:r>
            <a:r>
              <a:rPr lang="en-US" dirty="0" smtClean="0"/>
              <a:t> </a:t>
            </a:r>
            <a:r>
              <a:rPr lang="en-US" dirty="0" err="1" smtClean="0"/>
              <a:t>ứng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vi-VN" dirty="0"/>
              <a:t>Nếu thành phần thứ  của một bộ có thứ tự  có  khả năng chọn  thì số bộ đuợc tạo ra là .</a:t>
            </a:r>
            <a:endParaRPr lang="en-US" dirty="0"/>
          </a:p>
          <a:p>
            <a:r>
              <a:rPr lang="vi-VN" dirty="0"/>
              <a:t>Ví dụ. Mỗi xe máy được đánh số dạng 77x-yyyy, trong đó x là chữ cái và y là chữ số. Số xe máy tối đa được đánh số như trên là bao nhiêu? </a:t>
            </a:r>
            <a:endParaRPr lang="en-US" dirty="0"/>
          </a:p>
          <a:p>
            <a:endParaRPr lang="en-US" dirty="0"/>
          </a:p>
        </p:txBody>
      </p:sp>
    </p:spTree>
    <p:extLst>
      <p:ext uri="{BB962C8B-B14F-4D97-AF65-F5344CB8AC3E}">
        <p14:creationId xmlns:p14="http://schemas.microsoft.com/office/powerpoint/2010/main" val="2086890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tổ</a:t>
            </a:r>
            <a:r>
              <a:rPr lang="en-US" dirty="0" smtClean="0"/>
              <a:t> </a:t>
            </a:r>
            <a:r>
              <a:rPr lang="en-US" dirty="0" err="1" smtClean="0"/>
              <a:t>hợp</a:t>
            </a:r>
            <a:r>
              <a:rPr lang="en-US" dirty="0" smtClean="0"/>
              <a:t> </a:t>
            </a:r>
            <a:r>
              <a:rPr lang="en-US" dirty="0" err="1" smtClean="0"/>
              <a:t>cơ</a:t>
            </a:r>
            <a:r>
              <a:rPr lang="en-US" dirty="0" smtClean="0"/>
              <a:t> </a:t>
            </a:r>
            <a:r>
              <a:rPr lang="en-US" dirty="0" err="1" smtClean="0"/>
              <a:t>bản</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0360" y="1335803"/>
            <a:ext cx="7807840" cy="4074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35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hình</a:t>
            </a:r>
            <a:r>
              <a:rPr lang="en-US" dirty="0" smtClean="0"/>
              <a:t> </a:t>
            </a:r>
            <a:r>
              <a:rPr lang="en-US" dirty="0" err="1" smtClean="0"/>
              <a:t>tổ</a:t>
            </a:r>
            <a:r>
              <a:rPr lang="en-US" dirty="0" smtClean="0"/>
              <a:t> </a:t>
            </a:r>
            <a:r>
              <a:rPr lang="en-US" dirty="0" err="1" smtClean="0"/>
              <a:t>hợp</a:t>
            </a:r>
            <a:r>
              <a:rPr lang="en-US" dirty="0" smtClean="0"/>
              <a:t> </a:t>
            </a:r>
            <a:r>
              <a:rPr lang="en-US" dirty="0" err="1" smtClean="0"/>
              <a:t>cơ</a:t>
            </a:r>
            <a:r>
              <a:rPr lang="en-US" dirty="0" smtClean="0"/>
              <a:t> </a:t>
            </a:r>
            <a:r>
              <a:rPr lang="en-US" dirty="0" err="1" smtClean="0"/>
              <a:t>bản</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4253" y="1053233"/>
            <a:ext cx="8441147" cy="3975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45258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Chứng</a:t>
            </a:r>
            <a:r>
              <a:rPr lang="en-US" dirty="0" smtClean="0"/>
              <a:t> minh</a:t>
            </a:r>
            <a:endParaRPr lang="en-US" dirty="0"/>
          </a:p>
        </p:txBody>
      </p:sp>
      <p:sp>
        <p:nvSpPr>
          <p:cNvPr id="3" name="Content Placeholder 2"/>
          <p:cNvSpPr>
            <a:spLocks noGrp="1"/>
          </p:cNvSpPr>
          <p:nvPr>
            <p:ph idx="1"/>
          </p:nvPr>
        </p:nvSpPr>
        <p:spPr/>
        <p:txBody>
          <a:bodyPr>
            <a:normAutofit/>
          </a:bodyPr>
          <a:lstStyle/>
          <a:p>
            <a:r>
              <a:rPr lang="en-US" dirty="0" smtClean="0"/>
              <a:t>CT1. C</a:t>
            </a:r>
            <a:r>
              <a:rPr lang="vi-VN" dirty="0" smtClean="0"/>
              <a:t>hỉ </a:t>
            </a:r>
            <a:r>
              <a:rPr lang="vi-VN" dirty="0"/>
              <a:t>có duy nhất một cách lấy tập n phần tử từ một tập n phần tử cho trước. Điều này cũng vậy khi lấy tập không có phần tử nào.</a:t>
            </a:r>
            <a:endParaRPr lang="en-US" dirty="0"/>
          </a:p>
          <a:p>
            <a:r>
              <a:rPr lang="en-US" dirty="0" smtClean="0"/>
              <a:t>CT2. Đ</a:t>
            </a:r>
            <a:r>
              <a:rPr lang="vi-VN" dirty="0" smtClean="0"/>
              <a:t>ược </a:t>
            </a:r>
            <a:r>
              <a:rPr lang="vi-VN" dirty="0"/>
              <a:t>suy ra từ lập luận là: mỗi cách lấy k phần tử từ tập có n phần tử đã cho tương ứng 1-1 với một cách lấy n-k phần tử (còn lại).</a:t>
            </a:r>
            <a:endParaRPr lang="en-US" dirty="0"/>
          </a:p>
          <a:p>
            <a:r>
              <a:rPr lang="en-US" dirty="0" smtClean="0"/>
              <a:t>CT3. C</a:t>
            </a:r>
            <a:r>
              <a:rPr lang="vi-VN" dirty="0" smtClean="0"/>
              <a:t>ó </a:t>
            </a:r>
            <a:r>
              <a:rPr lang="vi-VN" dirty="0"/>
              <a:t>thể suy ra </a:t>
            </a:r>
            <a:r>
              <a:rPr lang="vi-VN" dirty="0" smtClean="0"/>
              <a:t>như </a:t>
            </a:r>
            <a:r>
              <a:rPr lang="vi-VN" dirty="0"/>
              <a:t>sau: cố định một phần tử a nào đó, rồi chia các tổ hợp thành hai lớp một lớp có mặt a và một lớp không có mặt a. </a:t>
            </a:r>
            <a:endParaRPr lang="en-US" dirty="0"/>
          </a:p>
          <a:p>
            <a:endParaRPr lang="en-US" dirty="0"/>
          </a:p>
        </p:txBody>
      </p:sp>
    </p:spTree>
    <p:extLst>
      <p:ext uri="{BB962C8B-B14F-4D97-AF65-F5344CB8AC3E}">
        <p14:creationId xmlns:p14="http://schemas.microsoft.com/office/powerpoint/2010/main" val="10107349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Tam </a:t>
            </a:r>
            <a:r>
              <a:rPr lang="en-US" dirty="0" err="1" smtClean="0"/>
              <a:t>giác</a:t>
            </a:r>
            <a:r>
              <a:rPr lang="en-US" dirty="0" smtClean="0"/>
              <a:t> Pascal</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840" y="914400"/>
            <a:ext cx="8657517"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42620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990600"/>
            <a:ext cx="8699544" cy="4247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63745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1" y="762000"/>
            <a:ext cx="8382000" cy="520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97137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Hoán</a:t>
            </a:r>
            <a:r>
              <a:rPr lang="en-US" dirty="0" smtClean="0"/>
              <a:t> </a:t>
            </a:r>
            <a:r>
              <a:rPr lang="en-US" dirty="0" err="1" smtClean="0"/>
              <a:t>vị</a:t>
            </a:r>
            <a:r>
              <a:rPr lang="en-US" dirty="0" smtClean="0"/>
              <a:t> </a:t>
            </a:r>
            <a:r>
              <a:rPr lang="en-US" dirty="0" err="1" smtClean="0"/>
              <a:t>lặp</a:t>
            </a:r>
            <a:endParaRPr lang="en-US" dirty="0"/>
          </a:p>
        </p:txBody>
      </p:sp>
      <p:sp>
        <p:nvSpPr>
          <p:cNvPr id="3" name="Content Placeholder 2"/>
          <p:cNvSpPr>
            <a:spLocks noGrp="1"/>
          </p:cNvSpPr>
          <p:nvPr>
            <p:ph idx="1"/>
          </p:nvPr>
        </p:nvSpPr>
        <p:spPr/>
        <p:txBody>
          <a:bodyPr/>
          <a:lstStyle/>
          <a:p>
            <a:r>
              <a:rPr lang="vi-VN" dirty="0"/>
              <a:t>Chúng ta đã xét hoán vị của n phần tử, mỗi hoán vị là một cách sắp xếp n phần tử khác nhau. Tuy nhiên, nếu một số phần tử trong đó giống nhau thì mỗi một cách sắp xếp là một hoán vị lặp.</a:t>
            </a:r>
            <a:endParaRPr lang="en-US" dirty="0"/>
          </a:p>
          <a:p>
            <a:r>
              <a:rPr lang="vi-VN" dirty="0"/>
              <a:t>	Ví dụ. Có bao nhiêu cách sắp các chữ cái trong từ ACCESS để tạo thành các “từ” khác nhau. </a:t>
            </a:r>
            <a:endParaRPr lang="en-US" dirty="0"/>
          </a:p>
          <a:p>
            <a:endParaRPr lang="en-US" dirty="0"/>
          </a:p>
        </p:txBody>
      </p:sp>
    </p:spTree>
    <p:extLst>
      <p:ext uri="{BB962C8B-B14F-4D97-AF65-F5344CB8AC3E}">
        <p14:creationId xmlns:p14="http://schemas.microsoft.com/office/powerpoint/2010/main" val="4187327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981" y="1066801"/>
            <a:ext cx="8379619" cy="4512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166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r>
              <a:rPr lang="vi-VN" dirty="0" smtClean="0"/>
              <a:t/>
            </a:r>
            <a:br>
              <a:rPr lang="vi-VN" dirty="0" smtClean="0"/>
            </a:br>
            <a:endParaRPr lang="en-US" dirty="0"/>
          </a:p>
        </p:txBody>
      </p:sp>
      <p:sp>
        <p:nvSpPr>
          <p:cNvPr id="3" name="Content Placeholder 2"/>
          <p:cNvSpPr>
            <a:spLocks noGrp="1"/>
          </p:cNvSpPr>
          <p:nvPr>
            <p:ph idx="1"/>
          </p:nvPr>
        </p:nvSpPr>
        <p:spPr/>
        <p:txBody>
          <a:bodyPr/>
          <a:lstStyle/>
          <a:p>
            <a:pPr lvl="0"/>
            <a:r>
              <a:rPr lang="en-US" dirty="0" err="1" smtClean="0"/>
              <a:t>Toán</a:t>
            </a:r>
            <a:r>
              <a:rPr lang="en-US" dirty="0" smtClean="0"/>
              <a:t> </a:t>
            </a:r>
            <a:r>
              <a:rPr lang="en-US" dirty="0" err="1"/>
              <a:t>rời</a:t>
            </a:r>
            <a:r>
              <a:rPr lang="en-US" dirty="0"/>
              <a:t> </a:t>
            </a:r>
            <a:r>
              <a:rPr lang="en-US" dirty="0" err="1"/>
              <a:t>rạc</a:t>
            </a:r>
            <a:r>
              <a:rPr lang="en-US" dirty="0"/>
              <a:t> – </a:t>
            </a:r>
            <a:r>
              <a:rPr lang="en-US" dirty="0" err="1"/>
              <a:t>Nguyễn</a:t>
            </a:r>
            <a:r>
              <a:rPr lang="en-US" dirty="0"/>
              <a:t> </a:t>
            </a:r>
            <a:r>
              <a:rPr lang="en-US" dirty="0" err="1"/>
              <a:t>Đức</a:t>
            </a:r>
            <a:r>
              <a:rPr lang="en-US" dirty="0"/>
              <a:t> </a:t>
            </a:r>
            <a:r>
              <a:rPr lang="en-US" dirty="0" err="1"/>
              <a:t>Nghĩa</a:t>
            </a:r>
            <a:r>
              <a:rPr lang="en-US" dirty="0"/>
              <a:t>, </a:t>
            </a:r>
            <a:r>
              <a:rPr lang="en-US" dirty="0" err="1"/>
              <a:t>Nguyễn</a:t>
            </a:r>
            <a:r>
              <a:rPr lang="en-US" dirty="0"/>
              <a:t> </a:t>
            </a:r>
            <a:r>
              <a:rPr lang="en-US" dirty="0" err="1"/>
              <a:t>Tô</a:t>
            </a:r>
            <a:r>
              <a:rPr lang="en-US" dirty="0"/>
              <a:t> </a:t>
            </a:r>
            <a:r>
              <a:rPr lang="en-US" dirty="0" err="1"/>
              <a:t>Thành</a:t>
            </a:r>
            <a:r>
              <a:rPr lang="en-US" dirty="0"/>
              <a:t>, ĐHBK </a:t>
            </a:r>
            <a:r>
              <a:rPr lang="en-US" dirty="0" err="1"/>
              <a:t>Hà</a:t>
            </a:r>
            <a:r>
              <a:rPr lang="en-US" dirty="0"/>
              <a:t> </a:t>
            </a:r>
            <a:r>
              <a:rPr lang="en-US" dirty="0" err="1"/>
              <a:t>Nội</a:t>
            </a:r>
            <a:r>
              <a:rPr lang="en-US" dirty="0"/>
              <a:t>.</a:t>
            </a:r>
          </a:p>
          <a:p>
            <a:pPr lvl="0"/>
            <a:r>
              <a:rPr lang="en-US" dirty="0" err="1"/>
              <a:t>Toán</a:t>
            </a:r>
            <a:r>
              <a:rPr lang="en-US" dirty="0"/>
              <a:t> </a:t>
            </a:r>
            <a:r>
              <a:rPr lang="en-US" dirty="0" err="1"/>
              <a:t>rời</a:t>
            </a:r>
            <a:r>
              <a:rPr lang="en-US" dirty="0"/>
              <a:t> </a:t>
            </a:r>
            <a:r>
              <a:rPr lang="en-US" dirty="0" err="1"/>
              <a:t>rạc</a:t>
            </a:r>
            <a:r>
              <a:rPr lang="en-US" dirty="0"/>
              <a:t> </a:t>
            </a:r>
            <a:r>
              <a:rPr lang="en-US" dirty="0" err="1"/>
              <a:t>ứng</a:t>
            </a:r>
            <a:r>
              <a:rPr lang="en-US" dirty="0"/>
              <a:t> </a:t>
            </a:r>
            <a:r>
              <a:rPr lang="en-US" dirty="0" err="1"/>
              <a:t>dụng</a:t>
            </a:r>
            <a:r>
              <a:rPr lang="en-US" dirty="0"/>
              <a:t> </a:t>
            </a:r>
            <a:r>
              <a:rPr lang="en-US" dirty="0" err="1"/>
              <a:t>trong</a:t>
            </a:r>
            <a:r>
              <a:rPr lang="en-US" dirty="0"/>
              <a:t> tin </a:t>
            </a:r>
            <a:r>
              <a:rPr lang="en-US" dirty="0" err="1"/>
              <a:t>học</a:t>
            </a:r>
            <a:r>
              <a:rPr lang="en-US" dirty="0"/>
              <a:t> – H. Rosen</a:t>
            </a:r>
          </a:p>
          <a:p>
            <a:pPr lvl="0"/>
            <a:r>
              <a:rPr lang="en-US" dirty="0" err="1"/>
              <a:t>Toán</a:t>
            </a:r>
            <a:r>
              <a:rPr lang="en-US" dirty="0"/>
              <a:t> </a:t>
            </a:r>
            <a:r>
              <a:rPr lang="en-US" dirty="0" err="1"/>
              <a:t>rời</a:t>
            </a:r>
            <a:r>
              <a:rPr lang="en-US" dirty="0"/>
              <a:t> </a:t>
            </a:r>
            <a:r>
              <a:rPr lang="en-US" dirty="0" err="1"/>
              <a:t>rạc</a:t>
            </a:r>
            <a:r>
              <a:rPr lang="en-US" dirty="0"/>
              <a:t> – </a:t>
            </a:r>
            <a:r>
              <a:rPr lang="en-US" dirty="0" err="1"/>
              <a:t>Đỗ</a:t>
            </a:r>
            <a:r>
              <a:rPr lang="en-US" dirty="0"/>
              <a:t> </a:t>
            </a:r>
            <a:r>
              <a:rPr lang="en-US" dirty="0" err="1"/>
              <a:t>Đức</a:t>
            </a:r>
            <a:r>
              <a:rPr lang="en-US" dirty="0"/>
              <a:t> </a:t>
            </a:r>
            <a:r>
              <a:rPr lang="en-US" dirty="0" err="1"/>
              <a:t>Giáo</a:t>
            </a:r>
            <a:endParaRPr lang="en-US" dirty="0"/>
          </a:p>
          <a:p>
            <a:pPr lvl="0"/>
            <a:r>
              <a:rPr lang="en-US" dirty="0" err="1"/>
              <a:t>Lý</a:t>
            </a:r>
            <a:r>
              <a:rPr lang="en-US" dirty="0"/>
              <a:t> </a:t>
            </a:r>
            <a:r>
              <a:rPr lang="en-US" dirty="0" err="1"/>
              <a:t>thuyết</a:t>
            </a:r>
            <a:r>
              <a:rPr lang="en-US" dirty="0"/>
              <a:t> </a:t>
            </a:r>
            <a:r>
              <a:rPr lang="en-US" dirty="0" err="1"/>
              <a:t>đồ</a:t>
            </a:r>
            <a:r>
              <a:rPr lang="en-US" dirty="0"/>
              <a:t> </a:t>
            </a:r>
            <a:r>
              <a:rPr lang="en-US" dirty="0" err="1"/>
              <a:t>thị</a:t>
            </a:r>
            <a:r>
              <a:rPr lang="en-US" dirty="0"/>
              <a:t> - </a:t>
            </a:r>
            <a:r>
              <a:rPr lang="en-US" dirty="0" err="1"/>
              <a:t>Nguyễn</a:t>
            </a:r>
            <a:r>
              <a:rPr lang="en-US" dirty="0"/>
              <a:t> </a:t>
            </a:r>
            <a:r>
              <a:rPr lang="en-US" dirty="0" err="1"/>
              <a:t>Hữu</a:t>
            </a:r>
            <a:r>
              <a:rPr lang="en-US" dirty="0"/>
              <a:t> </a:t>
            </a:r>
            <a:r>
              <a:rPr lang="en-US" dirty="0" err="1"/>
              <a:t>Ngự</a:t>
            </a:r>
            <a:endParaRPr lang="en-US" dirty="0"/>
          </a:p>
          <a:p>
            <a:pPr lvl="0"/>
            <a:r>
              <a:rPr lang="en-US" dirty="0" err="1"/>
              <a:t>Lý</a:t>
            </a:r>
            <a:r>
              <a:rPr lang="en-US" dirty="0"/>
              <a:t> </a:t>
            </a:r>
            <a:r>
              <a:rPr lang="en-US" dirty="0" err="1"/>
              <a:t>thuyết</a:t>
            </a:r>
            <a:r>
              <a:rPr lang="en-US" dirty="0"/>
              <a:t> </a:t>
            </a:r>
            <a:r>
              <a:rPr lang="en-US" dirty="0" err="1"/>
              <a:t>tổ</a:t>
            </a:r>
            <a:r>
              <a:rPr lang="en-US" dirty="0"/>
              <a:t> </a:t>
            </a:r>
            <a:r>
              <a:rPr lang="en-US" dirty="0" err="1"/>
              <a:t>hợp</a:t>
            </a:r>
            <a:r>
              <a:rPr lang="en-US" dirty="0"/>
              <a:t> </a:t>
            </a:r>
            <a:r>
              <a:rPr lang="en-US" dirty="0" err="1"/>
              <a:t>và</a:t>
            </a:r>
            <a:r>
              <a:rPr lang="en-US" dirty="0"/>
              <a:t> </a:t>
            </a:r>
            <a:r>
              <a:rPr lang="en-US" dirty="0" err="1"/>
              <a:t>đồ</a:t>
            </a:r>
            <a:r>
              <a:rPr lang="en-US" dirty="0"/>
              <a:t> </a:t>
            </a:r>
            <a:r>
              <a:rPr lang="en-US" dirty="0" err="1"/>
              <a:t>thị</a:t>
            </a:r>
            <a:r>
              <a:rPr lang="en-US" dirty="0"/>
              <a:t> - </a:t>
            </a:r>
            <a:r>
              <a:rPr lang="en-US" dirty="0" err="1"/>
              <a:t>Ngô</a:t>
            </a:r>
            <a:r>
              <a:rPr lang="en-US" dirty="0"/>
              <a:t> </a:t>
            </a:r>
            <a:r>
              <a:rPr lang="en-US" dirty="0" err="1"/>
              <a:t>Đắc</a:t>
            </a:r>
            <a:r>
              <a:rPr lang="en-US" dirty="0"/>
              <a:t> </a:t>
            </a:r>
            <a:r>
              <a:rPr lang="en-US" dirty="0" err="1"/>
              <a:t>Tân</a:t>
            </a:r>
            <a:r>
              <a:rPr lang="en-US" dirty="0"/>
              <a:t>  </a:t>
            </a:r>
          </a:p>
          <a:p>
            <a:endParaRPr lang="vi-VN" dirty="0"/>
          </a:p>
          <a:p>
            <a:endParaRPr lang="en-US" dirty="0"/>
          </a:p>
        </p:txBody>
      </p:sp>
    </p:spTree>
    <p:extLst>
      <p:ext uri="{BB962C8B-B14F-4D97-AF65-F5344CB8AC3E}">
        <p14:creationId xmlns:p14="http://schemas.microsoft.com/office/powerpoint/2010/main" val="4718692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a:t>
            </a:r>
            <a:r>
              <a:rPr lang="en-US" dirty="0" smtClean="0"/>
              <a:t> </a:t>
            </a:r>
            <a:r>
              <a:rPr lang="en-US" dirty="0" err="1" smtClean="0"/>
              <a:t>hợp</a:t>
            </a:r>
            <a:r>
              <a:rPr lang="en-US" dirty="0" smtClean="0"/>
              <a:t> </a:t>
            </a:r>
            <a:r>
              <a:rPr lang="en-US" dirty="0" err="1" smtClean="0"/>
              <a:t>lặp</a:t>
            </a:r>
            <a:endParaRPr lang="en-US" dirty="0"/>
          </a:p>
        </p:txBody>
      </p:sp>
      <p:sp>
        <p:nvSpPr>
          <p:cNvPr id="3" name="Content Placeholder 2"/>
          <p:cNvSpPr>
            <a:spLocks noGrp="1"/>
          </p:cNvSpPr>
          <p:nvPr>
            <p:ph idx="1"/>
          </p:nvPr>
        </p:nvSpPr>
        <p:spPr/>
        <p:txBody>
          <a:bodyPr/>
          <a:lstStyle/>
          <a:p>
            <a:r>
              <a:rPr lang="en-US" dirty="0" err="1"/>
              <a:t>Trong</a:t>
            </a:r>
            <a:r>
              <a:rPr lang="en-US" dirty="0"/>
              <a:t> </a:t>
            </a:r>
            <a:r>
              <a:rPr lang="en-US" dirty="0" err="1"/>
              <a:t>nhiều</a:t>
            </a:r>
            <a:r>
              <a:rPr lang="en-US" dirty="0"/>
              <a:t> </a:t>
            </a:r>
            <a:r>
              <a:rPr lang="en-US" dirty="0" err="1"/>
              <a:t>trường</a:t>
            </a:r>
            <a:r>
              <a:rPr lang="en-US" dirty="0"/>
              <a:t> </a:t>
            </a:r>
            <a:r>
              <a:rPr lang="en-US" dirty="0" err="1"/>
              <a:t>hợp</a:t>
            </a:r>
            <a:r>
              <a:rPr lang="en-US" dirty="0"/>
              <a:t> </a:t>
            </a:r>
            <a:r>
              <a:rPr lang="en-US" dirty="0" err="1"/>
              <a:t>khi</a:t>
            </a:r>
            <a:r>
              <a:rPr lang="en-US" dirty="0"/>
              <a:t> </a:t>
            </a:r>
            <a:r>
              <a:rPr lang="en-US" dirty="0" err="1"/>
              <a:t>lựa</a:t>
            </a:r>
            <a:r>
              <a:rPr lang="en-US" dirty="0"/>
              <a:t> </a:t>
            </a:r>
            <a:r>
              <a:rPr lang="en-US" dirty="0" err="1"/>
              <a:t>chọn</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có</a:t>
            </a:r>
            <a:r>
              <a:rPr lang="en-US" dirty="0"/>
              <a:t> </a:t>
            </a:r>
            <a:r>
              <a:rPr lang="en-US" dirty="0" err="1"/>
              <a:t>thể</a:t>
            </a:r>
            <a:r>
              <a:rPr lang="en-US" dirty="0"/>
              <a:t> </a:t>
            </a:r>
            <a:r>
              <a:rPr lang="en-US" dirty="0" err="1"/>
              <a:t>xảy</a:t>
            </a:r>
            <a:r>
              <a:rPr lang="en-US" dirty="0"/>
              <a:t> </a:t>
            </a:r>
            <a:r>
              <a:rPr lang="en-US" dirty="0" err="1"/>
              <a:t>ra</a:t>
            </a:r>
            <a:r>
              <a:rPr lang="en-US" dirty="0"/>
              <a:t> </a:t>
            </a:r>
            <a:r>
              <a:rPr lang="en-US" dirty="0" err="1"/>
              <a:t>việc</a:t>
            </a:r>
            <a:r>
              <a:rPr lang="en-US" dirty="0"/>
              <a:t> </a:t>
            </a:r>
            <a:r>
              <a:rPr lang="en-US" dirty="0" err="1"/>
              <a:t>lặp</a:t>
            </a:r>
            <a:r>
              <a:rPr lang="en-US" dirty="0"/>
              <a:t> </a:t>
            </a:r>
            <a:r>
              <a:rPr lang="en-US" dirty="0" err="1"/>
              <a:t>lại</a:t>
            </a:r>
            <a:r>
              <a:rPr lang="en-US" dirty="0"/>
              <a:t>. </a:t>
            </a:r>
          </a:p>
          <a:p>
            <a:r>
              <a:rPr lang="en-US" dirty="0"/>
              <a:t>	</a:t>
            </a:r>
            <a:r>
              <a:rPr lang="en-US" dirty="0" err="1"/>
              <a:t>Ví</a:t>
            </a:r>
            <a:r>
              <a:rPr lang="en-US" dirty="0"/>
              <a:t> </a:t>
            </a:r>
            <a:r>
              <a:rPr lang="en-US" dirty="0" err="1"/>
              <a:t>dụ</a:t>
            </a:r>
            <a:r>
              <a:rPr lang="en-US" dirty="0"/>
              <a:t>. Cho </a:t>
            </a:r>
            <a:r>
              <a:rPr lang="en-US" dirty="0" err="1"/>
              <a:t>ba</a:t>
            </a:r>
            <a:r>
              <a:rPr lang="en-US" dirty="0"/>
              <a:t> </a:t>
            </a:r>
            <a:r>
              <a:rPr lang="en-US" dirty="0" err="1"/>
              <a:t>loại</a:t>
            </a:r>
            <a:r>
              <a:rPr lang="en-US" dirty="0"/>
              <a:t> </a:t>
            </a:r>
            <a:r>
              <a:rPr lang="en-US" dirty="0" err="1"/>
              <a:t>trái</a:t>
            </a:r>
            <a:r>
              <a:rPr lang="en-US" dirty="0"/>
              <a:t> </a:t>
            </a:r>
            <a:r>
              <a:rPr lang="en-US" dirty="0" err="1"/>
              <a:t>cây</a:t>
            </a:r>
            <a:r>
              <a:rPr lang="en-US" dirty="0"/>
              <a:t>: cam, </a:t>
            </a:r>
            <a:r>
              <a:rPr lang="en-US" dirty="0" err="1"/>
              <a:t>táo</a:t>
            </a:r>
            <a:r>
              <a:rPr lang="en-US" dirty="0"/>
              <a:t>, </a:t>
            </a:r>
            <a:r>
              <a:rPr lang="en-US" dirty="0" err="1"/>
              <a:t>quít</a:t>
            </a:r>
            <a:r>
              <a:rPr lang="en-US" dirty="0"/>
              <a:t> </a:t>
            </a:r>
            <a:r>
              <a:rPr lang="en-US" dirty="0" err="1"/>
              <a:t>với</a:t>
            </a:r>
            <a:r>
              <a:rPr lang="en-US" dirty="0"/>
              <a:t> </a:t>
            </a:r>
            <a:r>
              <a:rPr lang="en-US" dirty="0" err="1"/>
              <a:t>số</a:t>
            </a:r>
            <a:r>
              <a:rPr lang="en-US" dirty="0"/>
              <a:t> </a:t>
            </a:r>
            <a:r>
              <a:rPr lang="en-US" dirty="0" err="1"/>
              <a:t>lượng</a:t>
            </a:r>
            <a:r>
              <a:rPr lang="en-US" dirty="0"/>
              <a:t> </a:t>
            </a:r>
            <a:r>
              <a:rPr lang="en-US" dirty="0" err="1"/>
              <a:t>mỗi</a:t>
            </a:r>
            <a:r>
              <a:rPr lang="en-US" dirty="0"/>
              <a:t> </a:t>
            </a:r>
            <a:r>
              <a:rPr lang="en-US" dirty="0" err="1"/>
              <a:t>loại</a:t>
            </a:r>
            <a:r>
              <a:rPr lang="en-US" dirty="0"/>
              <a:t> </a:t>
            </a:r>
            <a:r>
              <a:rPr lang="en-US" dirty="0" err="1"/>
              <a:t>không</a:t>
            </a:r>
            <a:r>
              <a:rPr lang="en-US" dirty="0"/>
              <a:t> </a:t>
            </a:r>
            <a:r>
              <a:rPr lang="en-US" dirty="0" err="1"/>
              <a:t>hạn</a:t>
            </a:r>
            <a:r>
              <a:rPr lang="en-US" dirty="0"/>
              <a:t> </a:t>
            </a:r>
            <a:r>
              <a:rPr lang="en-US" dirty="0" err="1"/>
              <a:t>chế</a:t>
            </a:r>
            <a:r>
              <a:rPr lang="en-US" dirty="0"/>
              <a:t>. </a:t>
            </a:r>
            <a:r>
              <a:rPr lang="en-US" dirty="0" err="1"/>
              <a:t>Có</a:t>
            </a:r>
            <a:r>
              <a:rPr lang="en-US" dirty="0"/>
              <a:t> </a:t>
            </a:r>
            <a:r>
              <a:rPr lang="en-US" dirty="0" err="1"/>
              <a:t>bao</a:t>
            </a:r>
            <a:r>
              <a:rPr lang="en-US" dirty="0"/>
              <a:t> </a:t>
            </a:r>
            <a:r>
              <a:rPr lang="en-US" dirty="0" err="1"/>
              <a:t>nhiêu</a:t>
            </a:r>
            <a:r>
              <a:rPr lang="en-US" dirty="0"/>
              <a:t> </a:t>
            </a:r>
            <a:r>
              <a:rPr lang="en-US" dirty="0" err="1"/>
              <a:t>cách</a:t>
            </a:r>
            <a:r>
              <a:rPr lang="en-US" dirty="0"/>
              <a:t> </a:t>
            </a:r>
            <a:r>
              <a:rPr lang="en-US" dirty="0" err="1"/>
              <a:t>chọn</a:t>
            </a:r>
            <a:r>
              <a:rPr lang="en-US" dirty="0"/>
              <a:t> 4 </a:t>
            </a:r>
            <a:r>
              <a:rPr lang="en-US" dirty="0" err="1"/>
              <a:t>quả</a:t>
            </a:r>
            <a:r>
              <a:rPr lang="en-US" dirty="0"/>
              <a:t> </a:t>
            </a:r>
            <a:r>
              <a:rPr lang="en-US" dirty="0" err="1"/>
              <a:t>từ</a:t>
            </a:r>
            <a:r>
              <a:rPr lang="en-US" dirty="0"/>
              <a:t> </a:t>
            </a:r>
            <a:r>
              <a:rPr lang="en-US" dirty="0" err="1"/>
              <a:t>ba</a:t>
            </a:r>
            <a:r>
              <a:rPr lang="en-US" dirty="0"/>
              <a:t> </a:t>
            </a:r>
            <a:r>
              <a:rPr lang="en-US" dirty="0" err="1"/>
              <a:t>loại</a:t>
            </a:r>
            <a:r>
              <a:rPr lang="en-US" dirty="0"/>
              <a:t> </a:t>
            </a:r>
            <a:r>
              <a:rPr lang="en-US" dirty="0" err="1"/>
              <a:t>trên</a:t>
            </a:r>
            <a:r>
              <a:rPr lang="en-US" dirty="0"/>
              <a:t>.</a:t>
            </a:r>
          </a:p>
          <a:p>
            <a:endParaRPr lang="en-US" dirty="0"/>
          </a:p>
        </p:txBody>
      </p:sp>
    </p:spTree>
    <p:extLst>
      <p:ext uri="{BB962C8B-B14F-4D97-AF65-F5344CB8AC3E}">
        <p14:creationId xmlns:p14="http://schemas.microsoft.com/office/powerpoint/2010/main" val="3611642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0" y="1615233"/>
            <a:ext cx="8908850" cy="3261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41996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2. 	BÀI TOÁN ĐẾM</a:t>
            </a:r>
            <a:endParaRPr lang="en-US" dirty="0"/>
          </a:p>
        </p:txBody>
      </p:sp>
      <p:sp>
        <p:nvSpPr>
          <p:cNvPr id="3" name="Content Placeholder 2"/>
          <p:cNvSpPr>
            <a:spLocks noGrp="1"/>
          </p:cNvSpPr>
          <p:nvPr>
            <p:ph idx="1"/>
          </p:nvPr>
        </p:nvSpPr>
        <p:spPr/>
        <p:txBody>
          <a:bodyPr>
            <a:normAutofit fontScale="62500" lnSpcReduction="20000"/>
          </a:bodyPr>
          <a:lstStyle/>
          <a:p>
            <a:pPr>
              <a:lnSpc>
                <a:spcPct val="170000"/>
              </a:lnSpc>
            </a:pPr>
            <a:r>
              <a:rPr lang="en-US" dirty="0" err="1"/>
              <a:t>Bài</a:t>
            </a:r>
            <a:r>
              <a:rPr lang="en-US" dirty="0"/>
              <a:t> </a:t>
            </a:r>
            <a:r>
              <a:rPr lang="en-US" dirty="0" err="1"/>
              <a:t>toán</a:t>
            </a:r>
            <a:r>
              <a:rPr lang="en-US" dirty="0"/>
              <a:t> </a:t>
            </a:r>
            <a:r>
              <a:rPr lang="en-US" dirty="0" err="1"/>
              <a:t>đếm</a:t>
            </a:r>
            <a:r>
              <a:rPr lang="en-US" dirty="0"/>
              <a:t> </a:t>
            </a:r>
            <a:r>
              <a:rPr lang="en-US" dirty="0" err="1"/>
              <a:t>thuộc</a:t>
            </a:r>
            <a:r>
              <a:rPr lang="en-US" dirty="0"/>
              <a:t> </a:t>
            </a:r>
            <a:r>
              <a:rPr lang="en-US" dirty="0" err="1"/>
              <a:t>lớp</a:t>
            </a:r>
            <a:r>
              <a:rPr lang="en-US" dirty="0"/>
              <a:t> </a:t>
            </a:r>
            <a:r>
              <a:rPr lang="en-US" dirty="0" err="1"/>
              <a:t>bài</a:t>
            </a:r>
            <a:r>
              <a:rPr lang="en-US" dirty="0"/>
              <a:t> </a:t>
            </a:r>
            <a:r>
              <a:rPr lang="en-US" dirty="0" err="1"/>
              <a:t>toán</a:t>
            </a:r>
            <a:r>
              <a:rPr lang="en-US" dirty="0"/>
              <a:t> </a:t>
            </a:r>
            <a:r>
              <a:rPr lang="en-US" dirty="0" err="1"/>
              <a:t>với</a:t>
            </a:r>
            <a:r>
              <a:rPr lang="en-US" dirty="0"/>
              <a:t> </a:t>
            </a:r>
            <a:r>
              <a:rPr lang="en-US" dirty="0" err="1"/>
              <a:t>yêu</a:t>
            </a:r>
            <a:r>
              <a:rPr lang="en-US" dirty="0"/>
              <a:t> </a:t>
            </a:r>
            <a:r>
              <a:rPr lang="en-US" dirty="0" err="1"/>
              <a:t>cầu</a:t>
            </a:r>
            <a:r>
              <a:rPr lang="en-US" dirty="0"/>
              <a:t> </a:t>
            </a:r>
            <a:r>
              <a:rPr lang="en-US" dirty="0" err="1"/>
              <a:t>xác</a:t>
            </a:r>
            <a:r>
              <a:rPr lang="en-US" dirty="0"/>
              <a:t> </a:t>
            </a:r>
            <a:r>
              <a:rPr lang="en-US" dirty="0" err="1"/>
              <a:t>định</a:t>
            </a:r>
            <a:r>
              <a:rPr lang="en-US" dirty="0"/>
              <a:t> </a:t>
            </a:r>
            <a:r>
              <a:rPr lang="en-US" dirty="0" err="1"/>
              <a:t>số</a:t>
            </a:r>
            <a:r>
              <a:rPr lang="en-US" dirty="0"/>
              <a:t> </a:t>
            </a:r>
            <a:r>
              <a:rPr lang="en-US" dirty="0" err="1"/>
              <a:t>lượng</a:t>
            </a:r>
            <a:r>
              <a:rPr lang="en-US" dirty="0"/>
              <a:t> </a:t>
            </a:r>
            <a:r>
              <a:rPr lang="en-US" dirty="0" err="1"/>
              <a:t>các</a:t>
            </a:r>
            <a:r>
              <a:rPr lang="en-US" dirty="0"/>
              <a:t> </a:t>
            </a:r>
            <a:r>
              <a:rPr lang="en-US" dirty="0" err="1"/>
              <a:t>cấu</a:t>
            </a:r>
            <a:r>
              <a:rPr lang="en-US" dirty="0"/>
              <a:t> </a:t>
            </a:r>
            <a:r>
              <a:rPr lang="en-US" dirty="0" err="1"/>
              <a:t>hình</a:t>
            </a:r>
            <a:r>
              <a:rPr lang="en-US" dirty="0"/>
              <a:t> </a:t>
            </a:r>
            <a:r>
              <a:rPr lang="en-US" dirty="0" err="1"/>
              <a:t>tổ</a:t>
            </a:r>
            <a:r>
              <a:rPr lang="en-US" dirty="0"/>
              <a:t> </a:t>
            </a:r>
            <a:r>
              <a:rPr lang="en-US" dirty="0" err="1"/>
              <a:t>hợp</a:t>
            </a:r>
            <a:r>
              <a:rPr lang="en-US" dirty="0"/>
              <a:t> </a:t>
            </a:r>
            <a:r>
              <a:rPr lang="en-US" dirty="0" err="1"/>
              <a:t>thỏa</a:t>
            </a:r>
            <a:r>
              <a:rPr lang="en-US" dirty="0"/>
              <a:t> </a:t>
            </a:r>
            <a:r>
              <a:rPr lang="en-US" dirty="0" err="1"/>
              <a:t>mãn</a:t>
            </a:r>
            <a:r>
              <a:rPr lang="en-US" dirty="0"/>
              <a:t> </a:t>
            </a:r>
            <a:r>
              <a:rPr lang="en-US" dirty="0" err="1"/>
              <a:t>một</a:t>
            </a:r>
            <a:r>
              <a:rPr lang="en-US" dirty="0"/>
              <a:t> </a:t>
            </a:r>
            <a:r>
              <a:rPr lang="en-US" dirty="0" err="1"/>
              <a:t>số</a:t>
            </a:r>
            <a:r>
              <a:rPr lang="en-US" dirty="0"/>
              <a:t> </a:t>
            </a:r>
            <a:r>
              <a:rPr lang="en-US" dirty="0" err="1"/>
              <a:t>điều</a:t>
            </a:r>
            <a:r>
              <a:rPr lang="en-US" dirty="0"/>
              <a:t> </a:t>
            </a:r>
            <a:r>
              <a:rPr lang="en-US" dirty="0" err="1"/>
              <a:t>kiện</a:t>
            </a:r>
            <a:r>
              <a:rPr lang="en-US" dirty="0"/>
              <a:t> </a:t>
            </a:r>
            <a:r>
              <a:rPr lang="en-US" dirty="0" err="1"/>
              <a:t>nào</a:t>
            </a:r>
            <a:r>
              <a:rPr lang="en-US" dirty="0"/>
              <a:t> </a:t>
            </a:r>
            <a:r>
              <a:rPr lang="en-US" dirty="0" err="1"/>
              <a:t>đó</a:t>
            </a:r>
            <a:r>
              <a:rPr lang="en-US" dirty="0"/>
              <a:t>. </a:t>
            </a:r>
            <a:endParaRPr lang="en-US" dirty="0" smtClean="0"/>
          </a:p>
          <a:p>
            <a:pPr>
              <a:lnSpc>
                <a:spcPct val="170000"/>
              </a:lnSpc>
            </a:pPr>
            <a:r>
              <a:rPr lang="en-US" dirty="0" err="1" smtClean="0"/>
              <a:t>Thông</a:t>
            </a:r>
            <a:r>
              <a:rPr lang="en-US" dirty="0" smtClean="0"/>
              <a:t> </a:t>
            </a:r>
            <a:r>
              <a:rPr lang="en-US" dirty="0" err="1"/>
              <a:t>thường</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bài</a:t>
            </a:r>
            <a:r>
              <a:rPr lang="en-US" dirty="0"/>
              <a:t> </a:t>
            </a:r>
            <a:r>
              <a:rPr lang="en-US" dirty="0" err="1"/>
              <a:t>toán</a:t>
            </a:r>
            <a:r>
              <a:rPr lang="en-US" dirty="0"/>
              <a:t> </a:t>
            </a:r>
            <a:r>
              <a:rPr lang="en-US" dirty="0" err="1"/>
              <a:t>phụ</a:t>
            </a:r>
            <a:r>
              <a:rPr lang="en-US" dirty="0"/>
              <a:t> </a:t>
            </a:r>
            <a:r>
              <a:rPr lang="en-US" dirty="0" err="1"/>
              <a:t>thuộc</a:t>
            </a:r>
            <a:r>
              <a:rPr lang="en-US" dirty="0"/>
              <a:t> </a:t>
            </a:r>
            <a:r>
              <a:rPr lang="en-US" dirty="0" err="1"/>
              <a:t>kích</a:t>
            </a:r>
            <a:r>
              <a:rPr lang="en-US" dirty="0"/>
              <a:t> </a:t>
            </a:r>
            <a:r>
              <a:rPr lang="en-US" dirty="0" err="1"/>
              <a:t>thước</a:t>
            </a:r>
            <a:r>
              <a:rPr lang="en-US" dirty="0"/>
              <a:t> </a:t>
            </a:r>
            <a:r>
              <a:rPr lang="en-US" dirty="0" err="1"/>
              <a:t>đầu</a:t>
            </a:r>
            <a:r>
              <a:rPr lang="en-US" dirty="0"/>
              <a:t> </a:t>
            </a:r>
            <a:r>
              <a:rPr lang="en-US" dirty="0" err="1"/>
              <a:t>vào</a:t>
            </a:r>
            <a:r>
              <a:rPr lang="en-US" dirty="0"/>
              <a:t> </a:t>
            </a:r>
            <a:r>
              <a:rPr lang="en-US" dirty="0" err="1"/>
              <a:t>như</a:t>
            </a:r>
            <a:r>
              <a:rPr lang="en-US" dirty="0"/>
              <a:t> </a:t>
            </a:r>
            <a:r>
              <a:rPr lang="en-US" dirty="0" err="1"/>
              <a:t>một</a:t>
            </a:r>
            <a:r>
              <a:rPr lang="en-US" dirty="0"/>
              <a:t> </a:t>
            </a:r>
            <a:r>
              <a:rPr lang="en-US" dirty="0" err="1"/>
              <a:t>tham</a:t>
            </a:r>
            <a:r>
              <a:rPr lang="en-US" dirty="0"/>
              <a:t> </a:t>
            </a:r>
            <a:r>
              <a:rPr lang="en-US" dirty="0" err="1"/>
              <a:t>số</a:t>
            </a:r>
            <a:r>
              <a:rPr lang="en-US" dirty="0"/>
              <a:t>. </a:t>
            </a:r>
            <a:r>
              <a:rPr lang="en-US" dirty="0" err="1"/>
              <a:t>Như</a:t>
            </a:r>
            <a:r>
              <a:rPr lang="en-US" dirty="0"/>
              <a:t> </a:t>
            </a:r>
            <a:r>
              <a:rPr lang="en-US" dirty="0" err="1"/>
              <a:t>vậy</a:t>
            </a:r>
            <a:r>
              <a:rPr lang="en-US" dirty="0"/>
              <a:t>, </a:t>
            </a:r>
            <a:r>
              <a:rPr lang="en-US" dirty="0" err="1"/>
              <a:t>nhiều</a:t>
            </a:r>
            <a:r>
              <a:rPr lang="en-US" dirty="0"/>
              <a:t> </a:t>
            </a:r>
            <a:r>
              <a:rPr lang="en-US" dirty="0" err="1"/>
              <a:t>khi</a:t>
            </a:r>
            <a:r>
              <a:rPr lang="en-US" dirty="0"/>
              <a:t> </a:t>
            </a:r>
            <a:r>
              <a:rPr lang="en-US" dirty="0" err="1"/>
              <a:t>chúng</a:t>
            </a:r>
            <a:r>
              <a:rPr lang="en-US" dirty="0"/>
              <a:t> ta </a:t>
            </a:r>
            <a:r>
              <a:rPr lang="en-US" dirty="0" err="1"/>
              <a:t>sẽ</a:t>
            </a:r>
            <a:r>
              <a:rPr lang="en-US" dirty="0"/>
              <a:t> </a:t>
            </a:r>
            <a:r>
              <a:rPr lang="en-US" dirty="0" err="1"/>
              <a:t>nhận</a:t>
            </a:r>
            <a:r>
              <a:rPr lang="en-US" dirty="0"/>
              <a:t> </a:t>
            </a:r>
            <a:r>
              <a:rPr lang="en-US" dirty="0" err="1"/>
              <a:t>được</a:t>
            </a:r>
            <a:r>
              <a:rPr lang="en-US" dirty="0"/>
              <a:t> </a:t>
            </a:r>
            <a:r>
              <a:rPr lang="en-US" dirty="0" err="1"/>
              <a:t>kết</a:t>
            </a:r>
            <a:r>
              <a:rPr lang="en-US" dirty="0"/>
              <a:t> </a:t>
            </a:r>
            <a:r>
              <a:rPr lang="en-US" dirty="0" err="1"/>
              <a:t>quả</a:t>
            </a:r>
            <a:r>
              <a:rPr lang="en-US" dirty="0"/>
              <a:t> </a:t>
            </a:r>
            <a:r>
              <a:rPr lang="en-US" dirty="0" err="1"/>
              <a:t>dưới</a:t>
            </a:r>
            <a:r>
              <a:rPr lang="en-US" dirty="0"/>
              <a:t> </a:t>
            </a:r>
            <a:r>
              <a:rPr lang="en-US" dirty="0" err="1"/>
              <a:t>dạng</a:t>
            </a:r>
            <a:r>
              <a:rPr lang="en-US" dirty="0"/>
              <a:t> </a:t>
            </a:r>
            <a:r>
              <a:rPr lang="en-US" dirty="0" err="1"/>
              <a:t>một</a:t>
            </a:r>
            <a:r>
              <a:rPr lang="en-US" dirty="0"/>
              <a:t> </a:t>
            </a:r>
            <a:r>
              <a:rPr lang="en-US" dirty="0" err="1"/>
              <a:t>hàm</a:t>
            </a:r>
            <a:r>
              <a:rPr lang="en-US" dirty="0"/>
              <a:t> </a:t>
            </a:r>
            <a:r>
              <a:rPr lang="en-US" dirty="0" err="1"/>
              <a:t>số</a:t>
            </a:r>
            <a:r>
              <a:rPr lang="en-US" dirty="0"/>
              <a:t>. </a:t>
            </a:r>
            <a:r>
              <a:rPr lang="en-US" dirty="0" err="1"/>
              <a:t>Một</a:t>
            </a:r>
            <a:r>
              <a:rPr lang="en-US" dirty="0"/>
              <a:t> </a:t>
            </a:r>
            <a:r>
              <a:rPr lang="en-US" dirty="0" err="1"/>
              <a:t>số</a:t>
            </a:r>
            <a:r>
              <a:rPr lang="en-US" dirty="0"/>
              <a:t> </a:t>
            </a:r>
            <a:r>
              <a:rPr lang="en-US" dirty="0" err="1"/>
              <a:t>hàm</a:t>
            </a:r>
            <a:r>
              <a:rPr lang="en-US" dirty="0"/>
              <a:t> </a:t>
            </a:r>
            <a:r>
              <a:rPr lang="en-US" dirty="0" err="1"/>
              <a:t>số</a:t>
            </a:r>
            <a:r>
              <a:rPr lang="en-US" dirty="0"/>
              <a:t> </a:t>
            </a:r>
            <a:r>
              <a:rPr lang="en-US" dirty="0" err="1"/>
              <a:t>tăng</a:t>
            </a:r>
            <a:r>
              <a:rPr lang="en-US" dirty="0"/>
              <a:t> </a:t>
            </a:r>
            <a:r>
              <a:rPr lang="en-US" dirty="0" err="1"/>
              <a:t>rất</a:t>
            </a:r>
            <a:r>
              <a:rPr lang="en-US" dirty="0"/>
              <a:t> </a:t>
            </a:r>
            <a:r>
              <a:rPr lang="en-US" dirty="0" err="1"/>
              <a:t>nhanh</a:t>
            </a:r>
            <a:r>
              <a:rPr lang="en-US" dirty="0"/>
              <a:t> </a:t>
            </a:r>
            <a:r>
              <a:rPr lang="en-US" dirty="0" err="1"/>
              <a:t>thu</a:t>
            </a:r>
            <a:r>
              <a:rPr lang="en-US" dirty="0"/>
              <a:t> </a:t>
            </a:r>
            <a:r>
              <a:rPr lang="en-US" dirty="0" err="1"/>
              <a:t>được</a:t>
            </a:r>
            <a:r>
              <a:rPr lang="en-US" dirty="0"/>
              <a:t> </a:t>
            </a:r>
            <a:r>
              <a:rPr lang="en-US" dirty="0" err="1"/>
              <a:t>có</a:t>
            </a:r>
            <a:r>
              <a:rPr lang="en-US" dirty="0"/>
              <a:t> </a:t>
            </a:r>
            <a:r>
              <a:rPr lang="en-US" dirty="0" err="1"/>
              <a:t>thể</a:t>
            </a:r>
            <a:r>
              <a:rPr lang="en-US" dirty="0"/>
              <a:t> </a:t>
            </a:r>
            <a:r>
              <a:rPr lang="en-US" dirty="0" err="1"/>
              <a:t>dùng</a:t>
            </a:r>
            <a:r>
              <a:rPr lang="en-US" dirty="0"/>
              <a:t> </a:t>
            </a:r>
            <a:r>
              <a:rPr lang="en-US" dirty="0" err="1"/>
              <a:t>để</a:t>
            </a:r>
            <a:r>
              <a:rPr lang="en-US" dirty="0"/>
              <a:t> minh </a:t>
            </a:r>
            <a:r>
              <a:rPr lang="en-US" dirty="0" err="1"/>
              <a:t>họa</a:t>
            </a:r>
            <a:r>
              <a:rPr lang="en-US" dirty="0"/>
              <a:t> </a:t>
            </a:r>
            <a:r>
              <a:rPr lang="en-US" dirty="0" err="1"/>
              <a:t>cho</a:t>
            </a:r>
            <a:r>
              <a:rPr lang="en-US" dirty="0"/>
              <a:t> </a:t>
            </a:r>
            <a:r>
              <a:rPr lang="en-US" dirty="0" err="1"/>
              <a:t>hiện</a:t>
            </a:r>
            <a:r>
              <a:rPr lang="en-US" dirty="0"/>
              <a:t> </a:t>
            </a:r>
            <a:r>
              <a:rPr lang="en-US" dirty="0" err="1"/>
              <a:t>tượng</a:t>
            </a:r>
            <a:r>
              <a:rPr lang="en-US" dirty="0"/>
              <a:t> “</a:t>
            </a:r>
            <a:r>
              <a:rPr lang="en-US" dirty="0" err="1"/>
              <a:t>bùng</a:t>
            </a:r>
            <a:r>
              <a:rPr lang="en-US" dirty="0"/>
              <a:t> </a:t>
            </a:r>
            <a:r>
              <a:rPr lang="en-US" dirty="0" err="1"/>
              <a:t>nổ</a:t>
            </a:r>
            <a:r>
              <a:rPr lang="en-US" dirty="0"/>
              <a:t> </a:t>
            </a:r>
            <a:r>
              <a:rPr lang="en-US" dirty="0" err="1"/>
              <a:t>tổ</a:t>
            </a:r>
            <a:r>
              <a:rPr lang="en-US" dirty="0"/>
              <a:t> </a:t>
            </a:r>
            <a:r>
              <a:rPr lang="en-US" dirty="0" err="1"/>
              <a:t>hợp</a:t>
            </a:r>
            <a:r>
              <a:rPr lang="en-US" dirty="0"/>
              <a:t>”. </a:t>
            </a:r>
          </a:p>
          <a:p>
            <a:pPr>
              <a:lnSpc>
                <a:spcPct val="170000"/>
              </a:lnSpc>
            </a:pPr>
            <a:r>
              <a:rPr lang="en-US" dirty="0" err="1" smtClean="0"/>
              <a:t>Giải</a:t>
            </a:r>
            <a:r>
              <a:rPr lang="en-US" dirty="0" smtClean="0"/>
              <a:t> </a:t>
            </a:r>
            <a:r>
              <a:rPr lang="en-US" dirty="0" err="1"/>
              <a:t>quyết</a:t>
            </a:r>
            <a:r>
              <a:rPr lang="en-US" dirty="0"/>
              <a:t> </a:t>
            </a:r>
            <a:r>
              <a:rPr lang="en-US" dirty="0" err="1"/>
              <a:t>bài</a:t>
            </a:r>
            <a:r>
              <a:rPr lang="en-US" dirty="0"/>
              <a:t> </a:t>
            </a:r>
            <a:r>
              <a:rPr lang="en-US" dirty="0" err="1"/>
              <a:t>toán</a:t>
            </a:r>
            <a:r>
              <a:rPr lang="en-US" dirty="0"/>
              <a:t> </a:t>
            </a:r>
            <a:r>
              <a:rPr lang="en-US" dirty="0" err="1"/>
              <a:t>đếm</a:t>
            </a:r>
            <a:r>
              <a:rPr lang="en-US" dirty="0"/>
              <a:t>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một</a:t>
            </a:r>
            <a:r>
              <a:rPr lang="en-US" dirty="0"/>
              <a:t> </a:t>
            </a:r>
            <a:r>
              <a:rPr lang="en-US" dirty="0" err="1"/>
              <a:t>số</a:t>
            </a:r>
            <a:r>
              <a:rPr lang="en-US" dirty="0"/>
              <a:t> </a:t>
            </a:r>
            <a:r>
              <a:rPr lang="en-US" dirty="0" err="1"/>
              <a:t>phương</a:t>
            </a:r>
            <a:r>
              <a:rPr lang="en-US" dirty="0"/>
              <a:t> </a:t>
            </a:r>
            <a:r>
              <a:rPr lang="en-US" dirty="0" err="1"/>
              <a:t>pháp</a:t>
            </a:r>
            <a:r>
              <a:rPr lang="en-US" dirty="0"/>
              <a:t> </a:t>
            </a:r>
            <a:r>
              <a:rPr lang="en-US" dirty="0" err="1"/>
              <a:t>sau</a:t>
            </a:r>
            <a:r>
              <a:rPr lang="en-US" dirty="0"/>
              <a:t>:</a:t>
            </a:r>
          </a:p>
          <a:p>
            <a:pPr>
              <a:lnSpc>
                <a:spcPct val="170000"/>
              </a:lnSpc>
            </a:pPr>
            <a:r>
              <a:rPr lang="en-US" dirty="0"/>
              <a:t>	</a:t>
            </a:r>
            <a:r>
              <a:rPr lang="en-US" dirty="0" err="1" smtClean="0"/>
              <a:t>Đưa</a:t>
            </a:r>
            <a:r>
              <a:rPr lang="en-US" dirty="0" smtClean="0"/>
              <a:t> </a:t>
            </a:r>
            <a:r>
              <a:rPr lang="en-US" dirty="0" err="1"/>
              <a:t>về</a:t>
            </a:r>
            <a:r>
              <a:rPr lang="en-US" dirty="0"/>
              <a:t> </a:t>
            </a:r>
            <a:r>
              <a:rPr lang="en-US" dirty="0" err="1"/>
              <a:t>các</a:t>
            </a:r>
            <a:r>
              <a:rPr lang="en-US" dirty="0"/>
              <a:t> </a:t>
            </a:r>
            <a:r>
              <a:rPr lang="en-US" dirty="0" err="1"/>
              <a:t>cấu</a:t>
            </a:r>
            <a:r>
              <a:rPr lang="en-US" dirty="0"/>
              <a:t> </a:t>
            </a:r>
            <a:r>
              <a:rPr lang="en-US" dirty="0" err="1"/>
              <a:t>hình</a:t>
            </a:r>
            <a:r>
              <a:rPr lang="en-US" dirty="0"/>
              <a:t> </a:t>
            </a:r>
            <a:r>
              <a:rPr lang="en-US" dirty="0" err="1"/>
              <a:t>tổ</a:t>
            </a:r>
            <a:r>
              <a:rPr lang="en-US" dirty="0"/>
              <a:t> </a:t>
            </a:r>
            <a:r>
              <a:rPr lang="en-US" dirty="0" err="1"/>
              <a:t>hợp</a:t>
            </a:r>
            <a:r>
              <a:rPr lang="en-US" dirty="0"/>
              <a:t> </a:t>
            </a:r>
            <a:r>
              <a:rPr lang="en-US" dirty="0" err="1"/>
              <a:t>cơ</a:t>
            </a:r>
            <a:r>
              <a:rPr lang="en-US" dirty="0"/>
              <a:t> </a:t>
            </a:r>
            <a:r>
              <a:rPr lang="en-US" dirty="0" err="1"/>
              <a:t>bản</a:t>
            </a:r>
            <a:r>
              <a:rPr lang="en-US" dirty="0"/>
              <a:t> </a:t>
            </a:r>
            <a:r>
              <a:rPr lang="en-US" dirty="0" err="1"/>
              <a:t>để</a:t>
            </a:r>
            <a:r>
              <a:rPr lang="en-US" dirty="0"/>
              <a:t> </a:t>
            </a:r>
            <a:r>
              <a:rPr lang="en-US" dirty="0" err="1"/>
              <a:t>lợi</a:t>
            </a:r>
            <a:r>
              <a:rPr lang="en-US" dirty="0"/>
              <a:t> </a:t>
            </a:r>
            <a:r>
              <a:rPr lang="en-US" dirty="0" err="1"/>
              <a:t>dụng</a:t>
            </a:r>
            <a:r>
              <a:rPr lang="en-US" dirty="0"/>
              <a:t> </a:t>
            </a:r>
            <a:r>
              <a:rPr lang="en-US" dirty="0" err="1"/>
              <a:t>các</a:t>
            </a:r>
            <a:r>
              <a:rPr lang="en-US" dirty="0"/>
              <a:t> </a:t>
            </a:r>
            <a:r>
              <a:rPr lang="en-US" dirty="0" err="1"/>
              <a:t>kết</a:t>
            </a:r>
            <a:r>
              <a:rPr lang="en-US" dirty="0"/>
              <a:t> </a:t>
            </a:r>
            <a:r>
              <a:rPr lang="en-US" dirty="0" err="1"/>
              <a:t>quả</a:t>
            </a:r>
            <a:r>
              <a:rPr lang="en-US" dirty="0"/>
              <a:t> </a:t>
            </a:r>
            <a:r>
              <a:rPr lang="en-US" dirty="0" err="1"/>
              <a:t>đã</a:t>
            </a:r>
            <a:r>
              <a:rPr lang="en-US" dirty="0"/>
              <a:t> </a:t>
            </a:r>
            <a:r>
              <a:rPr lang="en-US" dirty="0" err="1"/>
              <a:t>có</a:t>
            </a:r>
            <a:r>
              <a:rPr lang="en-US" dirty="0"/>
              <a:t>.</a:t>
            </a:r>
          </a:p>
          <a:p>
            <a:pPr>
              <a:lnSpc>
                <a:spcPct val="170000"/>
              </a:lnSpc>
            </a:pPr>
            <a:r>
              <a:rPr lang="en-US" dirty="0"/>
              <a:t>	</a:t>
            </a:r>
            <a:r>
              <a:rPr lang="en-US" dirty="0" err="1" smtClean="0"/>
              <a:t>Sử</a:t>
            </a:r>
            <a:r>
              <a:rPr lang="en-US" dirty="0" smtClean="0"/>
              <a:t> </a:t>
            </a:r>
            <a:r>
              <a:rPr lang="en-US" dirty="0" err="1"/>
              <a:t>dụng</a:t>
            </a:r>
            <a:r>
              <a:rPr lang="en-US" dirty="0"/>
              <a:t> </a:t>
            </a:r>
            <a:r>
              <a:rPr lang="en-US" dirty="0" err="1"/>
              <a:t>các</a:t>
            </a:r>
            <a:r>
              <a:rPr lang="en-US" dirty="0"/>
              <a:t> </a:t>
            </a:r>
            <a:r>
              <a:rPr lang="en-US" dirty="0" err="1"/>
              <a:t>nguyên</a:t>
            </a:r>
            <a:r>
              <a:rPr lang="en-US" dirty="0"/>
              <a:t> </a:t>
            </a:r>
            <a:r>
              <a:rPr lang="en-US" dirty="0" err="1"/>
              <a:t>lí</a:t>
            </a:r>
            <a:r>
              <a:rPr lang="en-US" dirty="0"/>
              <a:t> </a:t>
            </a:r>
            <a:r>
              <a:rPr lang="en-US" dirty="0" err="1"/>
              <a:t>cơ</a:t>
            </a:r>
            <a:r>
              <a:rPr lang="en-US" dirty="0"/>
              <a:t> </a:t>
            </a:r>
            <a:r>
              <a:rPr lang="en-US" dirty="0" err="1" smtClean="0"/>
              <a:t>bản</a:t>
            </a:r>
            <a:r>
              <a:rPr lang="en-US" dirty="0" smtClean="0"/>
              <a:t>, </a:t>
            </a:r>
            <a:r>
              <a:rPr lang="en-US" dirty="0" err="1" smtClean="0"/>
              <a:t>nâng</a:t>
            </a:r>
            <a:r>
              <a:rPr lang="en-US" dirty="0" smtClean="0"/>
              <a:t> </a:t>
            </a:r>
            <a:r>
              <a:rPr lang="en-US" dirty="0" err="1" smtClean="0"/>
              <a:t>cao</a:t>
            </a:r>
            <a:r>
              <a:rPr lang="en-US" dirty="0"/>
              <a:t>		</a:t>
            </a:r>
          </a:p>
          <a:p>
            <a:endParaRPr lang="en-US" dirty="0"/>
          </a:p>
        </p:txBody>
      </p:sp>
    </p:spTree>
    <p:extLst>
      <p:ext uri="{BB962C8B-B14F-4D97-AF65-F5344CB8AC3E}">
        <p14:creationId xmlns:p14="http://schemas.microsoft.com/office/powerpoint/2010/main" val="5672847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err="1">
                <a:effectLst/>
              </a:rPr>
              <a:t>Sử</a:t>
            </a:r>
            <a:r>
              <a:rPr lang="en-US" dirty="0">
                <a:effectLst/>
              </a:rPr>
              <a:t> </a:t>
            </a:r>
            <a:r>
              <a:rPr lang="en-US" dirty="0" err="1">
                <a:effectLst/>
              </a:rPr>
              <a:t>dụng</a:t>
            </a:r>
            <a:r>
              <a:rPr lang="en-US" dirty="0">
                <a:effectLst/>
              </a:rPr>
              <a:t> </a:t>
            </a:r>
            <a:r>
              <a:rPr lang="en-US" dirty="0" err="1">
                <a:effectLst/>
              </a:rPr>
              <a:t>các</a:t>
            </a:r>
            <a:r>
              <a:rPr lang="en-US" dirty="0">
                <a:effectLst/>
              </a:rPr>
              <a:t> </a:t>
            </a:r>
            <a:r>
              <a:rPr lang="en-US" dirty="0" err="1">
                <a:effectLst/>
              </a:rPr>
              <a:t>cấu</a:t>
            </a:r>
            <a:r>
              <a:rPr lang="en-US" dirty="0">
                <a:effectLst/>
              </a:rPr>
              <a:t> </a:t>
            </a:r>
            <a:r>
              <a:rPr lang="en-US" dirty="0" err="1">
                <a:effectLst/>
              </a:rPr>
              <a:t>hình</a:t>
            </a:r>
            <a:r>
              <a:rPr lang="en-US" dirty="0">
                <a:effectLst/>
              </a:rPr>
              <a:t> </a:t>
            </a:r>
            <a:r>
              <a:rPr lang="en-US" dirty="0" err="1">
                <a:effectLst/>
              </a:rPr>
              <a:t>tổ</a:t>
            </a:r>
            <a:r>
              <a:rPr lang="en-US" dirty="0">
                <a:effectLst/>
              </a:rPr>
              <a:t> </a:t>
            </a:r>
            <a:r>
              <a:rPr lang="en-US" dirty="0" err="1">
                <a:effectLst/>
              </a:rPr>
              <a:t>hợp</a:t>
            </a:r>
            <a:r>
              <a:rPr lang="en-US" dirty="0">
                <a:effectLst/>
              </a:rPr>
              <a:t> </a:t>
            </a:r>
            <a:r>
              <a:rPr lang="en-US" dirty="0" err="1">
                <a:effectLst/>
              </a:rPr>
              <a:t>cơ</a:t>
            </a:r>
            <a:r>
              <a:rPr lang="en-US" dirty="0">
                <a:effectLst/>
              </a:rPr>
              <a:t> </a:t>
            </a:r>
            <a:r>
              <a:rPr lang="en-US" dirty="0" err="1" smtClean="0">
                <a:effectLst/>
              </a:rPr>
              <a:t>bản</a:t>
            </a:r>
            <a:r>
              <a:rPr lang="en-US" dirty="0" smtClean="0">
                <a:effectLst/>
              </a:rPr>
              <a:t>, </a:t>
            </a:r>
            <a:r>
              <a:rPr lang="en-US" dirty="0" err="1" smtClean="0">
                <a:effectLst/>
              </a:rPr>
              <a:t>nâng</a:t>
            </a:r>
            <a:r>
              <a:rPr lang="en-US" dirty="0" smtClean="0">
                <a:effectLst/>
              </a:rPr>
              <a:t> </a:t>
            </a:r>
            <a:r>
              <a:rPr lang="en-US" dirty="0" err="1" smtClean="0">
                <a:effectLst/>
              </a:rPr>
              <a:t>cao</a:t>
            </a:r>
            <a:r>
              <a:rPr lang="en-US" dirty="0">
                <a:effectLst/>
              </a:rPr>
              <a:t/>
            </a:r>
            <a:br>
              <a:rPr lang="en-US" dirty="0">
                <a:effectLst/>
              </a:rPr>
            </a:br>
            <a:endParaRPr lang="en-US" dirty="0"/>
          </a:p>
        </p:txBody>
      </p:sp>
      <p:sp>
        <p:nvSpPr>
          <p:cNvPr id="3" name="Content Placeholder 2"/>
          <p:cNvSpPr>
            <a:spLocks noGrp="1"/>
          </p:cNvSpPr>
          <p:nvPr>
            <p:ph idx="1"/>
          </p:nvPr>
        </p:nvSpPr>
        <p:spPr/>
        <p:txBody>
          <a:bodyPr/>
          <a:lstStyle/>
          <a:p>
            <a:r>
              <a:rPr lang="en-US" dirty="0" err="1"/>
              <a:t>Ví</a:t>
            </a:r>
            <a:r>
              <a:rPr lang="en-US" dirty="0"/>
              <a:t> </a:t>
            </a:r>
            <a:r>
              <a:rPr lang="en-US" dirty="0" err="1"/>
              <a:t>dụ</a:t>
            </a:r>
            <a:r>
              <a:rPr lang="en-US" dirty="0"/>
              <a:t>. </a:t>
            </a:r>
            <a:r>
              <a:rPr lang="en-US" dirty="0" err="1"/>
              <a:t>Có</a:t>
            </a:r>
            <a:r>
              <a:rPr lang="en-US" dirty="0"/>
              <a:t> </a:t>
            </a:r>
            <a:r>
              <a:rPr lang="en-US" dirty="0" err="1"/>
              <a:t>bao</a:t>
            </a:r>
            <a:r>
              <a:rPr lang="en-US" dirty="0"/>
              <a:t> </a:t>
            </a:r>
            <a:r>
              <a:rPr lang="en-US" dirty="0" err="1"/>
              <a:t>nhiêu</a:t>
            </a:r>
            <a:r>
              <a:rPr lang="en-US" dirty="0"/>
              <a:t> </a:t>
            </a:r>
            <a:r>
              <a:rPr lang="en-US" dirty="0" err="1"/>
              <a:t>cách</a:t>
            </a:r>
            <a:r>
              <a:rPr lang="en-US" dirty="0"/>
              <a:t> </a:t>
            </a:r>
            <a:r>
              <a:rPr lang="en-US" dirty="0" err="1"/>
              <a:t>xếp</a:t>
            </a:r>
            <a:r>
              <a:rPr lang="en-US" dirty="0"/>
              <a:t> </a:t>
            </a:r>
            <a:r>
              <a:rPr lang="en-US" dirty="0" err="1"/>
              <a:t>cô</a:t>
            </a:r>
            <a:r>
              <a:rPr lang="en-US" dirty="0"/>
              <a:t> </a:t>
            </a:r>
            <a:r>
              <a:rPr lang="en-US" dirty="0" err="1"/>
              <a:t>dâu</a:t>
            </a:r>
            <a:r>
              <a:rPr lang="en-US" dirty="0"/>
              <a:t> </a:t>
            </a:r>
            <a:r>
              <a:rPr lang="en-US" dirty="0" err="1"/>
              <a:t>chú</a:t>
            </a:r>
            <a:r>
              <a:rPr lang="en-US" dirty="0"/>
              <a:t> </a:t>
            </a:r>
            <a:r>
              <a:rPr lang="en-US" dirty="0" err="1"/>
              <a:t>rể</a:t>
            </a:r>
            <a:r>
              <a:rPr lang="en-US" dirty="0"/>
              <a:t> </a:t>
            </a:r>
            <a:r>
              <a:rPr lang="en-US" dirty="0" err="1"/>
              <a:t>và</a:t>
            </a:r>
            <a:r>
              <a:rPr lang="en-US" dirty="0"/>
              <a:t> 4 </a:t>
            </a:r>
            <a:r>
              <a:rPr lang="en-US" dirty="0" err="1"/>
              <a:t>người</a:t>
            </a:r>
            <a:r>
              <a:rPr lang="en-US" dirty="0"/>
              <a:t> </a:t>
            </a:r>
            <a:r>
              <a:rPr lang="en-US" dirty="0" err="1"/>
              <a:t>bạn</a:t>
            </a:r>
            <a:r>
              <a:rPr lang="en-US" dirty="0"/>
              <a:t> </a:t>
            </a:r>
            <a:r>
              <a:rPr lang="en-US" dirty="0" err="1"/>
              <a:t>sao</a:t>
            </a:r>
            <a:r>
              <a:rPr lang="en-US" dirty="0"/>
              <a:t> </a:t>
            </a:r>
            <a:r>
              <a:rPr lang="en-US" dirty="0" err="1"/>
              <a:t>cho</a:t>
            </a:r>
            <a:r>
              <a:rPr lang="en-US" dirty="0"/>
              <a:t>:</a:t>
            </a:r>
          </a:p>
          <a:p>
            <a:pPr lvl="0"/>
            <a:r>
              <a:rPr lang="en-US" dirty="0" err="1"/>
              <a:t>Cô</a:t>
            </a:r>
            <a:r>
              <a:rPr lang="en-US" dirty="0"/>
              <a:t> </a:t>
            </a:r>
            <a:r>
              <a:rPr lang="en-US" dirty="0" err="1"/>
              <a:t>dâu</a:t>
            </a:r>
            <a:r>
              <a:rPr lang="en-US" dirty="0"/>
              <a:t> </a:t>
            </a:r>
            <a:r>
              <a:rPr lang="en-US" dirty="0" err="1"/>
              <a:t>đứng</a:t>
            </a:r>
            <a:r>
              <a:rPr lang="en-US" dirty="0"/>
              <a:t> </a:t>
            </a:r>
            <a:r>
              <a:rPr lang="en-US" dirty="0" err="1"/>
              <a:t>cạnh</a:t>
            </a:r>
            <a:r>
              <a:rPr lang="en-US" dirty="0"/>
              <a:t> </a:t>
            </a:r>
            <a:r>
              <a:rPr lang="en-US" dirty="0" err="1"/>
              <a:t>chú</a:t>
            </a:r>
            <a:r>
              <a:rPr lang="en-US" dirty="0"/>
              <a:t> </a:t>
            </a:r>
            <a:r>
              <a:rPr lang="en-US" dirty="0" err="1"/>
              <a:t>rể</a:t>
            </a:r>
            <a:endParaRPr lang="en-US" dirty="0"/>
          </a:p>
          <a:p>
            <a:pPr lvl="0"/>
            <a:r>
              <a:rPr lang="en-US" dirty="0" err="1"/>
              <a:t>Cô</a:t>
            </a:r>
            <a:r>
              <a:rPr lang="en-US" dirty="0"/>
              <a:t> </a:t>
            </a:r>
            <a:r>
              <a:rPr lang="en-US" dirty="0" err="1"/>
              <a:t>dâu</a:t>
            </a:r>
            <a:r>
              <a:rPr lang="en-US" dirty="0"/>
              <a:t> </a:t>
            </a:r>
            <a:r>
              <a:rPr lang="en-US" dirty="0" err="1"/>
              <a:t>không</a:t>
            </a:r>
            <a:r>
              <a:rPr lang="en-US" dirty="0"/>
              <a:t> </a:t>
            </a:r>
            <a:r>
              <a:rPr lang="en-US" dirty="0" err="1"/>
              <a:t>đứng</a:t>
            </a:r>
            <a:r>
              <a:rPr lang="en-US" dirty="0"/>
              <a:t> </a:t>
            </a:r>
            <a:r>
              <a:rPr lang="en-US" dirty="0" err="1"/>
              <a:t>cạnh</a:t>
            </a:r>
            <a:r>
              <a:rPr lang="en-US" dirty="0"/>
              <a:t> </a:t>
            </a:r>
            <a:r>
              <a:rPr lang="en-US" dirty="0" err="1"/>
              <a:t>chú</a:t>
            </a:r>
            <a:r>
              <a:rPr lang="en-US" dirty="0"/>
              <a:t> </a:t>
            </a:r>
            <a:r>
              <a:rPr lang="en-US" dirty="0" err="1"/>
              <a:t>rể</a:t>
            </a:r>
            <a:endParaRPr lang="en-US" dirty="0"/>
          </a:p>
          <a:p>
            <a:pPr lvl="0"/>
            <a:r>
              <a:rPr lang="en-US" dirty="0" err="1"/>
              <a:t>Cô</a:t>
            </a:r>
            <a:r>
              <a:rPr lang="en-US" dirty="0"/>
              <a:t> </a:t>
            </a:r>
            <a:r>
              <a:rPr lang="en-US" dirty="0" err="1"/>
              <a:t>dâu</a:t>
            </a:r>
            <a:r>
              <a:rPr lang="en-US" dirty="0"/>
              <a:t> </a:t>
            </a:r>
            <a:r>
              <a:rPr lang="en-US" dirty="0" err="1"/>
              <a:t>đứng</a:t>
            </a:r>
            <a:r>
              <a:rPr lang="en-US" dirty="0"/>
              <a:t> </a:t>
            </a:r>
            <a:r>
              <a:rPr lang="en-US" dirty="0" err="1"/>
              <a:t>bên</a:t>
            </a:r>
            <a:r>
              <a:rPr lang="en-US" dirty="0"/>
              <a:t> </a:t>
            </a:r>
            <a:r>
              <a:rPr lang="en-US" dirty="0" err="1"/>
              <a:t>phải</a:t>
            </a:r>
            <a:r>
              <a:rPr lang="en-US" dirty="0"/>
              <a:t> </a:t>
            </a:r>
            <a:r>
              <a:rPr lang="en-US" dirty="0" err="1"/>
              <a:t>chú</a:t>
            </a:r>
            <a:r>
              <a:rPr lang="en-US" dirty="0"/>
              <a:t> </a:t>
            </a:r>
            <a:r>
              <a:rPr lang="en-US" dirty="0" err="1"/>
              <a:t>rể</a:t>
            </a:r>
            <a:endParaRPr lang="en-US" dirty="0"/>
          </a:p>
          <a:p>
            <a:r>
              <a:rPr lang="en-US" dirty="0" err="1"/>
              <a:t>Ví</a:t>
            </a:r>
            <a:r>
              <a:rPr lang="en-US" dirty="0"/>
              <a:t> </a:t>
            </a:r>
            <a:r>
              <a:rPr lang="en-US" dirty="0" err="1"/>
              <a:t>dụ</a:t>
            </a:r>
            <a:r>
              <a:rPr lang="en-US" dirty="0"/>
              <a:t>. </a:t>
            </a:r>
            <a:r>
              <a:rPr lang="en-US" dirty="0" err="1"/>
              <a:t>Một</a:t>
            </a:r>
            <a:r>
              <a:rPr lang="en-US" dirty="0"/>
              <a:t> </a:t>
            </a:r>
            <a:r>
              <a:rPr lang="en-US" dirty="0" err="1"/>
              <a:t>hình</a:t>
            </a:r>
            <a:r>
              <a:rPr lang="en-US" dirty="0"/>
              <a:t> </a:t>
            </a:r>
            <a:r>
              <a:rPr lang="en-US" dirty="0" err="1"/>
              <a:t>chữ</a:t>
            </a:r>
            <a:r>
              <a:rPr lang="en-US" dirty="0"/>
              <a:t> </a:t>
            </a:r>
            <a:r>
              <a:rPr lang="en-US" dirty="0" err="1"/>
              <a:t>nhật</a:t>
            </a:r>
            <a:r>
              <a:rPr lang="en-US" dirty="0"/>
              <a:t> </a:t>
            </a:r>
            <a:r>
              <a:rPr lang="en-US" dirty="0" err="1"/>
              <a:t>chiều</a:t>
            </a:r>
            <a:r>
              <a:rPr lang="en-US" dirty="0"/>
              <a:t> </a:t>
            </a:r>
            <a:r>
              <a:rPr lang="en-US" dirty="0" err="1"/>
              <a:t>dài</a:t>
            </a:r>
            <a:r>
              <a:rPr lang="en-US" dirty="0"/>
              <a:t> m, </a:t>
            </a:r>
            <a:r>
              <a:rPr lang="en-US" dirty="0" err="1"/>
              <a:t>chiều</a:t>
            </a:r>
            <a:r>
              <a:rPr lang="en-US" dirty="0"/>
              <a:t> </a:t>
            </a:r>
            <a:r>
              <a:rPr lang="en-US" dirty="0" err="1"/>
              <a:t>rộng</a:t>
            </a:r>
            <a:r>
              <a:rPr lang="en-US" dirty="0"/>
              <a:t> n. </a:t>
            </a:r>
            <a:r>
              <a:rPr lang="en-US" dirty="0" err="1"/>
              <a:t>Có</a:t>
            </a:r>
            <a:r>
              <a:rPr lang="en-US" dirty="0"/>
              <a:t> </a:t>
            </a:r>
            <a:r>
              <a:rPr lang="en-US" dirty="0" err="1"/>
              <a:t>bao</a:t>
            </a:r>
            <a:r>
              <a:rPr lang="en-US" dirty="0"/>
              <a:t> </a:t>
            </a:r>
            <a:r>
              <a:rPr lang="en-US" dirty="0" err="1"/>
              <a:t>nhiêu</a:t>
            </a:r>
            <a:r>
              <a:rPr lang="en-US" dirty="0"/>
              <a:t> </a:t>
            </a:r>
            <a:r>
              <a:rPr lang="en-US" dirty="0" err="1"/>
              <a:t>đường</a:t>
            </a:r>
            <a:r>
              <a:rPr lang="en-US" dirty="0"/>
              <a:t> </a:t>
            </a:r>
            <a:r>
              <a:rPr lang="en-US" dirty="0" err="1"/>
              <a:t>đi</a:t>
            </a:r>
            <a:r>
              <a:rPr lang="en-US" dirty="0"/>
              <a:t> </a:t>
            </a:r>
            <a:r>
              <a:rPr lang="en-US" dirty="0" err="1"/>
              <a:t>từ</a:t>
            </a:r>
            <a:r>
              <a:rPr lang="en-US" dirty="0"/>
              <a:t> </a:t>
            </a:r>
            <a:r>
              <a:rPr lang="en-US" dirty="0" err="1"/>
              <a:t>góc</a:t>
            </a:r>
            <a:r>
              <a:rPr lang="en-US" dirty="0"/>
              <a:t> </a:t>
            </a:r>
            <a:r>
              <a:rPr lang="en-US" dirty="0" err="1"/>
              <a:t>dưới</a:t>
            </a:r>
            <a:r>
              <a:rPr lang="en-US" dirty="0"/>
              <a:t> </a:t>
            </a:r>
            <a:r>
              <a:rPr lang="en-US" dirty="0" err="1"/>
              <a:t>trái</a:t>
            </a:r>
            <a:r>
              <a:rPr lang="en-US" dirty="0"/>
              <a:t> </a:t>
            </a:r>
            <a:r>
              <a:rPr lang="en-US" dirty="0" err="1"/>
              <a:t>lên</a:t>
            </a:r>
            <a:r>
              <a:rPr lang="en-US" dirty="0"/>
              <a:t> </a:t>
            </a:r>
            <a:r>
              <a:rPr lang="en-US" dirty="0" err="1"/>
              <a:t>góc</a:t>
            </a:r>
            <a:r>
              <a:rPr lang="en-US" dirty="0"/>
              <a:t> </a:t>
            </a:r>
            <a:r>
              <a:rPr lang="en-US" dirty="0" err="1"/>
              <a:t>trên</a:t>
            </a:r>
            <a:r>
              <a:rPr lang="en-US" dirty="0"/>
              <a:t> </a:t>
            </a:r>
            <a:r>
              <a:rPr lang="en-US" dirty="0" err="1"/>
              <a:t>phải</a:t>
            </a:r>
            <a:r>
              <a:rPr lang="en-US" dirty="0"/>
              <a:t> </a:t>
            </a:r>
            <a:r>
              <a:rPr lang="en-US" dirty="0" err="1"/>
              <a:t>nếu</a:t>
            </a:r>
            <a:r>
              <a:rPr lang="en-US" dirty="0"/>
              <a:t> </a:t>
            </a:r>
            <a:r>
              <a:rPr lang="en-US" dirty="0" err="1"/>
              <a:t>mỗi</a:t>
            </a:r>
            <a:r>
              <a:rPr lang="en-US" dirty="0"/>
              <a:t> </a:t>
            </a:r>
            <a:r>
              <a:rPr lang="en-US" dirty="0" err="1"/>
              <a:t>bước</a:t>
            </a:r>
            <a:r>
              <a:rPr lang="en-US" dirty="0"/>
              <a:t> </a:t>
            </a:r>
            <a:r>
              <a:rPr lang="en-US" dirty="0" err="1"/>
              <a:t>chỉ</a:t>
            </a:r>
            <a:r>
              <a:rPr lang="en-US" dirty="0"/>
              <a:t> </a:t>
            </a:r>
            <a:r>
              <a:rPr lang="en-US" dirty="0" err="1"/>
              <a:t>đi</a:t>
            </a:r>
            <a:r>
              <a:rPr lang="en-US" dirty="0"/>
              <a:t> </a:t>
            </a:r>
            <a:r>
              <a:rPr lang="en-US" dirty="0" err="1"/>
              <a:t>lên</a:t>
            </a:r>
            <a:r>
              <a:rPr lang="en-US" dirty="0"/>
              <a:t> </a:t>
            </a:r>
            <a:r>
              <a:rPr lang="en-US" dirty="0" err="1"/>
              <a:t>hoặc</a:t>
            </a:r>
            <a:r>
              <a:rPr lang="en-US" dirty="0"/>
              <a:t> qua </a:t>
            </a:r>
            <a:r>
              <a:rPr lang="en-US" dirty="0" err="1"/>
              <a:t>phải</a:t>
            </a:r>
            <a:r>
              <a:rPr lang="en-US" dirty="0"/>
              <a:t>.</a:t>
            </a:r>
          </a:p>
          <a:p>
            <a:endParaRPr lang="en-US" dirty="0"/>
          </a:p>
        </p:txBody>
      </p:sp>
    </p:spTree>
    <p:extLst>
      <p:ext uri="{BB962C8B-B14F-4D97-AF65-F5344CB8AC3E}">
        <p14:creationId xmlns:p14="http://schemas.microsoft.com/office/powerpoint/2010/main" val="3489399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Nguyên</a:t>
            </a:r>
            <a:r>
              <a:rPr lang="en-US" dirty="0" smtClean="0"/>
              <a:t> </a:t>
            </a:r>
            <a:r>
              <a:rPr lang="en-US" dirty="0" err="1" smtClean="0"/>
              <a:t>lý</a:t>
            </a:r>
            <a:r>
              <a:rPr lang="en-US" dirty="0" smtClean="0"/>
              <a:t> </a:t>
            </a:r>
            <a:r>
              <a:rPr lang="en-US" dirty="0" err="1" smtClean="0"/>
              <a:t>bù</a:t>
            </a:r>
            <a:r>
              <a:rPr lang="en-US" dirty="0" smtClean="0"/>
              <a:t> </a:t>
            </a:r>
            <a:r>
              <a:rPr lang="en-US" dirty="0" err="1" smtClean="0"/>
              <a:t>trừ</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1447800"/>
            <a:ext cx="86868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6367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Chứng</a:t>
            </a:r>
            <a:r>
              <a:rPr lang="en-US" dirty="0" smtClean="0"/>
              <a:t> minh</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034" y="1219200"/>
            <a:ext cx="8967766" cy="3112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91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5248" y="1447800"/>
            <a:ext cx="8658935" cy="319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1082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809967"/>
            <a:ext cx="8390078" cy="5057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7062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Bùng</a:t>
            </a:r>
            <a:r>
              <a:rPr lang="en-US" dirty="0" smtClean="0"/>
              <a:t> </a:t>
            </a:r>
            <a:r>
              <a:rPr lang="en-US" dirty="0" err="1" smtClean="0"/>
              <a:t>nổ</a:t>
            </a:r>
            <a:r>
              <a:rPr lang="en-US" dirty="0" smtClean="0"/>
              <a:t> </a:t>
            </a:r>
            <a:r>
              <a:rPr lang="en-US" dirty="0" err="1" smtClean="0"/>
              <a:t>tổ</a:t>
            </a:r>
            <a:r>
              <a:rPr lang="en-US" dirty="0" smtClean="0"/>
              <a:t> </a:t>
            </a:r>
            <a:r>
              <a:rPr lang="en-US" dirty="0" err="1" smtClean="0"/>
              <a:t>hợp</a:t>
            </a:r>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8762207" cy="342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9481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Công</a:t>
            </a:r>
            <a:r>
              <a:rPr lang="en-US" dirty="0" smtClean="0"/>
              <a:t> </a:t>
            </a:r>
            <a:r>
              <a:rPr lang="en-US" dirty="0" err="1" smtClean="0"/>
              <a:t>thức</a:t>
            </a:r>
            <a:r>
              <a:rPr lang="en-US" dirty="0" smtClean="0"/>
              <a:t> </a:t>
            </a:r>
            <a:r>
              <a:rPr lang="en-US" dirty="0" err="1" smtClean="0"/>
              <a:t>truy</a:t>
            </a:r>
            <a:r>
              <a:rPr lang="en-US" dirty="0" smtClean="0"/>
              <a:t> </a:t>
            </a:r>
            <a:r>
              <a:rPr lang="en-US" dirty="0" err="1" smtClean="0"/>
              <a:t>hồi</a:t>
            </a:r>
            <a:endParaRPr lang="en-US" dirty="0"/>
          </a:p>
        </p:txBody>
      </p:sp>
      <p:sp>
        <p:nvSpPr>
          <p:cNvPr id="3" name="Content Placeholder 2"/>
          <p:cNvSpPr>
            <a:spLocks noGrp="1"/>
          </p:cNvSpPr>
          <p:nvPr>
            <p:ph idx="1"/>
          </p:nvPr>
        </p:nvSpPr>
        <p:spPr/>
        <p:txBody>
          <a:bodyPr>
            <a:normAutofit lnSpcReduction="10000"/>
          </a:bodyPr>
          <a:lstStyle/>
          <a:p>
            <a:r>
              <a:rPr lang="en-US" dirty="0" err="1"/>
              <a:t>Kết</a:t>
            </a:r>
            <a:r>
              <a:rPr lang="en-US" dirty="0"/>
              <a:t> </a:t>
            </a:r>
            <a:r>
              <a:rPr lang="en-US" dirty="0" err="1"/>
              <a:t>quả</a:t>
            </a:r>
            <a:r>
              <a:rPr lang="en-US" dirty="0"/>
              <a:t> </a:t>
            </a:r>
            <a:r>
              <a:rPr lang="en-US" dirty="0" err="1"/>
              <a:t>của</a:t>
            </a:r>
            <a:r>
              <a:rPr lang="en-US" dirty="0"/>
              <a:t> </a:t>
            </a:r>
            <a:r>
              <a:rPr lang="en-US" dirty="0" err="1"/>
              <a:t>bài</a:t>
            </a:r>
            <a:r>
              <a:rPr lang="en-US" dirty="0"/>
              <a:t> </a:t>
            </a:r>
            <a:r>
              <a:rPr lang="en-US" dirty="0" err="1"/>
              <a:t>toán</a:t>
            </a:r>
            <a:r>
              <a:rPr lang="en-US" dirty="0"/>
              <a:t> </a:t>
            </a:r>
            <a:r>
              <a:rPr lang="en-US" dirty="0" err="1"/>
              <a:t>đếm</a:t>
            </a:r>
            <a:r>
              <a:rPr lang="en-US" dirty="0"/>
              <a:t> </a:t>
            </a:r>
            <a:r>
              <a:rPr lang="en-US" dirty="0" err="1"/>
              <a:t>thường</a:t>
            </a:r>
            <a:r>
              <a:rPr lang="en-US" dirty="0"/>
              <a:t> </a:t>
            </a:r>
            <a:r>
              <a:rPr lang="en-US" dirty="0" err="1"/>
              <a:t>là</a:t>
            </a:r>
            <a:r>
              <a:rPr lang="en-US" dirty="0"/>
              <a:t> </a:t>
            </a:r>
            <a:r>
              <a:rPr lang="en-US" dirty="0" err="1"/>
              <a:t>một</a:t>
            </a:r>
            <a:r>
              <a:rPr lang="en-US" dirty="0"/>
              <a:t> </a:t>
            </a:r>
            <a:r>
              <a:rPr lang="en-US" dirty="0" err="1"/>
              <a:t>hàm</a:t>
            </a:r>
            <a:r>
              <a:rPr lang="en-US" dirty="0"/>
              <a:t> </a:t>
            </a:r>
            <a:r>
              <a:rPr lang="en-US" dirty="0" err="1"/>
              <a:t>theo</a:t>
            </a:r>
            <a:r>
              <a:rPr lang="en-US" dirty="0"/>
              <a:t> </a:t>
            </a:r>
            <a:r>
              <a:rPr lang="en-US" dirty="0" err="1"/>
              <a:t>tham</a:t>
            </a:r>
            <a:r>
              <a:rPr lang="en-US" dirty="0"/>
              <a:t> </a:t>
            </a:r>
            <a:r>
              <a:rPr lang="en-US" dirty="0" err="1"/>
              <a:t>số</a:t>
            </a:r>
            <a:r>
              <a:rPr lang="en-US" dirty="0"/>
              <a:t> n. </a:t>
            </a:r>
            <a:endParaRPr lang="en-US" dirty="0" smtClean="0"/>
          </a:p>
          <a:p>
            <a:r>
              <a:rPr lang="en-US" dirty="0" err="1" smtClean="0"/>
              <a:t>Nếu</a:t>
            </a:r>
            <a:r>
              <a:rPr lang="en-US" dirty="0" smtClean="0"/>
              <a:t> </a:t>
            </a:r>
            <a:r>
              <a:rPr lang="en-US" dirty="0"/>
              <a:t>n </a:t>
            </a:r>
            <a:r>
              <a:rPr lang="en-US" dirty="0" err="1"/>
              <a:t>nhận</a:t>
            </a:r>
            <a:r>
              <a:rPr lang="en-US" dirty="0"/>
              <a:t> </a:t>
            </a:r>
            <a:r>
              <a:rPr lang="en-US" dirty="0" err="1"/>
              <a:t>lần</a:t>
            </a:r>
            <a:r>
              <a:rPr lang="en-US" dirty="0"/>
              <a:t> </a:t>
            </a:r>
            <a:r>
              <a:rPr lang="en-US" dirty="0" err="1"/>
              <a:t>lượt</a:t>
            </a:r>
            <a:r>
              <a:rPr lang="en-US" dirty="0"/>
              <a:t> </a:t>
            </a:r>
            <a:r>
              <a:rPr lang="en-US" dirty="0" err="1"/>
              <a:t>là</a:t>
            </a:r>
            <a:r>
              <a:rPr lang="en-US" dirty="0"/>
              <a:t> </a:t>
            </a:r>
            <a:r>
              <a:rPr lang="en-US" dirty="0" err="1"/>
              <a:t>các</a:t>
            </a:r>
            <a:r>
              <a:rPr lang="en-US" dirty="0"/>
              <a:t> </a:t>
            </a:r>
            <a:r>
              <a:rPr lang="en-US" dirty="0" err="1"/>
              <a:t>số</a:t>
            </a:r>
            <a:r>
              <a:rPr lang="en-US" dirty="0"/>
              <a:t> </a:t>
            </a:r>
            <a:r>
              <a:rPr lang="en-US" dirty="0" err="1"/>
              <a:t>tự</a:t>
            </a:r>
            <a:r>
              <a:rPr lang="en-US" dirty="0"/>
              <a:t> </a:t>
            </a:r>
            <a:r>
              <a:rPr lang="en-US" dirty="0" err="1"/>
              <a:t>nhiên</a:t>
            </a:r>
            <a:r>
              <a:rPr lang="en-US" dirty="0"/>
              <a:t>, </a:t>
            </a:r>
            <a:r>
              <a:rPr lang="en-US" dirty="0" err="1"/>
              <a:t>thì</a:t>
            </a:r>
            <a:r>
              <a:rPr lang="en-US" dirty="0"/>
              <a:t> </a:t>
            </a:r>
            <a:r>
              <a:rPr lang="en-US" dirty="0" err="1"/>
              <a:t>các</a:t>
            </a:r>
            <a:r>
              <a:rPr lang="en-US" dirty="0"/>
              <a:t> </a:t>
            </a:r>
            <a:r>
              <a:rPr lang="en-US" dirty="0" err="1"/>
              <a:t>kết</a:t>
            </a:r>
            <a:r>
              <a:rPr lang="en-US" dirty="0"/>
              <a:t> </a:t>
            </a:r>
            <a:r>
              <a:rPr lang="en-US" dirty="0" err="1"/>
              <a:t>quả</a:t>
            </a:r>
            <a:r>
              <a:rPr lang="en-US" dirty="0"/>
              <a:t> </a:t>
            </a:r>
            <a:r>
              <a:rPr lang="en-US" dirty="0" err="1"/>
              <a:t>sẽ</a:t>
            </a:r>
            <a:r>
              <a:rPr lang="en-US" dirty="0"/>
              <a:t> </a:t>
            </a:r>
            <a:r>
              <a:rPr lang="en-US" dirty="0" err="1"/>
              <a:t>lập</a:t>
            </a:r>
            <a:r>
              <a:rPr lang="en-US" dirty="0"/>
              <a:t> </a:t>
            </a:r>
            <a:r>
              <a:rPr lang="en-US" dirty="0" err="1"/>
              <a:t>thành</a:t>
            </a:r>
            <a:r>
              <a:rPr lang="en-US" dirty="0"/>
              <a:t> </a:t>
            </a:r>
            <a:r>
              <a:rPr lang="en-US" dirty="0" err="1"/>
              <a:t>một</a:t>
            </a:r>
            <a:r>
              <a:rPr lang="en-US" dirty="0"/>
              <a:t> </a:t>
            </a:r>
            <a:r>
              <a:rPr lang="en-US" dirty="0" err="1"/>
              <a:t>dãy</a:t>
            </a:r>
            <a:r>
              <a:rPr lang="en-US" dirty="0"/>
              <a:t> </a:t>
            </a:r>
            <a:r>
              <a:rPr lang="en-US" dirty="0" err="1"/>
              <a:t>số</a:t>
            </a:r>
            <a:r>
              <a:rPr lang="en-US" dirty="0"/>
              <a:t>. </a:t>
            </a:r>
            <a:endParaRPr lang="en-US" dirty="0" smtClean="0"/>
          </a:p>
          <a:p>
            <a:r>
              <a:rPr lang="en-US" dirty="0" err="1" smtClean="0"/>
              <a:t>Một</a:t>
            </a:r>
            <a:r>
              <a:rPr lang="en-US" dirty="0" smtClean="0"/>
              <a:t> </a:t>
            </a:r>
            <a:r>
              <a:rPr lang="en-US" dirty="0" err="1"/>
              <a:t>số</a:t>
            </a:r>
            <a:r>
              <a:rPr lang="en-US" dirty="0"/>
              <a:t> </a:t>
            </a:r>
            <a:r>
              <a:rPr lang="en-US" dirty="0" err="1"/>
              <a:t>bài</a:t>
            </a:r>
            <a:r>
              <a:rPr lang="en-US" dirty="0"/>
              <a:t> </a:t>
            </a:r>
            <a:r>
              <a:rPr lang="en-US" dirty="0" err="1"/>
              <a:t>toán</a:t>
            </a:r>
            <a:r>
              <a:rPr lang="en-US" dirty="0"/>
              <a:t> </a:t>
            </a:r>
            <a:r>
              <a:rPr lang="en-US" dirty="0" err="1"/>
              <a:t>đếm</a:t>
            </a:r>
            <a:r>
              <a:rPr lang="en-US" dirty="0"/>
              <a:t> </a:t>
            </a:r>
            <a:r>
              <a:rPr lang="en-US" dirty="0" err="1"/>
              <a:t>giải</a:t>
            </a:r>
            <a:r>
              <a:rPr lang="en-US" dirty="0"/>
              <a:t> </a:t>
            </a:r>
            <a:r>
              <a:rPr lang="en-US" dirty="0" err="1"/>
              <a:t>được</a:t>
            </a:r>
            <a:r>
              <a:rPr lang="en-US" dirty="0"/>
              <a:t> </a:t>
            </a:r>
            <a:r>
              <a:rPr lang="en-US" dirty="0" err="1"/>
              <a:t>nếu</a:t>
            </a:r>
            <a:r>
              <a:rPr lang="en-US" dirty="0"/>
              <a:t> </a:t>
            </a:r>
            <a:r>
              <a:rPr lang="en-US" dirty="0" err="1"/>
              <a:t>tìm</a:t>
            </a:r>
            <a:r>
              <a:rPr lang="en-US" dirty="0"/>
              <a:t> </a:t>
            </a:r>
            <a:r>
              <a:rPr lang="en-US" dirty="0" err="1"/>
              <a:t>được</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các</a:t>
            </a:r>
            <a:r>
              <a:rPr lang="en-US" dirty="0"/>
              <a:t> </a:t>
            </a:r>
            <a:r>
              <a:rPr lang="en-US" dirty="0" err="1"/>
              <a:t>số</a:t>
            </a:r>
            <a:r>
              <a:rPr lang="en-US" dirty="0"/>
              <a:t> </a:t>
            </a:r>
            <a:r>
              <a:rPr lang="en-US" dirty="0" err="1"/>
              <a:t>hạng</a:t>
            </a:r>
            <a:r>
              <a:rPr lang="en-US" dirty="0"/>
              <a:t> </a:t>
            </a:r>
            <a:r>
              <a:rPr lang="en-US" dirty="0" err="1"/>
              <a:t>của</a:t>
            </a:r>
            <a:r>
              <a:rPr lang="en-US" dirty="0"/>
              <a:t> </a:t>
            </a:r>
            <a:r>
              <a:rPr lang="en-US" dirty="0" err="1"/>
              <a:t>dãy</a:t>
            </a:r>
            <a:r>
              <a:rPr lang="en-US" dirty="0"/>
              <a:t> </a:t>
            </a:r>
            <a:r>
              <a:rPr lang="en-US" dirty="0" err="1"/>
              <a:t>số</a:t>
            </a:r>
            <a:r>
              <a:rPr lang="en-US" dirty="0"/>
              <a:t>. </a:t>
            </a:r>
            <a:endParaRPr lang="en-US" dirty="0" smtClean="0"/>
          </a:p>
          <a:p>
            <a:r>
              <a:rPr lang="en-US" dirty="0" err="1" smtClean="0"/>
              <a:t>Mối</a:t>
            </a:r>
            <a:r>
              <a:rPr lang="en-US" dirty="0" smtClean="0"/>
              <a:t> </a:t>
            </a:r>
            <a:r>
              <a:rPr lang="en-US" dirty="0" err="1"/>
              <a:t>quan</a:t>
            </a:r>
            <a:r>
              <a:rPr lang="en-US" dirty="0"/>
              <a:t> </a:t>
            </a:r>
            <a:r>
              <a:rPr lang="en-US" dirty="0" err="1"/>
              <a:t>hệ</a:t>
            </a:r>
            <a:r>
              <a:rPr lang="en-US" dirty="0"/>
              <a:t> </a:t>
            </a:r>
            <a:r>
              <a:rPr lang="en-US" dirty="0" err="1"/>
              <a:t>giữa</a:t>
            </a:r>
            <a:r>
              <a:rPr lang="en-US" dirty="0"/>
              <a:t> </a:t>
            </a:r>
            <a:r>
              <a:rPr lang="en-US" dirty="0" err="1"/>
              <a:t>số</a:t>
            </a:r>
            <a:r>
              <a:rPr lang="en-US" dirty="0"/>
              <a:t> </a:t>
            </a:r>
            <a:r>
              <a:rPr lang="en-US" dirty="0" err="1"/>
              <a:t>hạng</a:t>
            </a:r>
            <a:r>
              <a:rPr lang="en-US" dirty="0"/>
              <a:t> </a:t>
            </a:r>
            <a:r>
              <a:rPr lang="en-US" dirty="0" err="1"/>
              <a:t>cần</a:t>
            </a:r>
            <a:r>
              <a:rPr lang="en-US" dirty="0"/>
              <a:t> </a:t>
            </a:r>
            <a:r>
              <a:rPr lang="en-US" dirty="0" err="1"/>
              <a:t>tìm</a:t>
            </a:r>
            <a:r>
              <a:rPr lang="en-US" dirty="0"/>
              <a:t> </a:t>
            </a:r>
            <a:r>
              <a:rPr lang="en-US" dirty="0" err="1"/>
              <a:t>và</a:t>
            </a:r>
            <a:r>
              <a:rPr lang="en-US" dirty="0"/>
              <a:t> </a:t>
            </a:r>
            <a:r>
              <a:rPr lang="en-US" dirty="0" err="1"/>
              <a:t>các</a:t>
            </a:r>
            <a:r>
              <a:rPr lang="en-US" dirty="0"/>
              <a:t> </a:t>
            </a:r>
            <a:r>
              <a:rPr lang="en-US" dirty="0" err="1"/>
              <a:t>số</a:t>
            </a:r>
            <a:r>
              <a:rPr lang="en-US" dirty="0"/>
              <a:t> </a:t>
            </a:r>
            <a:r>
              <a:rPr lang="en-US" dirty="0" err="1"/>
              <a:t>hạng</a:t>
            </a:r>
            <a:r>
              <a:rPr lang="en-US" dirty="0"/>
              <a:t> </a:t>
            </a:r>
            <a:r>
              <a:rPr lang="en-US" dirty="0" err="1"/>
              <a:t>trước</a:t>
            </a:r>
            <a:r>
              <a:rPr lang="en-US" dirty="0"/>
              <a:t> </a:t>
            </a:r>
            <a:r>
              <a:rPr lang="en-US" dirty="0" err="1"/>
              <a:t>nó</a:t>
            </a:r>
            <a:r>
              <a:rPr lang="en-US" dirty="0"/>
              <a:t> </a:t>
            </a:r>
            <a:r>
              <a:rPr lang="en-US" dirty="0" err="1"/>
              <a:t>khi</a:t>
            </a:r>
            <a:r>
              <a:rPr lang="en-US" dirty="0"/>
              <a:t> </a:t>
            </a:r>
            <a:r>
              <a:rPr lang="en-US" dirty="0" err="1"/>
              <a:t>xác</a:t>
            </a:r>
            <a:r>
              <a:rPr lang="en-US" dirty="0"/>
              <a:t> </a:t>
            </a:r>
            <a:r>
              <a:rPr lang="en-US" dirty="0" err="1"/>
              <a:t>định</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công</a:t>
            </a:r>
            <a:r>
              <a:rPr lang="en-US" dirty="0"/>
              <a:t> </a:t>
            </a:r>
            <a:r>
              <a:rPr lang="en-US" dirty="0" err="1"/>
              <a:t>thức</a:t>
            </a:r>
            <a:r>
              <a:rPr lang="en-US" dirty="0"/>
              <a:t> </a:t>
            </a:r>
            <a:r>
              <a:rPr lang="en-US" dirty="0" err="1"/>
              <a:t>truy</a:t>
            </a:r>
            <a:r>
              <a:rPr lang="en-US" dirty="0"/>
              <a:t> </a:t>
            </a:r>
            <a:r>
              <a:rPr lang="en-US" dirty="0" err="1"/>
              <a:t>hồi</a:t>
            </a:r>
            <a:r>
              <a:rPr lang="en-US" dirty="0"/>
              <a:t>. </a:t>
            </a:r>
            <a:endParaRPr lang="en-US" dirty="0" smtClean="0"/>
          </a:p>
          <a:p>
            <a:r>
              <a:rPr lang="en-US" dirty="0" err="1" smtClean="0"/>
              <a:t>Các</a:t>
            </a:r>
            <a:r>
              <a:rPr lang="en-US" dirty="0" smtClean="0"/>
              <a:t> </a:t>
            </a:r>
            <a:r>
              <a:rPr lang="en-US" dirty="0" err="1"/>
              <a:t>số</a:t>
            </a:r>
            <a:r>
              <a:rPr lang="en-US" dirty="0"/>
              <a:t> </a:t>
            </a:r>
            <a:r>
              <a:rPr lang="en-US" dirty="0" err="1"/>
              <a:t>hạng</a:t>
            </a:r>
            <a:r>
              <a:rPr lang="en-US" dirty="0"/>
              <a:t> </a:t>
            </a:r>
            <a:r>
              <a:rPr lang="en-US" dirty="0" err="1"/>
              <a:t>đầu</a:t>
            </a:r>
            <a:r>
              <a:rPr lang="en-US" dirty="0"/>
              <a:t> </a:t>
            </a:r>
            <a:r>
              <a:rPr lang="en-US" dirty="0" err="1"/>
              <a:t>tiên</a:t>
            </a:r>
            <a:r>
              <a:rPr lang="en-US" dirty="0"/>
              <a:t> </a:t>
            </a:r>
            <a:r>
              <a:rPr lang="en-US" dirty="0" err="1"/>
              <a:t>thường</a:t>
            </a:r>
            <a:r>
              <a:rPr lang="en-US" dirty="0"/>
              <a:t> </a:t>
            </a:r>
            <a:r>
              <a:rPr lang="en-US" dirty="0" err="1"/>
              <a:t>được</a:t>
            </a:r>
            <a:r>
              <a:rPr lang="en-US" dirty="0"/>
              <a:t> </a:t>
            </a:r>
            <a:r>
              <a:rPr lang="en-US" dirty="0" err="1"/>
              <a:t>tính</a:t>
            </a:r>
            <a:r>
              <a:rPr lang="en-US" dirty="0"/>
              <a:t> qua </a:t>
            </a:r>
            <a:r>
              <a:rPr lang="en-US" dirty="0" err="1"/>
              <a:t>các</a:t>
            </a:r>
            <a:r>
              <a:rPr lang="en-US" dirty="0"/>
              <a:t> </a:t>
            </a:r>
            <a:r>
              <a:rPr lang="en-US" dirty="0" err="1"/>
              <a:t>trường</a:t>
            </a:r>
            <a:r>
              <a:rPr lang="en-US" dirty="0"/>
              <a:t> </a:t>
            </a:r>
            <a:r>
              <a:rPr lang="en-US" dirty="0" err="1"/>
              <a:t>hợp</a:t>
            </a:r>
            <a:r>
              <a:rPr lang="en-US" dirty="0"/>
              <a:t> </a:t>
            </a:r>
            <a:r>
              <a:rPr lang="en-US" dirty="0" err="1"/>
              <a:t>cụ</a:t>
            </a:r>
            <a:r>
              <a:rPr lang="en-US" dirty="0"/>
              <a:t> </a:t>
            </a:r>
            <a:r>
              <a:rPr lang="en-US" dirty="0" err="1"/>
              <a:t>thể</a:t>
            </a:r>
            <a:r>
              <a:rPr lang="en-US" dirty="0"/>
              <a:t>, </a:t>
            </a:r>
            <a:r>
              <a:rPr lang="en-US" dirty="0" err="1"/>
              <a:t>đơn</a:t>
            </a:r>
            <a:r>
              <a:rPr lang="en-US" dirty="0"/>
              <a:t> </a:t>
            </a:r>
            <a:r>
              <a:rPr lang="en-US" dirty="0" err="1"/>
              <a:t>giản</a:t>
            </a:r>
            <a:r>
              <a:rPr lang="en-US" dirty="0"/>
              <a:t> </a:t>
            </a:r>
            <a:r>
              <a:rPr lang="en-US" dirty="0" err="1"/>
              <a:t>gọi</a:t>
            </a:r>
            <a:r>
              <a:rPr lang="en-US" dirty="0"/>
              <a:t> </a:t>
            </a:r>
            <a:r>
              <a:rPr lang="en-US" dirty="0" err="1"/>
              <a:t>là</a:t>
            </a:r>
            <a:r>
              <a:rPr lang="en-US" dirty="0"/>
              <a:t> </a:t>
            </a:r>
            <a:r>
              <a:rPr lang="en-US" dirty="0" err="1"/>
              <a:t>các</a:t>
            </a:r>
            <a:r>
              <a:rPr lang="en-US" dirty="0"/>
              <a:t> </a:t>
            </a:r>
            <a:r>
              <a:rPr lang="en-US" dirty="0" err="1"/>
              <a:t>điều</a:t>
            </a:r>
            <a:r>
              <a:rPr lang="en-US" dirty="0"/>
              <a:t> </a:t>
            </a:r>
            <a:r>
              <a:rPr lang="en-US" dirty="0" err="1"/>
              <a:t>kiện</a:t>
            </a:r>
            <a:r>
              <a:rPr lang="en-US" dirty="0"/>
              <a:t> </a:t>
            </a:r>
            <a:r>
              <a:rPr lang="en-US" dirty="0" err="1"/>
              <a:t>đầu</a:t>
            </a:r>
            <a:r>
              <a:rPr lang="en-US" dirty="0"/>
              <a:t>.</a:t>
            </a:r>
            <a:endParaRPr lang="en-US" dirty="0"/>
          </a:p>
        </p:txBody>
      </p:sp>
    </p:spTree>
    <p:extLst>
      <p:ext uri="{BB962C8B-B14F-4D97-AF65-F5344CB8AC3E}">
        <p14:creationId xmlns:p14="http://schemas.microsoft.com/office/powerpoint/2010/main" val="145116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PHẦN 1. LÝ THUYẾT TỔ HỢP</a:t>
            </a:r>
            <a:endParaRPr lang="en-US" dirty="0"/>
          </a:p>
        </p:txBody>
      </p:sp>
      <p:sp>
        <p:nvSpPr>
          <p:cNvPr id="3" name="Content Placeholder 2"/>
          <p:cNvSpPr>
            <a:spLocks noGrp="1"/>
          </p:cNvSpPr>
          <p:nvPr>
            <p:ph idx="1"/>
          </p:nvPr>
        </p:nvSpPr>
        <p:spPr/>
        <p:txBody>
          <a:bodyPr>
            <a:normAutofit/>
          </a:bodyPr>
          <a:lstStyle/>
          <a:p>
            <a:pPr marL="0" indent="0" algn="ctr">
              <a:buNone/>
            </a:pPr>
            <a:r>
              <a:rPr lang="en-US" b="1" dirty="0" err="1"/>
              <a:t>Chương</a:t>
            </a:r>
            <a:r>
              <a:rPr lang="en-US" b="1" dirty="0"/>
              <a:t> 1.	</a:t>
            </a:r>
            <a:r>
              <a:rPr lang="en-US" b="1" dirty="0" smtClean="0"/>
              <a:t> </a:t>
            </a:r>
          </a:p>
          <a:p>
            <a:pPr marL="0" indent="0" algn="ctr">
              <a:buNone/>
            </a:pPr>
            <a:r>
              <a:rPr lang="en-US" b="1" dirty="0" smtClean="0"/>
              <a:t>MỞ </a:t>
            </a:r>
            <a:r>
              <a:rPr lang="en-US" b="1" dirty="0"/>
              <a:t>ĐẦU – MỘT SỐ NGUYÊN LÝ CƠ BẢN</a:t>
            </a:r>
          </a:p>
          <a:p>
            <a:pPr marL="0" indent="0">
              <a:buNone/>
            </a:pPr>
            <a:endParaRPr lang="vi-VN" dirty="0"/>
          </a:p>
          <a:p>
            <a:endParaRPr lang="en-US" dirty="0"/>
          </a:p>
        </p:txBody>
      </p:sp>
    </p:spTree>
    <p:extLst>
      <p:ext uri="{BB962C8B-B14F-4D97-AF65-F5344CB8AC3E}">
        <p14:creationId xmlns:p14="http://schemas.microsoft.com/office/powerpoint/2010/main" val="41151365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nSpc>
                <a:spcPct val="160000"/>
              </a:lnSpc>
            </a:pPr>
            <a:r>
              <a:rPr lang="en-US" dirty="0" err="1"/>
              <a:t>Ví</a:t>
            </a:r>
            <a:r>
              <a:rPr lang="en-US" dirty="0"/>
              <a:t> </a:t>
            </a:r>
            <a:r>
              <a:rPr lang="en-US" dirty="0" err="1"/>
              <a:t>dụ</a:t>
            </a:r>
            <a:r>
              <a:rPr lang="en-US" dirty="0"/>
              <a:t> 1. </a:t>
            </a:r>
            <a:r>
              <a:rPr lang="en-US" dirty="0" err="1"/>
              <a:t>Tìm</a:t>
            </a:r>
            <a:r>
              <a:rPr lang="en-US" dirty="0"/>
              <a:t> </a:t>
            </a:r>
            <a:r>
              <a:rPr lang="en-US" dirty="0" err="1"/>
              <a:t>hệ</a:t>
            </a:r>
            <a:r>
              <a:rPr lang="en-US" dirty="0"/>
              <a:t> </a:t>
            </a:r>
            <a:r>
              <a:rPr lang="en-US" dirty="0" err="1"/>
              <a:t>thức</a:t>
            </a:r>
            <a:r>
              <a:rPr lang="en-US" dirty="0"/>
              <a:t> </a:t>
            </a:r>
            <a:r>
              <a:rPr lang="en-US" dirty="0" err="1"/>
              <a:t>truy</a:t>
            </a:r>
            <a:r>
              <a:rPr lang="en-US" dirty="0"/>
              <a:t> </a:t>
            </a:r>
            <a:r>
              <a:rPr lang="en-US" dirty="0" err="1"/>
              <a:t>hồi</a:t>
            </a:r>
            <a:r>
              <a:rPr lang="en-US" dirty="0"/>
              <a:t> </a:t>
            </a:r>
            <a:r>
              <a:rPr lang="en-US" dirty="0" err="1"/>
              <a:t>và</a:t>
            </a:r>
            <a:r>
              <a:rPr lang="en-US" dirty="0"/>
              <a:t> </a:t>
            </a:r>
            <a:r>
              <a:rPr lang="en-US" dirty="0" err="1"/>
              <a:t>cho</a:t>
            </a:r>
            <a:r>
              <a:rPr lang="en-US" dirty="0"/>
              <a:t> </a:t>
            </a:r>
            <a:r>
              <a:rPr lang="en-US" dirty="0" err="1"/>
              <a:t>các</a:t>
            </a:r>
            <a:r>
              <a:rPr lang="en-US" dirty="0"/>
              <a:t> </a:t>
            </a:r>
            <a:r>
              <a:rPr lang="en-US" dirty="0" err="1"/>
              <a:t>điều</a:t>
            </a:r>
            <a:r>
              <a:rPr lang="en-US" dirty="0"/>
              <a:t> </a:t>
            </a:r>
            <a:r>
              <a:rPr lang="en-US" dirty="0" err="1"/>
              <a:t>kiện</a:t>
            </a:r>
            <a:r>
              <a:rPr lang="en-US" dirty="0"/>
              <a:t> </a:t>
            </a:r>
            <a:r>
              <a:rPr lang="en-US" dirty="0" err="1"/>
              <a:t>đầu</a:t>
            </a:r>
            <a:r>
              <a:rPr lang="en-US" dirty="0"/>
              <a:t> </a:t>
            </a:r>
            <a:r>
              <a:rPr lang="en-US" dirty="0" err="1"/>
              <a:t>để</a:t>
            </a:r>
            <a:r>
              <a:rPr lang="en-US" dirty="0"/>
              <a:t> </a:t>
            </a:r>
            <a:r>
              <a:rPr lang="en-US" dirty="0" err="1"/>
              <a:t>tính</a:t>
            </a:r>
            <a:r>
              <a:rPr lang="en-US" dirty="0"/>
              <a:t> </a:t>
            </a:r>
            <a:r>
              <a:rPr lang="en-US" dirty="0" err="1"/>
              <a:t>số</a:t>
            </a:r>
            <a:r>
              <a:rPr lang="en-US" dirty="0"/>
              <a:t> </a:t>
            </a:r>
            <a:r>
              <a:rPr lang="en-US" dirty="0" err="1"/>
              <a:t>xâu</a:t>
            </a:r>
            <a:r>
              <a:rPr lang="en-US" dirty="0"/>
              <a:t> </a:t>
            </a:r>
            <a:r>
              <a:rPr lang="en-US" dirty="0" err="1"/>
              <a:t>nhị</a:t>
            </a:r>
            <a:r>
              <a:rPr lang="en-US" dirty="0"/>
              <a:t> </a:t>
            </a:r>
            <a:r>
              <a:rPr lang="en-US" dirty="0" err="1"/>
              <a:t>phân</a:t>
            </a:r>
            <a:r>
              <a:rPr lang="en-US" dirty="0"/>
              <a:t> </a:t>
            </a:r>
            <a:r>
              <a:rPr lang="en-US" dirty="0" err="1"/>
              <a:t>độ</a:t>
            </a:r>
            <a:r>
              <a:rPr lang="en-US" dirty="0"/>
              <a:t> </a:t>
            </a:r>
            <a:r>
              <a:rPr lang="en-US" dirty="0" err="1"/>
              <a:t>dài</a:t>
            </a:r>
            <a:r>
              <a:rPr lang="en-US" dirty="0"/>
              <a:t> n </a:t>
            </a:r>
            <a:r>
              <a:rPr lang="en-US" dirty="0" err="1"/>
              <a:t>không</a:t>
            </a:r>
            <a:r>
              <a:rPr lang="en-US" dirty="0"/>
              <a:t> </a:t>
            </a:r>
            <a:r>
              <a:rPr lang="en-US" dirty="0" err="1"/>
              <a:t>có</a:t>
            </a:r>
            <a:r>
              <a:rPr lang="en-US" dirty="0"/>
              <a:t> </a:t>
            </a:r>
            <a:r>
              <a:rPr lang="en-US" dirty="0" err="1"/>
              <a:t>hai</a:t>
            </a:r>
            <a:r>
              <a:rPr lang="en-US" dirty="0"/>
              <a:t> </a:t>
            </a:r>
            <a:r>
              <a:rPr lang="en-US" dirty="0" err="1"/>
              <a:t>số</a:t>
            </a:r>
            <a:r>
              <a:rPr lang="en-US" dirty="0"/>
              <a:t> 0 </a:t>
            </a:r>
            <a:r>
              <a:rPr lang="en-US" dirty="0" err="1"/>
              <a:t>liên</a:t>
            </a:r>
            <a:r>
              <a:rPr lang="en-US" dirty="0"/>
              <a:t> </a:t>
            </a:r>
            <a:r>
              <a:rPr lang="en-US" dirty="0" err="1"/>
              <a:t>tiếp</a:t>
            </a:r>
            <a:r>
              <a:rPr lang="en-US" dirty="0"/>
              <a:t>. </a:t>
            </a:r>
            <a:r>
              <a:rPr lang="en-US" dirty="0" err="1"/>
              <a:t>Có</a:t>
            </a:r>
            <a:r>
              <a:rPr lang="en-US" dirty="0"/>
              <a:t> </a:t>
            </a:r>
            <a:r>
              <a:rPr lang="en-US" dirty="0" err="1"/>
              <a:t>bao</a:t>
            </a:r>
            <a:r>
              <a:rPr lang="en-US" dirty="0"/>
              <a:t> </a:t>
            </a:r>
            <a:r>
              <a:rPr lang="en-US" dirty="0" err="1"/>
              <a:t>nhiêu</a:t>
            </a:r>
            <a:r>
              <a:rPr lang="en-US" dirty="0"/>
              <a:t> </a:t>
            </a:r>
            <a:r>
              <a:rPr lang="en-US" dirty="0" err="1"/>
              <a:t>xâu</a:t>
            </a:r>
            <a:r>
              <a:rPr lang="en-US" dirty="0"/>
              <a:t> </a:t>
            </a:r>
            <a:r>
              <a:rPr lang="en-US" dirty="0" err="1"/>
              <a:t>như</a:t>
            </a:r>
            <a:r>
              <a:rPr lang="en-US" dirty="0"/>
              <a:t> </a:t>
            </a:r>
            <a:r>
              <a:rPr lang="en-US" dirty="0" err="1"/>
              <a:t>vậy</a:t>
            </a:r>
            <a:r>
              <a:rPr lang="en-US" dirty="0"/>
              <a:t> </a:t>
            </a:r>
            <a:r>
              <a:rPr lang="en-US" dirty="0" err="1"/>
              <a:t>có</a:t>
            </a:r>
            <a:r>
              <a:rPr lang="en-US" dirty="0"/>
              <a:t> </a:t>
            </a:r>
            <a:r>
              <a:rPr lang="en-US" dirty="0" err="1"/>
              <a:t>độ</a:t>
            </a:r>
            <a:r>
              <a:rPr lang="en-US" dirty="0"/>
              <a:t> </a:t>
            </a:r>
            <a:r>
              <a:rPr lang="en-US" dirty="0" err="1"/>
              <a:t>dài</a:t>
            </a:r>
            <a:r>
              <a:rPr lang="en-US" dirty="0"/>
              <a:t> 4.</a:t>
            </a:r>
          </a:p>
          <a:p>
            <a:pPr>
              <a:lnSpc>
                <a:spcPct val="160000"/>
              </a:lnSpc>
            </a:pPr>
            <a:r>
              <a:rPr lang="en-US" dirty="0" err="1" smtClean="0"/>
              <a:t>Trước</a:t>
            </a:r>
            <a:r>
              <a:rPr lang="en-US" dirty="0" smtClean="0"/>
              <a:t> </a:t>
            </a:r>
            <a:r>
              <a:rPr lang="en-US" dirty="0" err="1"/>
              <a:t>tiên</a:t>
            </a:r>
            <a:r>
              <a:rPr lang="en-US" dirty="0"/>
              <a:t>, </a:t>
            </a:r>
            <a:r>
              <a:rPr lang="en-US" dirty="0" err="1"/>
              <a:t>nhận</a:t>
            </a:r>
            <a:r>
              <a:rPr lang="en-US" dirty="0"/>
              <a:t> </a:t>
            </a:r>
            <a:r>
              <a:rPr lang="en-US" dirty="0" err="1"/>
              <a:t>xét</a:t>
            </a:r>
            <a:r>
              <a:rPr lang="en-US" dirty="0"/>
              <a:t> </a:t>
            </a:r>
            <a:r>
              <a:rPr lang="en-US" dirty="0" err="1"/>
              <a:t>rằng</a:t>
            </a:r>
            <a:r>
              <a:rPr lang="en-US" dirty="0"/>
              <a:t> </a:t>
            </a:r>
            <a:r>
              <a:rPr lang="en-US" dirty="0" err="1"/>
              <a:t>một</a:t>
            </a:r>
            <a:r>
              <a:rPr lang="en-US" dirty="0"/>
              <a:t> </a:t>
            </a:r>
            <a:r>
              <a:rPr lang="en-US" dirty="0" err="1"/>
              <a:t>xâu</a:t>
            </a:r>
            <a:r>
              <a:rPr lang="en-US" dirty="0"/>
              <a:t> con </a:t>
            </a:r>
            <a:r>
              <a:rPr lang="en-US" dirty="0" err="1"/>
              <a:t>bất</a:t>
            </a:r>
            <a:r>
              <a:rPr lang="en-US" dirty="0"/>
              <a:t> </a:t>
            </a:r>
            <a:r>
              <a:rPr lang="en-US" dirty="0" err="1"/>
              <a:t>kỳ</a:t>
            </a:r>
            <a:r>
              <a:rPr lang="en-US" dirty="0"/>
              <a:t> </a:t>
            </a:r>
            <a:r>
              <a:rPr lang="en-US" dirty="0" err="1"/>
              <a:t>của</a:t>
            </a:r>
            <a:r>
              <a:rPr lang="en-US" dirty="0"/>
              <a:t> </a:t>
            </a:r>
            <a:r>
              <a:rPr lang="en-US" dirty="0" err="1"/>
              <a:t>một</a:t>
            </a:r>
            <a:r>
              <a:rPr lang="en-US" dirty="0"/>
              <a:t> </a:t>
            </a:r>
            <a:r>
              <a:rPr lang="en-US" dirty="0" err="1"/>
              <a:t>xâu</a:t>
            </a:r>
            <a:r>
              <a:rPr lang="en-US" dirty="0"/>
              <a:t> </a:t>
            </a:r>
            <a:r>
              <a:rPr lang="en-US" dirty="0" err="1"/>
              <a:t>nhị</a:t>
            </a:r>
            <a:r>
              <a:rPr lang="en-US" dirty="0"/>
              <a:t> </a:t>
            </a:r>
            <a:r>
              <a:rPr lang="en-US" dirty="0" err="1"/>
              <a:t>phân</a:t>
            </a:r>
            <a:r>
              <a:rPr lang="en-US" dirty="0"/>
              <a:t> </a:t>
            </a:r>
            <a:r>
              <a:rPr lang="en-US" dirty="0" err="1"/>
              <a:t>trong</a:t>
            </a:r>
            <a:r>
              <a:rPr lang="en-US" dirty="0"/>
              <a:t> </a:t>
            </a:r>
            <a:r>
              <a:rPr lang="en-US" dirty="0" err="1"/>
              <a:t>đề</a:t>
            </a:r>
            <a:r>
              <a:rPr lang="en-US" dirty="0"/>
              <a:t> </a:t>
            </a:r>
            <a:r>
              <a:rPr lang="en-US" dirty="0" err="1"/>
              <a:t>bài</a:t>
            </a:r>
            <a:r>
              <a:rPr lang="en-US" dirty="0"/>
              <a:t> </a:t>
            </a:r>
            <a:r>
              <a:rPr lang="en-US" dirty="0" err="1"/>
              <a:t>đều</a:t>
            </a:r>
            <a:r>
              <a:rPr lang="en-US" dirty="0"/>
              <a:t> </a:t>
            </a:r>
            <a:r>
              <a:rPr lang="en-US" dirty="0" err="1"/>
              <a:t>là</a:t>
            </a:r>
            <a:r>
              <a:rPr lang="en-US" dirty="0"/>
              <a:t> </a:t>
            </a:r>
            <a:r>
              <a:rPr lang="en-US" dirty="0" err="1"/>
              <a:t>xâu</a:t>
            </a:r>
            <a:r>
              <a:rPr lang="en-US" dirty="0"/>
              <a:t> </a:t>
            </a:r>
            <a:r>
              <a:rPr lang="en-US" dirty="0" err="1"/>
              <a:t>nhị</a:t>
            </a:r>
            <a:r>
              <a:rPr lang="en-US" dirty="0"/>
              <a:t> </a:t>
            </a:r>
            <a:r>
              <a:rPr lang="en-US" dirty="0" err="1"/>
              <a:t>phân</a:t>
            </a:r>
            <a:r>
              <a:rPr lang="en-US" dirty="0"/>
              <a:t> </a:t>
            </a:r>
            <a:r>
              <a:rPr lang="en-US" dirty="0" err="1"/>
              <a:t>không</a:t>
            </a:r>
            <a:r>
              <a:rPr lang="en-US" dirty="0"/>
              <a:t> </a:t>
            </a:r>
            <a:r>
              <a:rPr lang="en-US" dirty="0" err="1"/>
              <a:t>chứa</a:t>
            </a:r>
            <a:r>
              <a:rPr lang="en-US" dirty="0"/>
              <a:t> </a:t>
            </a:r>
            <a:r>
              <a:rPr lang="en-US" dirty="0" err="1"/>
              <a:t>hai</a:t>
            </a:r>
            <a:r>
              <a:rPr lang="en-US" dirty="0"/>
              <a:t> </a:t>
            </a:r>
            <a:r>
              <a:rPr lang="en-US" dirty="0" err="1"/>
              <a:t>số</a:t>
            </a:r>
            <a:r>
              <a:rPr lang="en-US" dirty="0"/>
              <a:t> 0 </a:t>
            </a:r>
            <a:r>
              <a:rPr lang="en-US" dirty="0" err="1"/>
              <a:t>liên</a:t>
            </a:r>
            <a:r>
              <a:rPr lang="en-US" dirty="0"/>
              <a:t> </a:t>
            </a:r>
            <a:r>
              <a:rPr lang="en-US" dirty="0" err="1"/>
              <a:t>tiếp</a:t>
            </a:r>
            <a:r>
              <a:rPr lang="en-US" dirty="0"/>
              <a:t>. </a:t>
            </a:r>
            <a:endParaRPr lang="en-US" dirty="0" smtClean="0"/>
          </a:p>
          <a:p>
            <a:pPr>
              <a:lnSpc>
                <a:spcPct val="160000"/>
              </a:lnSpc>
            </a:pPr>
            <a:r>
              <a:rPr lang="en-US" dirty="0" err="1" smtClean="0"/>
              <a:t>Bây</a:t>
            </a:r>
            <a:r>
              <a:rPr lang="en-US" dirty="0" smtClean="0"/>
              <a:t> </a:t>
            </a:r>
            <a:r>
              <a:rPr lang="en-US" dirty="0" err="1"/>
              <a:t>giờ</a:t>
            </a:r>
            <a:r>
              <a:rPr lang="en-US" dirty="0"/>
              <a:t>, ta chia </a:t>
            </a:r>
            <a:r>
              <a:rPr lang="en-US" dirty="0" err="1"/>
              <a:t>chia</a:t>
            </a:r>
            <a:r>
              <a:rPr lang="en-US" dirty="0"/>
              <a:t> </a:t>
            </a:r>
            <a:r>
              <a:rPr lang="en-US" dirty="0" err="1"/>
              <a:t>số</a:t>
            </a:r>
            <a:r>
              <a:rPr lang="en-US" dirty="0"/>
              <a:t> </a:t>
            </a:r>
            <a:r>
              <a:rPr lang="en-US" dirty="0" err="1"/>
              <a:t>xâu</a:t>
            </a:r>
            <a:r>
              <a:rPr lang="en-US" dirty="0"/>
              <a:t> </a:t>
            </a:r>
            <a:r>
              <a:rPr lang="en-US" dirty="0" err="1"/>
              <a:t>cần</a:t>
            </a:r>
            <a:r>
              <a:rPr lang="en-US" dirty="0"/>
              <a:t> </a:t>
            </a:r>
            <a:r>
              <a:rPr lang="en-US" dirty="0" err="1"/>
              <a:t>đếm</a:t>
            </a:r>
            <a:r>
              <a:rPr lang="en-US" dirty="0"/>
              <a:t> </a:t>
            </a:r>
            <a:r>
              <a:rPr lang="en-US" dirty="0" err="1"/>
              <a:t>thành</a:t>
            </a:r>
            <a:r>
              <a:rPr lang="en-US" dirty="0"/>
              <a:t> </a:t>
            </a:r>
            <a:r>
              <a:rPr lang="en-US" dirty="0" err="1"/>
              <a:t>tập</a:t>
            </a:r>
            <a:r>
              <a:rPr lang="en-US" dirty="0"/>
              <a:t> </a:t>
            </a:r>
            <a:r>
              <a:rPr lang="en-US" dirty="0" err="1"/>
              <a:t>lớp</a:t>
            </a:r>
            <a:r>
              <a:rPr lang="en-US" dirty="0"/>
              <a:t> </a:t>
            </a:r>
            <a:r>
              <a:rPr lang="en-US" dirty="0" err="1"/>
              <a:t>rời</a:t>
            </a:r>
            <a:r>
              <a:rPr lang="en-US" dirty="0"/>
              <a:t> </a:t>
            </a:r>
            <a:r>
              <a:rPr lang="en-US" dirty="0" err="1"/>
              <a:t>nhau</a:t>
            </a:r>
            <a:r>
              <a:rPr lang="en-US" dirty="0"/>
              <a:t>. </a:t>
            </a:r>
            <a:r>
              <a:rPr lang="en-US" dirty="0" err="1"/>
              <a:t>Tập</a:t>
            </a:r>
            <a:r>
              <a:rPr lang="en-US" dirty="0"/>
              <a:t> A </a:t>
            </a:r>
            <a:r>
              <a:rPr lang="en-US" dirty="0" err="1"/>
              <a:t>gồm</a:t>
            </a:r>
            <a:r>
              <a:rPr lang="en-US" dirty="0"/>
              <a:t> </a:t>
            </a:r>
            <a:r>
              <a:rPr lang="en-US" dirty="0" err="1"/>
              <a:t>các</a:t>
            </a:r>
            <a:r>
              <a:rPr lang="en-US" dirty="0"/>
              <a:t> </a:t>
            </a:r>
            <a:r>
              <a:rPr lang="en-US" dirty="0" err="1"/>
              <a:t>xâu</a:t>
            </a:r>
            <a:r>
              <a:rPr lang="en-US" dirty="0"/>
              <a:t> </a:t>
            </a:r>
            <a:r>
              <a:rPr lang="en-US" dirty="0" err="1"/>
              <a:t>bắt</a:t>
            </a:r>
            <a:r>
              <a:rPr lang="en-US" dirty="0"/>
              <a:t> </a:t>
            </a:r>
            <a:r>
              <a:rPr lang="en-US" dirty="0" err="1"/>
              <a:t>đầu</a:t>
            </a:r>
            <a:r>
              <a:rPr lang="en-US" dirty="0"/>
              <a:t> </a:t>
            </a:r>
            <a:r>
              <a:rPr lang="en-US" dirty="0" err="1"/>
              <a:t>bằng</a:t>
            </a:r>
            <a:r>
              <a:rPr lang="en-US" dirty="0"/>
              <a:t> 1 </a:t>
            </a:r>
            <a:r>
              <a:rPr lang="en-US" dirty="0" err="1"/>
              <a:t>và</a:t>
            </a:r>
            <a:r>
              <a:rPr lang="en-US" dirty="0"/>
              <a:t> B </a:t>
            </a:r>
            <a:r>
              <a:rPr lang="en-US" dirty="0" err="1"/>
              <a:t>là</a:t>
            </a:r>
            <a:r>
              <a:rPr lang="en-US" dirty="0"/>
              <a:t> </a:t>
            </a:r>
            <a:r>
              <a:rPr lang="en-US" dirty="0" err="1"/>
              <a:t>tập</a:t>
            </a:r>
            <a:r>
              <a:rPr lang="en-US" dirty="0"/>
              <a:t> </a:t>
            </a:r>
            <a:r>
              <a:rPr lang="en-US" dirty="0" err="1"/>
              <a:t>các</a:t>
            </a:r>
            <a:r>
              <a:rPr lang="en-US" dirty="0"/>
              <a:t> </a:t>
            </a:r>
            <a:r>
              <a:rPr lang="en-US" dirty="0" err="1"/>
              <a:t>xâu</a:t>
            </a:r>
            <a:r>
              <a:rPr lang="en-US" dirty="0"/>
              <a:t> </a:t>
            </a:r>
            <a:r>
              <a:rPr lang="en-US" dirty="0" err="1"/>
              <a:t>bắt</a:t>
            </a:r>
            <a:r>
              <a:rPr lang="en-US" dirty="0"/>
              <a:t> </a:t>
            </a:r>
            <a:r>
              <a:rPr lang="en-US" dirty="0" err="1"/>
              <a:t>đầu</a:t>
            </a:r>
            <a:r>
              <a:rPr lang="en-US" dirty="0"/>
              <a:t> </a:t>
            </a:r>
            <a:r>
              <a:rPr lang="en-US" dirty="0" err="1"/>
              <a:t>bằng</a:t>
            </a:r>
            <a:r>
              <a:rPr lang="en-US" dirty="0"/>
              <a:t> 0. </a:t>
            </a:r>
            <a:endParaRPr lang="en-US" dirty="0" smtClean="0"/>
          </a:p>
          <a:p>
            <a:pPr>
              <a:lnSpc>
                <a:spcPct val="160000"/>
              </a:lnSpc>
            </a:pPr>
            <a:r>
              <a:rPr lang="en-US" dirty="0" err="1" smtClean="0"/>
              <a:t>Trừ</a:t>
            </a:r>
            <a:r>
              <a:rPr lang="en-US" dirty="0" smtClean="0"/>
              <a:t> </a:t>
            </a:r>
            <a:r>
              <a:rPr lang="en-US" dirty="0" err="1"/>
              <a:t>vị</a:t>
            </a:r>
            <a:r>
              <a:rPr lang="en-US" dirty="0"/>
              <a:t> </a:t>
            </a:r>
            <a:r>
              <a:rPr lang="en-US" dirty="0" err="1"/>
              <a:t>trí</a:t>
            </a:r>
            <a:r>
              <a:rPr lang="en-US" dirty="0"/>
              <a:t> </a:t>
            </a:r>
            <a:r>
              <a:rPr lang="en-US" dirty="0" err="1"/>
              <a:t>đầu</a:t>
            </a:r>
            <a:r>
              <a:rPr lang="en-US" dirty="0"/>
              <a:t> </a:t>
            </a:r>
            <a:r>
              <a:rPr lang="en-US" dirty="0" err="1"/>
              <a:t>tiên</a:t>
            </a:r>
            <a:r>
              <a:rPr lang="en-US" dirty="0"/>
              <a:t> </a:t>
            </a:r>
            <a:r>
              <a:rPr lang="en-US" dirty="0" err="1"/>
              <a:t>này</a:t>
            </a:r>
            <a:r>
              <a:rPr lang="en-US" dirty="0"/>
              <a:t>, </a:t>
            </a:r>
            <a:r>
              <a:rPr lang="en-US" dirty="0" err="1"/>
              <a:t>xâu</a:t>
            </a:r>
            <a:r>
              <a:rPr lang="en-US" dirty="0"/>
              <a:t> con </a:t>
            </a:r>
            <a:r>
              <a:rPr lang="en-US" dirty="0" err="1"/>
              <a:t>thu</a:t>
            </a:r>
            <a:r>
              <a:rPr lang="en-US" dirty="0"/>
              <a:t> </a:t>
            </a:r>
            <a:r>
              <a:rPr lang="en-US" dirty="0" err="1"/>
              <a:t>được</a:t>
            </a:r>
            <a:r>
              <a:rPr lang="en-US" dirty="0"/>
              <a:t> </a:t>
            </a:r>
            <a:r>
              <a:rPr lang="en-US" dirty="0" err="1"/>
              <a:t>của</a:t>
            </a:r>
            <a:r>
              <a:rPr lang="en-US" dirty="0"/>
              <a:t> </a:t>
            </a:r>
            <a:r>
              <a:rPr lang="en-US" dirty="0" err="1"/>
              <a:t>một</a:t>
            </a:r>
            <a:r>
              <a:rPr lang="en-US" dirty="0"/>
              <a:t> </a:t>
            </a:r>
            <a:r>
              <a:rPr lang="en-US" dirty="0" err="1"/>
              <a:t>xâu</a:t>
            </a:r>
            <a:r>
              <a:rPr lang="en-US" dirty="0"/>
              <a:t> </a:t>
            </a:r>
            <a:r>
              <a:rPr lang="en-US" dirty="0" err="1"/>
              <a:t>trong</a:t>
            </a:r>
            <a:r>
              <a:rPr lang="en-US" dirty="0"/>
              <a:t> A </a:t>
            </a:r>
            <a:r>
              <a:rPr lang="en-US" dirty="0" err="1"/>
              <a:t>không</a:t>
            </a:r>
            <a:r>
              <a:rPr lang="en-US" dirty="0"/>
              <a:t> </a:t>
            </a:r>
            <a:r>
              <a:rPr lang="en-US" dirty="0" err="1"/>
              <a:t>có</a:t>
            </a:r>
            <a:r>
              <a:rPr lang="en-US" dirty="0"/>
              <a:t> </a:t>
            </a:r>
            <a:r>
              <a:rPr lang="en-US" dirty="0" err="1"/>
              <a:t>gì</a:t>
            </a:r>
            <a:r>
              <a:rPr lang="en-US" dirty="0"/>
              <a:t> </a:t>
            </a:r>
            <a:r>
              <a:rPr lang="en-US" dirty="0" err="1"/>
              <a:t>đặc</a:t>
            </a:r>
            <a:r>
              <a:rPr lang="en-US" dirty="0"/>
              <a:t> </a:t>
            </a:r>
            <a:r>
              <a:rPr lang="en-US" dirty="0" err="1"/>
              <a:t>biệt</a:t>
            </a:r>
            <a:r>
              <a:rPr lang="en-US" dirty="0"/>
              <a:t>, </a:t>
            </a:r>
            <a:r>
              <a:rPr lang="en-US" dirty="0" err="1"/>
              <a:t>tức</a:t>
            </a:r>
            <a:r>
              <a:rPr lang="en-US" dirty="0"/>
              <a:t> </a:t>
            </a:r>
            <a:r>
              <a:rPr lang="en-US" dirty="0" err="1"/>
              <a:t>là</a:t>
            </a:r>
            <a:r>
              <a:rPr lang="en-US" dirty="0"/>
              <a:t> </a:t>
            </a:r>
            <a:r>
              <a:rPr lang="en-US" dirty="0" err="1"/>
              <a:t>chúng</a:t>
            </a:r>
            <a:r>
              <a:rPr lang="en-US" dirty="0"/>
              <a:t> </a:t>
            </a:r>
            <a:r>
              <a:rPr lang="en-US" dirty="0" err="1"/>
              <a:t>có</a:t>
            </a:r>
            <a:r>
              <a:rPr lang="en-US" dirty="0"/>
              <a:t> </a:t>
            </a:r>
            <a:r>
              <a:rPr lang="en-US" dirty="0" err="1"/>
              <a:t>thể</a:t>
            </a:r>
            <a:r>
              <a:rPr lang="en-US" dirty="0"/>
              <a:t> </a:t>
            </a:r>
            <a:r>
              <a:rPr lang="en-US" dirty="0" err="1"/>
              <a:t>bắt</a:t>
            </a:r>
            <a:r>
              <a:rPr lang="en-US" dirty="0"/>
              <a:t> </a:t>
            </a:r>
            <a:r>
              <a:rPr lang="en-US" dirty="0" err="1"/>
              <a:t>đầu</a:t>
            </a:r>
            <a:r>
              <a:rPr lang="en-US" dirty="0"/>
              <a:t> </a:t>
            </a:r>
            <a:r>
              <a:rPr lang="en-US" dirty="0" err="1"/>
              <a:t>là</a:t>
            </a:r>
            <a:r>
              <a:rPr lang="en-US" dirty="0"/>
              <a:t> 1 </a:t>
            </a:r>
            <a:r>
              <a:rPr lang="en-US" dirty="0" err="1"/>
              <a:t>hoặc</a:t>
            </a:r>
            <a:r>
              <a:rPr lang="en-US" dirty="0"/>
              <a:t> </a:t>
            </a:r>
            <a:r>
              <a:rPr lang="en-US" dirty="0" err="1"/>
              <a:t>là</a:t>
            </a:r>
            <a:r>
              <a:rPr lang="en-US" dirty="0"/>
              <a:t> 0 </a:t>
            </a:r>
            <a:r>
              <a:rPr lang="en-US" dirty="0" err="1"/>
              <a:t>đều</a:t>
            </a:r>
            <a:r>
              <a:rPr lang="en-US" dirty="0"/>
              <a:t> </a:t>
            </a:r>
            <a:r>
              <a:rPr lang="en-US" dirty="0" err="1"/>
              <a:t>được</a:t>
            </a:r>
            <a:r>
              <a:rPr lang="en-US" dirty="0"/>
              <a:t>; </a:t>
            </a:r>
            <a:r>
              <a:rPr lang="en-US" dirty="0" err="1"/>
              <a:t>tuy</a:t>
            </a:r>
            <a:r>
              <a:rPr lang="en-US" dirty="0"/>
              <a:t> </a:t>
            </a:r>
            <a:r>
              <a:rPr lang="en-US" dirty="0" err="1"/>
              <a:t>nhiên</a:t>
            </a:r>
            <a:r>
              <a:rPr lang="en-US" dirty="0"/>
              <a:t> </a:t>
            </a:r>
            <a:r>
              <a:rPr lang="en-US" dirty="0" err="1"/>
              <a:t>đối</a:t>
            </a:r>
            <a:r>
              <a:rPr lang="en-US" dirty="0"/>
              <a:t> </a:t>
            </a:r>
            <a:r>
              <a:rPr lang="en-US" dirty="0" err="1"/>
              <a:t>với</a:t>
            </a:r>
            <a:r>
              <a:rPr lang="en-US" dirty="0"/>
              <a:t> </a:t>
            </a:r>
            <a:r>
              <a:rPr lang="en-US" dirty="0" err="1"/>
              <a:t>những</a:t>
            </a:r>
            <a:r>
              <a:rPr lang="en-US" dirty="0"/>
              <a:t> </a:t>
            </a:r>
            <a:r>
              <a:rPr lang="en-US" dirty="0" err="1"/>
              <a:t>xâu</a:t>
            </a:r>
            <a:r>
              <a:rPr lang="en-US" dirty="0"/>
              <a:t> con </a:t>
            </a:r>
            <a:r>
              <a:rPr lang="en-US" dirty="0" err="1"/>
              <a:t>thu</a:t>
            </a:r>
            <a:r>
              <a:rPr lang="en-US" dirty="0"/>
              <a:t> </a:t>
            </a:r>
            <a:r>
              <a:rPr lang="en-US" dirty="0" err="1"/>
              <a:t>được</a:t>
            </a:r>
            <a:r>
              <a:rPr lang="en-US" dirty="0"/>
              <a:t> </a:t>
            </a:r>
            <a:r>
              <a:rPr lang="en-US" dirty="0" err="1"/>
              <a:t>từ</a:t>
            </a:r>
            <a:r>
              <a:rPr lang="en-US" dirty="0"/>
              <a:t> B </a:t>
            </a:r>
            <a:r>
              <a:rPr lang="en-US" dirty="0" err="1"/>
              <a:t>thì</a:t>
            </a:r>
            <a:r>
              <a:rPr lang="en-US" dirty="0"/>
              <a:t> </a:t>
            </a:r>
            <a:r>
              <a:rPr lang="en-US" dirty="0" err="1"/>
              <a:t>phải</a:t>
            </a:r>
            <a:r>
              <a:rPr lang="en-US" dirty="0"/>
              <a:t> </a:t>
            </a:r>
            <a:r>
              <a:rPr lang="en-US" dirty="0" err="1"/>
              <a:t>bắt</a:t>
            </a:r>
            <a:r>
              <a:rPr lang="en-US" dirty="0"/>
              <a:t> </a:t>
            </a:r>
            <a:r>
              <a:rPr lang="en-US" dirty="0" err="1"/>
              <a:t>đầu</a:t>
            </a:r>
            <a:r>
              <a:rPr lang="en-US" dirty="0"/>
              <a:t> </a:t>
            </a:r>
            <a:r>
              <a:rPr lang="en-US" dirty="0" err="1"/>
              <a:t>bằng</a:t>
            </a:r>
            <a:r>
              <a:rPr lang="en-US" dirty="0"/>
              <a:t> 1. </a:t>
            </a:r>
            <a:endParaRPr lang="en-US" dirty="0"/>
          </a:p>
        </p:txBody>
      </p:sp>
    </p:spTree>
    <p:extLst>
      <p:ext uri="{BB962C8B-B14F-4D97-AF65-F5344CB8AC3E}">
        <p14:creationId xmlns:p14="http://schemas.microsoft.com/office/powerpoint/2010/main" val="40968937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8915400" cy="3826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25762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321123"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70999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44789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vi-VN" dirty="0"/>
              <a:t>Lý thuyết tổ hợp </a:t>
            </a:r>
            <a:r>
              <a:rPr lang="vi-VN" dirty="0" smtClean="0"/>
              <a:t>xuất </a:t>
            </a:r>
            <a:r>
              <a:rPr lang="vi-VN" dirty="0"/>
              <a:t>hiện từ thế kỷ 17, với các công trình </a:t>
            </a:r>
            <a:r>
              <a:rPr lang="vi-VN" dirty="0" smtClean="0"/>
              <a:t>Euler</a:t>
            </a:r>
            <a:r>
              <a:rPr lang="vi-VN" dirty="0"/>
              <a:t>, Pascal, Fermat, Leibnitz và nhiều nhà toán học khác. </a:t>
            </a:r>
            <a:endParaRPr lang="en-US" dirty="0" smtClean="0"/>
          </a:p>
          <a:p>
            <a:pPr>
              <a:lnSpc>
                <a:spcPct val="120000"/>
              </a:lnSpc>
            </a:pPr>
            <a:r>
              <a:rPr lang="vi-VN" dirty="0" smtClean="0"/>
              <a:t>Một </a:t>
            </a:r>
            <a:r>
              <a:rPr lang="vi-VN" dirty="0"/>
              <a:t>thời gian, toán rời rạc không được quan tâm nhiều lắm. </a:t>
            </a:r>
            <a:endParaRPr lang="en-US" dirty="0" smtClean="0"/>
          </a:p>
          <a:p>
            <a:pPr>
              <a:lnSpc>
                <a:spcPct val="120000"/>
              </a:lnSpc>
            </a:pPr>
            <a:r>
              <a:rPr lang="vi-VN" dirty="0" smtClean="0"/>
              <a:t>Cho </a:t>
            </a:r>
            <a:r>
              <a:rPr lang="vi-VN" dirty="0"/>
              <a:t>đến khi máy tính ra đời, với ưu điểm là tốc độ xử</a:t>
            </a:r>
            <a:r>
              <a:rPr lang="ar-SA" dirty="0"/>
              <a:t>‎‎</a:t>
            </a:r>
            <a:r>
              <a:rPr lang="vi-VN" dirty="0"/>
              <a:t> nhanh, nó đã góp phần thúc đẩy sự phát triển của toán rời rạc, đồng thời toán rời rạc cũng phát huy được khả năng ứng dụng của mình trong các chuyên ngành của khoa học máy tính. </a:t>
            </a:r>
            <a:endParaRPr lang="en-US" dirty="0" smtClean="0"/>
          </a:p>
          <a:p>
            <a:pPr>
              <a:lnSpc>
                <a:spcPct val="120000"/>
              </a:lnSpc>
            </a:pPr>
            <a:r>
              <a:rPr lang="vi-VN" dirty="0" smtClean="0"/>
              <a:t>Ngày </a:t>
            </a:r>
            <a:r>
              <a:rPr lang="vi-VN" dirty="0"/>
              <a:t>nay, </a:t>
            </a:r>
            <a:r>
              <a:rPr lang="en-US" dirty="0" err="1" smtClean="0"/>
              <a:t>dùng</a:t>
            </a:r>
            <a:r>
              <a:rPr lang="en-US" dirty="0" smtClean="0"/>
              <a:t> </a:t>
            </a:r>
            <a:r>
              <a:rPr lang="en-US" dirty="0" err="1" smtClean="0"/>
              <a:t>để</a:t>
            </a:r>
            <a:r>
              <a:rPr lang="en-US" dirty="0" smtClean="0"/>
              <a:t> </a:t>
            </a:r>
            <a:r>
              <a:rPr lang="vi-VN" dirty="0" smtClean="0"/>
              <a:t>đánh </a:t>
            </a:r>
            <a:r>
              <a:rPr lang="vi-VN" dirty="0"/>
              <a:t>giá độ phức tạp của thuật toán, </a:t>
            </a:r>
            <a:r>
              <a:rPr lang="en-US" dirty="0" err="1" smtClean="0"/>
              <a:t>đếm</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bài</a:t>
            </a:r>
            <a:r>
              <a:rPr lang="en-US" dirty="0" smtClean="0"/>
              <a:t> </a:t>
            </a:r>
            <a:r>
              <a:rPr lang="en-US" dirty="0" err="1" smtClean="0"/>
              <a:t>toán</a:t>
            </a:r>
            <a:r>
              <a:rPr lang="en-US" dirty="0" smtClean="0"/>
              <a:t>, </a:t>
            </a:r>
            <a:r>
              <a:rPr lang="vi-VN" dirty="0" smtClean="0"/>
              <a:t>ước </a:t>
            </a:r>
            <a:r>
              <a:rPr lang="vi-VN" dirty="0"/>
              <a:t>lượng thời gian cần thiết để chạy chương trình, cải tiến để thu được những thuật toán hiệu quả </a:t>
            </a:r>
            <a:r>
              <a:rPr lang="vi-VN" dirty="0" smtClean="0"/>
              <a:t>hơn</a:t>
            </a:r>
            <a:endParaRPr lang="en-US" dirty="0"/>
          </a:p>
        </p:txBody>
      </p:sp>
    </p:spTree>
    <p:extLst>
      <p:ext uri="{BB962C8B-B14F-4D97-AF65-F5344CB8AC3E}">
        <p14:creationId xmlns:p14="http://schemas.microsoft.com/office/powerpoint/2010/main" val="58601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effectLst/>
              </a:rPr>
              <a:t>C</a:t>
            </a:r>
            <a:r>
              <a:rPr lang="vi-VN" dirty="0" smtClean="0">
                <a:effectLst/>
              </a:rPr>
              <a:t>ơ </a:t>
            </a:r>
            <a:r>
              <a:rPr lang="vi-VN" dirty="0">
                <a:effectLst/>
              </a:rPr>
              <a:t>bản về tập </a:t>
            </a:r>
            <a:r>
              <a:rPr lang="vi-VN" dirty="0" smtClean="0">
                <a:effectLst/>
              </a:rPr>
              <a:t>hợp</a:t>
            </a:r>
            <a:r>
              <a:rPr lang="en-US" dirty="0">
                <a:effectLst/>
              </a:rPr>
              <a:t>:</a:t>
            </a:r>
            <a:r>
              <a:rPr lang="en-US" dirty="0" smtClean="0">
                <a:effectLst/>
              </a:rPr>
              <a:t> </a:t>
            </a:r>
            <a:r>
              <a:rPr lang="en-US" dirty="0" err="1"/>
              <a:t>Khái</a:t>
            </a:r>
            <a:r>
              <a:rPr lang="en-US" dirty="0"/>
              <a:t> </a:t>
            </a:r>
            <a:r>
              <a:rPr lang="en-US" dirty="0" err="1"/>
              <a:t>niệm</a:t>
            </a:r>
            <a:r>
              <a:rPr lang="en-US" dirty="0"/>
              <a:t> – </a:t>
            </a:r>
            <a:r>
              <a:rPr lang="en-US" dirty="0" err="1"/>
              <a:t>kí</a:t>
            </a:r>
            <a:r>
              <a:rPr lang="en-US" dirty="0"/>
              <a:t> </a:t>
            </a:r>
            <a:r>
              <a:rPr lang="en-US" dirty="0" err="1"/>
              <a:t>hiệu</a:t>
            </a:r>
            <a:r>
              <a:rPr lang="en-US" dirty="0">
                <a:effectLst/>
              </a:rPr>
              <a:t/>
            </a:r>
            <a:br>
              <a:rPr lang="en-US" dirty="0">
                <a:effectLst/>
              </a:rPr>
            </a:br>
            <a:endParaRPr lang="en-US" dirty="0"/>
          </a:p>
        </p:txBody>
      </p:sp>
      <p:sp>
        <p:nvSpPr>
          <p:cNvPr id="3" name="Content Placeholder 2"/>
          <p:cNvSpPr>
            <a:spLocks noGrp="1"/>
          </p:cNvSpPr>
          <p:nvPr>
            <p:ph idx="1"/>
          </p:nvPr>
        </p:nvSpPr>
        <p:spPr/>
        <p:txBody>
          <a:bodyPr/>
          <a:lstStyle/>
          <a:p>
            <a:r>
              <a:rPr lang="en-US" dirty="0" smtClean="0"/>
              <a:t>K</a:t>
            </a:r>
            <a:r>
              <a:rPr lang="vi-VN" dirty="0" smtClean="0"/>
              <a:t>í </a:t>
            </a:r>
            <a:r>
              <a:rPr lang="vi-VN" dirty="0"/>
              <a:t>hiệu,...</a:t>
            </a:r>
            <a:endParaRPr lang="en-US" dirty="0"/>
          </a:p>
          <a:p>
            <a:r>
              <a:rPr lang="vi-VN" dirty="0" smtClean="0"/>
              <a:t>Hai </a:t>
            </a:r>
            <a:r>
              <a:rPr lang="vi-VN" dirty="0"/>
              <a:t>tập hợp bằng nhau nếu và chỉ nếu chúng có cùng các phần tử.</a:t>
            </a:r>
            <a:endParaRPr lang="en-US" dirty="0"/>
          </a:p>
          <a:p>
            <a:r>
              <a:rPr lang="vi-VN" dirty="0" smtClean="0"/>
              <a:t>Tập </a:t>
            </a:r>
            <a:r>
              <a:rPr lang="vi-VN" dirty="0"/>
              <a:t>con</a:t>
            </a:r>
            <a:endParaRPr lang="en-US" dirty="0"/>
          </a:p>
          <a:p>
            <a:r>
              <a:rPr lang="vi-VN" dirty="0" smtClean="0"/>
              <a:t>Bản </a:t>
            </a:r>
            <a:r>
              <a:rPr lang="vi-VN" dirty="0"/>
              <a:t>số của X</a:t>
            </a:r>
            <a:r>
              <a:rPr lang="vi-VN" dirty="0" smtClean="0"/>
              <a:t>.</a:t>
            </a:r>
            <a:endParaRPr lang="en-US" dirty="0" smtClean="0"/>
          </a:p>
          <a:p>
            <a:r>
              <a:rPr lang="vi-VN" dirty="0"/>
              <a:t>Tập hợp lũy thừa. Cho tập X, tập lũy thừa của X là tập tất cả các tập con của X. Tập lũy thừa của X được kí hiệu là P(X).</a:t>
            </a:r>
            <a:endParaRPr lang="en-US" dirty="0"/>
          </a:p>
          <a:p>
            <a:r>
              <a:rPr lang="vi-VN" dirty="0"/>
              <a:t>  </a:t>
            </a:r>
            <a:r>
              <a:rPr lang="en-US" dirty="0" err="1" smtClean="0"/>
              <a:t>Ví</a:t>
            </a:r>
            <a:r>
              <a:rPr lang="en-US" dirty="0" smtClean="0"/>
              <a:t> </a:t>
            </a:r>
            <a:r>
              <a:rPr lang="en-US" dirty="0" err="1"/>
              <a:t>dụ</a:t>
            </a:r>
            <a:r>
              <a:rPr lang="en-US" dirty="0"/>
              <a:t>. P({1,2,3</a:t>
            </a:r>
            <a:r>
              <a:rPr lang="vi-VN" dirty="0"/>
              <a:t>})</a:t>
            </a:r>
            <a:r>
              <a:rPr lang="en-US" dirty="0"/>
              <a:t>,</a:t>
            </a:r>
            <a:endParaRPr lang="en-US" b="1" dirty="0"/>
          </a:p>
          <a:p>
            <a:endParaRPr lang="en-US" dirty="0"/>
          </a:p>
        </p:txBody>
      </p:sp>
    </p:spTree>
    <p:extLst>
      <p:ext uri="{BB962C8B-B14F-4D97-AF65-F5344CB8AC3E}">
        <p14:creationId xmlns:p14="http://schemas.microsoft.com/office/powerpoint/2010/main" val="3763469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phép</a:t>
            </a:r>
            <a:r>
              <a:rPr lang="en-US" dirty="0" smtClean="0"/>
              <a:t> </a:t>
            </a:r>
            <a:r>
              <a:rPr lang="en-US" dirty="0" err="1" smtClean="0"/>
              <a:t>toán</a:t>
            </a:r>
            <a:r>
              <a:rPr lang="en-US" dirty="0" smtClean="0"/>
              <a:t> </a:t>
            </a:r>
            <a:r>
              <a:rPr lang="en-US" dirty="0" err="1" smtClean="0"/>
              <a:t>trên</a:t>
            </a:r>
            <a:r>
              <a:rPr lang="en-US" dirty="0" smtClean="0"/>
              <a:t> </a:t>
            </a:r>
            <a:r>
              <a:rPr lang="en-US" dirty="0" err="1" smtClean="0"/>
              <a:t>tập</a:t>
            </a:r>
            <a:r>
              <a:rPr lang="en-US" dirty="0" smtClean="0"/>
              <a:t> </a:t>
            </a:r>
            <a:r>
              <a:rPr lang="en-US" dirty="0" err="1" smtClean="0"/>
              <a:t>hợp</a:t>
            </a:r>
            <a:r>
              <a:rPr lang="en-US" dirty="0" smtClean="0"/>
              <a:t> </a:t>
            </a:r>
            <a:r>
              <a:rPr lang="en-US" dirty="0" err="1" smtClean="0"/>
              <a:t>và</a:t>
            </a:r>
            <a:r>
              <a:rPr lang="en-US" dirty="0" smtClean="0"/>
              <a:t> </a:t>
            </a:r>
            <a:r>
              <a:rPr lang="en-US" dirty="0" err="1" smtClean="0"/>
              <a:t>tính</a:t>
            </a:r>
            <a:r>
              <a:rPr lang="en-US" dirty="0" smtClean="0"/>
              <a:t> </a:t>
            </a:r>
            <a:r>
              <a:rPr lang="en-US" dirty="0" err="1" smtClean="0"/>
              <a:t>chất</a:t>
            </a:r>
            <a:endParaRPr lang="en-US" dirty="0"/>
          </a:p>
        </p:txBody>
      </p:sp>
      <p:sp>
        <p:nvSpPr>
          <p:cNvPr id="3" name="Content Placeholder 2"/>
          <p:cNvSpPr>
            <a:spLocks noGrp="1"/>
          </p:cNvSpPr>
          <p:nvPr>
            <p:ph idx="1"/>
          </p:nvPr>
        </p:nvSpPr>
        <p:spPr/>
        <p:txBody>
          <a:bodyPr/>
          <a:lstStyle/>
          <a:p>
            <a:r>
              <a:rPr lang="en-US" dirty="0" err="1" smtClean="0"/>
              <a:t>Phép</a:t>
            </a:r>
            <a:r>
              <a:rPr lang="en-US" dirty="0" smtClean="0"/>
              <a:t> </a:t>
            </a:r>
            <a:r>
              <a:rPr lang="en-US" dirty="0" err="1" smtClean="0"/>
              <a:t>toán</a:t>
            </a:r>
            <a:r>
              <a:rPr lang="en-US" dirty="0" smtClean="0"/>
              <a:t>: </a:t>
            </a:r>
            <a:r>
              <a:rPr lang="vi-VN" dirty="0" smtClean="0"/>
              <a:t> </a:t>
            </a:r>
            <a:r>
              <a:rPr lang="en-US" dirty="0" err="1" smtClean="0"/>
              <a:t>Hợp</a:t>
            </a:r>
            <a:r>
              <a:rPr lang="en-US" dirty="0" smtClean="0"/>
              <a:t>, </a:t>
            </a:r>
            <a:r>
              <a:rPr lang="en-US" dirty="0" err="1" smtClean="0"/>
              <a:t>giao</a:t>
            </a:r>
            <a:r>
              <a:rPr lang="en-US" dirty="0" smtClean="0"/>
              <a:t>, </a:t>
            </a:r>
            <a:r>
              <a:rPr lang="en-US" dirty="0" err="1" smtClean="0"/>
              <a:t>phần</a:t>
            </a:r>
            <a:r>
              <a:rPr lang="en-US" dirty="0" smtClean="0"/>
              <a:t> </a:t>
            </a:r>
            <a:r>
              <a:rPr lang="en-US" dirty="0" err="1" smtClean="0"/>
              <a:t>bù</a:t>
            </a:r>
            <a:r>
              <a:rPr lang="en-US" dirty="0" smtClean="0"/>
              <a:t> </a:t>
            </a:r>
            <a:endParaRPr lang="en-US" dirty="0"/>
          </a:p>
          <a:p>
            <a:r>
              <a:rPr lang="en-US" dirty="0" err="1"/>
              <a:t>Các</a:t>
            </a:r>
            <a:r>
              <a:rPr lang="en-US" dirty="0"/>
              <a:t> </a:t>
            </a:r>
            <a:r>
              <a:rPr lang="en-US" dirty="0" err="1"/>
              <a:t>tính</a:t>
            </a:r>
            <a:r>
              <a:rPr lang="en-US" dirty="0"/>
              <a:t> </a:t>
            </a:r>
            <a:r>
              <a:rPr lang="en-US" dirty="0" err="1"/>
              <a:t>chất</a:t>
            </a:r>
            <a:r>
              <a:rPr lang="en-US" dirty="0"/>
              <a:t>:</a:t>
            </a:r>
          </a:p>
          <a:p>
            <a:r>
              <a:rPr lang="en-US" dirty="0" err="1"/>
              <a:t>Giao</a:t>
            </a:r>
            <a:r>
              <a:rPr lang="en-US" dirty="0"/>
              <a:t> </a:t>
            </a:r>
            <a:r>
              <a:rPr lang="en-US" dirty="0" err="1"/>
              <a:t>hoán</a:t>
            </a:r>
            <a:endParaRPr lang="en-US" dirty="0"/>
          </a:p>
          <a:p>
            <a:r>
              <a:rPr lang="en-US" dirty="0" err="1"/>
              <a:t>Kết</a:t>
            </a:r>
            <a:r>
              <a:rPr lang="en-US" dirty="0"/>
              <a:t> </a:t>
            </a:r>
            <a:r>
              <a:rPr lang="en-US" dirty="0" err="1"/>
              <a:t>hợp</a:t>
            </a:r>
            <a:endParaRPr lang="en-US" dirty="0"/>
          </a:p>
          <a:p>
            <a:r>
              <a:rPr lang="en-US" dirty="0" err="1"/>
              <a:t>Phân</a:t>
            </a:r>
            <a:r>
              <a:rPr lang="en-US" dirty="0"/>
              <a:t> </a:t>
            </a:r>
            <a:r>
              <a:rPr lang="en-US" dirty="0" err="1"/>
              <a:t>phối</a:t>
            </a:r>
            <a:endParaRPr lang="en-US" dirty="0"/>
          </a:p>
          <a:p>
            <a:r>
              <a:rPr lang="en-US" dirty="0"/>
              <a:t>De Morgan</a:t>
            </a:r>
          </a:p>
          <a:p>
            <a:endParaRPr lang="en-US" dirty="0"/>
          </a:p>
        </p:txBody>
      </p:sp>
    </p:spTree>
    <p:extLst>
      <p:ext uri="{BB962C8B-B14F-4D97-AF65-F5344CB8AC3E}">
        <p14:creationId xmlns:p14="http://schemas.microsoft.com/office/powerpoint/2010/main" val="2710481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Đại</a:t>
            </a:r>
            <a:r>
              <a:rPr lang="en-US" dirty="0" smtClean="0"/>
              <a:t> </a:t>
            </a:r>
            <a:r>
              <a:rPr lang="en-US" dirty="0" err="1" smtClean="0"/>
              <a:t>số</a:t>
            </a:r>
            <a:r>
              <a:rPr lang="en-US" dirty="0" smtClean="0"/>
              <a:t> </a:t>
            </a:r>
            <a:r>
              <a:rPr lang="en-US" dirty="0" err="1" smtClean="0"/>
              <a:t>tập</a:t>
            </a:r>
            <a:r>
              <a:rPr lang="en-US" dirty="0" smtClean="0"/>
              <a:t> </a:t>
            </a:r>
            <a:r>
              <a:rPr lang="en-US" dirty="0" err="1" smtClean="0"/>
              <a:t>hợp</a:t>
            </a:r>
            <a:r>
              <a:rPr lang="en-US" dirty="0" smtClean="0"/>
              <a:t> – </a:t>
            </a:r>
            <a:r>
              <a:rPr lang="en-US" dirty="0" err="1" smtClean="0"/>
              <a:t>Đại</a:t>
            </a:r>
            <a:r>
              <a:rPr lang="en-US" dirty="0" smtClean="0"/>
              <a:t> </a:t>
            </a:r>
            <a:r>
              <a:rPr lang="en-US" dirty="0" err="1" smtClean="0"/>
              <a:t>số</a:t>
            </a:r>
            <a:r>
              <a:rPr lang="en-US" dirty="0" smtClean="0"/>
              <a:t> </a:t>
            </a:r>
            <a:r>
              <a:rPr lang="en-US" dirty="0" err="1" smtClean="0"/>
              <a:t>mệnh</a:t>
            </a:r>
            <a:r>
              <a:rPr lang="en-US" dirty="0" smtClean="0"/>
              <a:t> </a:t>
            </a:r>
            <a:r>
              <a:rPr lang="en-US" dirty="0" err="1" smtClean="0"/>
              <a:t>đề</a:t>
            </a:r>
            <a:endParaRPr lang="en-US" dirty="0"/>
          </a:p>
        </p:txBody>
      </p:sp>
      <p:sp>
        <p:nvSpPr>
          <p:cNvPr id="3" name="Content Placeholder 2"/>
          <p:cNvSpPr>
            <a:spLocks noGrp="1"/>
          </p:cNvSpPr>
          <p:nvPr>
            <p:ph idx="1"/>
          </p:nvPr>
        </p:nvSpPr>
        <p:spPr/>
        <p:txBody>
          <a:bodyPr/>
          <a:lstStyle/>
          <a:p>
            <a:r>
              <a:rPr lang="vi-VN" dirty="0"/>
              <a:t>Mỗi tập hợp có thể xác định bằng một mệnh đề xây dựng từ tính chất của các đối tượng. </a:t>
            </a:r>
            <a:endParaRPr lang="en-US" dirty="0" smtClean="0"/>
          </a:p>
          <a:p>
            <a:r>
              <a:rPr lang="vi-VN" dirty="0" smtClean="0"/>
              <a:t>Như </a:t>
            </a:r>
            <a:r>
              <a:rPr lang="vi-VN" dirty="0"/>
              <a:t>vậy, sẽ có một tương ứng giữa tập hợp và mệnh đề. </a:t>
            </a:r>
            <a:endParaRPr lang="en-US" dirty="0" smtClean="0"/>
          </a:p>
          <a:p>
            <a:r>
              <a:rPr lang="vi-VN" dirty="0" smtClean="0"/>
              <a:t>Hơn </a:t>
            </a:r>
            <a:r>
              <a:rPr lang="vi-VN" dirty="0"/>
              <a:t>nữa, các phép toán tập hợp và các phép toán mệnh đề cũng tương ứng với nhau. </a:t>
            </a:r>
            <a:endParaRPr lang="en-US" dirty="0" smtClean="0"/>
          </a:p>
          <a:p>
            <a:r>
              <a:rPr lang="vi-VN" dirty="0" smtClean="0"/>
              <a:t>Vì </a:t>
            </a:r>
            <a:r>
              <a:rPr lang="vi-VN" dirty="0"/>
              <a:t>vậy, đại số tập hợp và đại số logic đẳng cấu.</a:t>
            </a:r>
            <a:endParaRPr lang="en-US" dirty="0"/>
          </a:p>
          <a:p>
            <a:endParaRPr lang="en-US" dirty="0"/>
          </a:p>
        </p:txBody>
      </p:sp>
    </p:spTree>
    <p:extLst>
      <p:ext uri="{BB962C8B-B14F-4D97-AF65-F5344CB8AC3E}">
        <p14:creationId xmlns:p14="http://schemas.microsoft.com/office/powerpoint/2010/main" val="1053190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vi-VN" dirty="0">
                <a:effectLst/>
              </a:rPr>
              <a:t>Tích Đêcac của các tập hợp</a:t>
            </a:r>
            <a:r>
              <a:rPr lang="en-US" dirty="0">
                <a:effectLst/>
              </a:rPr>
              <a:t/>
            </a:r>
            <a:br>
              <a:rPr lang="en-US" dirty="0">
                <a:effectLst/>
              </a:rPr>
            </a:br>
            <a:endParaRPr lang="en-US" dirty="0"/>
          </a:p>
        </p:txBody>
      </p:sp>
      <p:sp>
        <p:nvSpPr>
          <p:cNvPr id="3" name="Content Placeholder 2"/>
          <p:cNvSpPr>
            <a:spLocks noGrp="1"/>
          </p:cNvSpPr>
          <p:nvPr>
            <p:ph idx="1"/>
          </p:nvPr>
        </p:nvSpPr>
        <p:spPr/>
        <p:txBody>
          <a:bodyPr/>
          <a:lstStyle/>
          <a:p>
            <a:pPr lvl="0"/>
            <a:r>
              <a:rPr lang="vi-VN" dirty="0"/>
              <a:t>Tích </a:t>
            </a:r>
            <a:r>
              <a:rPr lang="vi-VN" dirty="0" smtClean="0"/>
              <a:t>Đê</a:t>
            </a:r>
            <a:r>
              <a:rPr lang="en-US" dirty="0" smtClean="0"/>
              <a:t>- </a:t>
            </a:r>
            <a:r>
              <a:rPr lang="en-US" dirty="0" err="1" smtClean="0"/>
              <a:t>các</a:t>
            </a:r>
            <a:r>
              <a:rPr lang="vi-VN" dirty="0" smtClean="0"/>
              <a:t> </a:t>
            </a:r>
            <a:r>
              <a:rPr lang="vi-VN" dirty="0"/>
              <a:t>của </a:t>
            </a:r>
            <a:r>
              <a:rPr lang="en-US" dirty="0" smtClean="0"/>
              <a:t>2 </a:t>
            </a:r>
            <a:r>
              <a:rPr lang="vi-VN" dirty="0" smtClean="0"/>
              <a:t>tập hợp</a:t>
            </a:r>
            <a:endParaRPr lang="en-US" dirty="0" smtClean="0"/>
          </a:p>
          <a:p>
            <a:r>
              <a:rPr lang="vi-VN" dirty="0"/>
              <a:t>Tích </a:t>
            </a:r>
            <a:r>
              <a:rPr lang="vi-VN" dirty="0" smtClean="0"/>
              <a:t>Đê</a:t>
            </a:r>
            <a:r>
              <a:rPr lang="en-US" dirty="0" smtClean="0"/>
              <a:t>-</a:t>
            </a:r>
            <a:r>
              <a:rPr lang="vi-VN" dirty="0" smtClean="0"/>
              <a:t>cac </a:t>
            </a:r>
            <a:r>
              <a:rPr lang="vi-VN" dirty="0"/>
              <a:t>của </a:t>
            </a:r>
            <a:r>
              <a:rPr lang="en-US" dirty="0" err="1" smtClean="0"/>
              <a:t>nhiều</a:t>
            </a:r>
            <a:r>
              <a:rPr lang="en-US" dirty="0" smtClean="0"/>
              <a:t> </a:t>
            </a:r>
            <a:r>
              <a:rPr lang="en-US" dirty="0" err="1" smtClean="0"/>
              <a:t>tập</a:t>
            </a:r>
            <a:r>
              <a:rPr lang="en-US" dirty="0" smtClean="0"/>
              <a:t> </a:t>
            </a:r>
            <a:r>
              <a:rPr lang="en-US" dirty="0" err="1" smtClean="0"/>
              <a:t>hợp</a:t>
            </a:r>
            <a:endParaRPr lang="en-US" dirty="0" smtClean="0"/>
          </a:p>
          <a:p>
            <a:r>
              <a:rPr lang="en-US" dirty="0" err="1" smtClean="0"/>
              <a:t>Tính</a:t>
            </a:r>
            <a:r>
              <a:rPr lang="en-US" dirty="0" smtClean="0"/>
              <a:t> </a:t>
            </a:r>
            <a:r>
              <a:rPr lang="en-US" dirty="0" err="1" smtClean="0"/>
              <a:t>chất</a:t>
            </a:r>
            <a:r>
              <a:rPr lang="en-US" dirty="0" smtClean="0"/>
              <a:t> </a:t>
            </a:r>
            <a:r>
              <a:rPr lang="en-US" dirty="0" err="1" smtClean="0"/>
              <a:t>về</a:t>
            </a:r>
            <a:r>
              <a:rPr lang="en-US" dirty="0" smtClean="0"/>
              <a:t> </a:t>
            </a:r>
            <a:r>
              <a:rPr lang="en-US" dirty="0" err="1" smtClean="0"/>
              <a:t>bản</a:t>
            </a:r>
            <a:r>
              <a:rPr lang="en-US" dirty="0" smtClean="0"/>
              <a:t> </a:t>
            </a:r>
            <a:r>
              <a:rPr lang="en-US" dirty="0" err="1" smtClean="0"/>
              <a:t>số</a:t>
            </a:r>
            <a:endParaRPr lang="en-US" dirty="0"/>
          </a:p>
          <a:p>
            <a:endParaRPr lang="en-US" dirty="0"/>
          </a:p>
        </p:txBody>
      </p:sp>
    </p:spTree>
    <p:extLst>
      <p:ext uri="{BB962C8B-B14F-4D97-AF65-F5344CB8AC3E}">
        <p14:creationId xmlns:p14="http://schemas.microsoft.com/office/powerpoint/2010/main" val="1309361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Quan</a:t>
            </a:r>
            <a:r>
              <a:rPr lang="en-US" dirty="0" smtClean="0"/>
              <a:t> </a:t>
            </a:r>
            <a:r>
              <a:rPr lang="en-US" dirty="0" err="1" smtClean="0"/>
              <a:t>hệ</a:t>
            </a:r>
            <a:r>
              <a:rPr lang="en-US" dirty="0" smtClean="0"/>
              <a:t> </a:t>
            </a:r>
            <a:r>
              <a:rPr lang="en-US" dirty="0" err="1" smtClean="0"/>
              <a:t>tương</a:t>
            </a:r>
            <a:r>
              <a:rPr lang="en-US" dirty="0" smtClean="0"/>
              <a:t> </a:t>
            </a:r>
            <a:r>
              <a:rPr lang="en-US" dirty="0" err="1" smtClean="0"/>
              <a:t>đương</a:t>
            </a:r>
            <a:r>
              <a:rPr lang="en-US" dirty="0" smtClean="0"/>
              <a:t> – </a:t>
            </a:r>
            <a:r>
              <a:rPr lang="en-US" dirty="0" err="1" smtClean="0"/>
              <a:t>phân</a:t>
            </a:r>
            <a:r>
              <a:rPr lang="en-US" dirty="0" smtClean="0"/>
              <a:t> </a:t>
            </a:r>
            <a:r>
              <a:rPr lang="en-US" dirty="0" err="1" smtClean="0"/>
              <a:t>hoạch</a:t>
            </a:r>
            <a:endParaRPr lang="en-US" dirty="0"/>
          </a:p>
        </p:txBody>
      </p:sp>
      <p:sp>
        <p:nvSpPr>
          <p:cNvPr id="3" name="Content Placeholder 2"/>
          <p:cNvSpPr>
            <a:spLocks noGrp="1"/>
          </p:cNvSpPr>
          <p:nvPr>
            <p:ph idx="1"/>
          </p:nvPr>
        </p:nvSpPr>
        <p:spPr/>
        <p:txBody>
          <a:bodyPr>
            <a:normAutofit fontScale="92500" lnSpcReduction="10000"/>
          </a:bodyPr>
          <a:lstStyle/>
          <a:p>
            <a:r>
              <a:rPr lang="fr-FR" dirty="0" err="1"/>
              <a:t>Quan</a:t>
            </a:r>
            <a:r>
              <a:rPr lang="fr-FR" dirty="0"/>
              <a:t> </a:t>
            </a:r>
            <a:r>
              <a:rPr lang="fr-FR" dirty="0" err="1"/>
              <a:t>hệ</a:t>
            </a:r>
            <a:r>
              <a:rPr lang="fr-FR" dirty="0"/>
              <a:t> </a:t>
            </a:r>
            <a:r>
              <a:rPr lang="fr-FR" dirty="0" err="1"/>
              <a:t>cho</a:t>
            </a:r>
            <a:r>
              <a:rPr lang="fr-FR" dirty="0"/>
              <a:t> </a:t>
            </a:r>
            <a:r>
              <a:rPr lang="fr-FR" dirty="0" err="1"/>
              <a:t>trên</a:t>
            </a:r>
            <a:r>
              <a:rPr lang="fr-FR" dirty="0"/>
              <a:t> </a:t>
            </a:r>
            <a:r>
              <a:rPr lang="fr-FR" dirty="0" err="1"/>
              <a:t>tập</a:t>
            </a:r>
            <a:r>
              <a:rPr lang="fr-FR" dirty="0"/>
              <a:t> A </a:t>
            </a:r>
            <a:r>
              <a:rPr lang="fr-FR" dirty="0" err="1"/>
              <a:t>được</a:t>
            </a:r>
            <a:r>
              <a:rPr lang="fr-FR" dirty="0"/>
              <a:t> </a:t>
            </a:r>
            <a:r>
              <a:rPr lang="fr-FR" dirty="0" err="1"/>
              <a:t>gọi</a:t>
            </a:r>
            <a:r>
              <a:rPr lang="fr-FR" dirty="0"/>
              <a:t> là </a:t>
            </a:r>
            <a:r>
              <a:rPr lang="fr-FR" dirty="0" err="1"/>
              <a:t>quan</a:t>
            </a:r>
            <a:r>
              <a:rPr lang="fr-FR" dirty="0"/>
              <a:t> </a:t>
            </a:r>
            <a:r>
              <a:rPr lang="fr-FR" dirty="0" err="1"/>
              <a:t>hệ</a:t>
            </a:r>
            <a:r>
              <a:rPr lang="fr-FR" dirty="0"/>
              <a:t> </a:t>
            </a:r>
            <a:r>
              <a:rPr lang="fr-FR" dirty="0" err="1"/>
              <a:t>tương</a:t>
            </a:r>
            <a:r>
              <a:rPr lang="fr-FR" dirty="0"/>
              <a:t> </a:t>
            </a:r>
            <a:r>
              <a:rPr lang="fr-FR" dirty="0" err="1"/>
              <a:t>đương</a:t>
            </a:r>
            <a:r>
              <a:rPr lang="fr-FR" dirty="0"/>
              <a:t> </a:t>
            </a:r>
            <a:r>
              <a:rPr lang="fr-FR" dirty="0" err="1"/>
              <a:t>nếu</a:t>
            </a:r>
            <a:r>
              <a:rPr lang="fr-FR" dirty="0"/>
              <a:t> </a:t>
            </a:r>
            <a:r>
              <a:rPr lang="fr-FR" dirty="0" err="1"/>
              <a:t>nó</a:t>
            </a:r>
            <a:r>
              <a:rPr lang="fr-FR" dirty="0"/>
              <a:t> là </a:t>
            </a:r>
            <a:r>
              <a:rPr lang="fr-FR" dirty="0" err="1"/>
              <a:t>phản</a:t>
            </a:r>
            <a:r>
              <a:rPr lang="fr-FR" dirty="0"/>
              <a:t> </a:t>
            </a:r>
            <a:r>
              <a:rPr lang="fr-FR" dirty="0" err="1"/>
              <a:t>xạ</a:t>
            </a:r>
            <a:r>
              <a:rPr lang="fr-FR" dirty="0"/>
              <a:t>, </a:t>
            </a:r>
            <a:r>
              <a:rPr lang="fr-FR" dirty="0" err="1"/>
              <a:t>đối</a:t>
            </a:r>
            <a:r>
              <a:rPr lang="fr-FR" dirty="0"/>
              <a:t> </a:t>
            </a:r>
            <a:r>
              <a:rPr lang="fr-FR" dirty="0" err="1"/>
              <a:t>xứng</a:t>
            </a:r>
            <a:r>
              <a:rPr lang="fr-FR" dirty="0"/>
              <a:t> </a:t>
            </a:r>
            <a:r>
              <a:rPr lang="fr-FR" dirty="0" err="1"/>
              <a:t>và</a:t>
            </a:r>
            <a:r>
              <a:rPr lang="fr-FR" dirty="0"/>
              <a:t> </a:t>
            </a:r>
            <a:r>
              <a:rPr lang="fr-FR" dirty="0" err="1"/>
              <a:t>bắc</a:t>
            </a:r>
            <a:r>
              <a:rPr lang="fr-FR" dirty="0"/>
              <a:t> </a:t>
            </a:r>
            <a:r>
              <a:rPr lang="fr-FR" dirty="0" err="1"/>
              <a:t>cầu</a:t>
            </a:r>
            <a:r>
              <a:rPr lang="fr-FR" dirty="0"/>
              <a:t>.</a:t>
            </a:r>
            <a:endParaRPr lang="en-US" dirty="0"/>
          </a:p>
          <a:p>
            <a:r>
              <a:rPr lang="fr-FR" dirty="0" err="1"/>
              <a:t>Ví</a:t>
            </a:r>
            <a:r>
              <a:rPr lang="fr-FR" dirty="0"/>
              <a:t> </a:t>
            </a:r>
            <a:r>
              <a:rPr lang="fr-FR" dirty="0" err="1"/>
              <a:t>dụ</a:t>
            </a:r>
            <a:r>
              <a:rPr lang="fr-FR" dirty="0"/>
              <a:t>. </a:t>
            </a:r>
            <a:r>
              <a:rPr lang="fr-FR" dirty="0" err="1"/>
              <a:t>Quan</a:t>
            </a:r>
            <a:r>
              <a:rPr lang="fr-FR" dirty="0"/>
              <a:t> </a:t>
            </a:r>
            <a:r>
              <a:rPr lang="fr-FR" dirty="0" err="1"/>
              <a:t>hệ</a:t>
            </a:r>
            <a:r>
              <a:rPr lang="fr-FR" dirty="0"/>
              <a:t> </a:t>
            </a:r>
            <a:r>
              <a:rPr lang="fr-FR" dirty="0" err="1"/>
              <a:t>đồng</a:t>
            </a:r>
            <a:r>
              <a:rPr lang="fr-FR" dirty="0"/>
              <a:t> </a:t>
            </a:r>
            <a:r>
              <a:rPr lang="fr-FR" dirty="0" err="1"/>
              <a:t>hương</a:t>
            </a:r>
            <a:r>
              <a:rPr lang="fr-FR" dirty="0"/>
              <a:t> </a:t>
            </a:r>
            <a:r>
              <a:rPr lang="fr-FR" dirty="0" err="1"/>
              <a:t>trong</a:t>
            </a:r>
            <a:r>
              <a:rPr lang="fr-FR" dirty="0"/>
              <a:t> </a:t>
            </a:r>
            <a:r>
              <a:rPr lang="fr-FR" dirty="0" err="1"/>
              <a:t>một</a:t>
            </a:r>
            <a:r>
              <a:rPr lang="fr-FR" dirty="0"/>
              <a:t> </a:t>
            </a:r>
            <a:r>
              <a:rPr lang="fr-FR" dirty="0" err="1"/>
              <a:t>lớp</a:t>
            </a:r>
            <a:r>
              <a:rPr lang="fr-FR" dirty="0"/>
              <a:t> </a:t>
            </a:r>
            <a:r>
              <a:rPr lang="fr-FR" dirty="0" err="1"/>
              <a:t>sinh</a:t>
            </a:r>
            <a:r>
              <a:rPr lang="fr-FR" dirty="0"/>
              <a:t> </a:t>
            </a:r>
            <a:r>
              <a:rPr lang="fr-FR" dirty="0" err="1"/>
              <a:t>viên</a:t>
            </a:r>
            <a:r>
              <a:rPr lang="fr-FR" dirty="0"/>
              <a:t>, </a:t>
            </a:r>
            <a:r>
              <a:rPr lang="fr-FR" dirty="0" err="1"/>
              <a:t>quan</a:t>
            </a:r>
            <a:r>
              <a:rPr lang="fr-FR" dirty="0"/>
              <a:t> </a:t>
            </a:r>
            <a:r>
              <a:rPr lang="fr-FR" dirty="0" err="1"/>
              <a:t>hệ</a:t>
            </a:r>
            <a:r>
              <a:rPr lang="fr-FR" dirty="0"/>
              <a:t> </a:t>
            </a:r>
            <a:r>
              <a:rPr lang="fr-FR" dirty="0" err="1"/>
              <a:t>đồng</a:t>
            </a:r>
            <a:r>
              <a:rPr lang="fr-FR" dirty="0"/>
              <a:t> </a:t>
            </a:r>
            <a:r>
              <a:rPr lang="fr-FR" dirty="0" err="1"/>
              <a:t>dư</a:t>
            </a:r>
            <a:r>
              <a:rPr lang="fr-FR" dirty="0"/>
              <a:t> </a:t>
            </a:r>
            <a:r>
              <a:rPr lang="fr-FR" dirty="0" err="1"/>
              <a:t>theo</a:t>
            </a:r>
            <a:r>
              <a:rPr lang="fr-FR" dirty="0"/>
              <a:t> </a:t>
            </a:r>
            <a:r>
              <a:rPr lang="fr-FR" dirty="0" err="1"/>
              <a:t>mod</a:t>
            </a:r>
            <a:r>
              <a:rPr lang="fr-FR" dirty="0"/>
              <a:t> 3,... là </a:t>
            </a:r>
            <a:r>
              <a:rPr lang="fr-FR" dirty="0" err="1"/>
              <a:t>các</a:t>
            </a:r>
            <a:r>
              <a:rPr lang="fr-FR" dirty="0"/>
              <a:t> </a:t>
            </a:r>
            <a:r>
              <a:rPr lang="fr-FR" dirty="0" err="1"/>
              <a:t>quan</a:t>
            </a:r>
            <a:r>
              <a:rPr lang="fr-FR" dirty="0"/>
              <a:t> </a:t>
            </a:r>
            <a:r>
              <a:rPr lang="fr-FR" dirty="0" err="1"/>
              <a:t>hệ</a:t>
            </a:r>
            <a:r>
              <a:rPr lang="fr-FR" dirty="0"/>
              <a:t> </a:t>
            </a:r>
            <a:r>
              <a:rPr lang="fr-FR" dirty="0" err="1"/>
              <a:t>tương</a:t>
            </a:r>
            <a:r>
              <a:rPr lang="fr-FR" dirty="0"/>
              <a:t> </a:t>
            </a:r>
            <a:r>
              <a:rPr lang="fr-FR" dirty="0" err="1"/>
              <a:t>đương</a:t>
            </a:r>
            <a:r>
              <a:rPr lang="fr-FR" dirty="0"/>
              <a:t>.</a:t>
            </a:r>
            <a:endParaRPr lang="en-US" dirty="0"/>
          </a:p>
          <a:p>
            <a:r>
              <a:rPr lang="fr-FR" dirty="0"/>
              <a:t>Hai </a:t>
            </a:r>
            <a:r>
              <a:rPr lang="fr-FR" dirty="0" err="1"/>
              <a:t>phần</a:t>
            </a:r>
            <a:r>
              <a:rPr lang="fr-FR" dirty="0"/>
              <a:t> </a:t>
            </a:r>
            <a:r>
              <a:rPr lang="fr-FR" dirty="0" err="1"/>
              <a:t>tử</a:t>
            </a:r>
            <a:r>
              <a:rPr lang="fr-FR" dirty="0"/>
              <a:t> </a:t>
            </a:r>
            <a:r>
              <a:rPr lang="fr-FR" dirty="0" err="1"/>
              <a:t>quan</a:t>
            </a:r>
            <a:r>
              <a:rPr lang="fr-FR" dirty="0"/>
              <a:t> </a:t>
            </a:r>
            <a:r>
              <a:rPr lang="fr-FR" dirty="0" err="1"/>
              <a:t>hệ</a:t>
            </a:r>
            <a:r>
              <a:rPr lang="fr-FR" dirty="0"/>
              <a:t> </a:t>
            </a:r>
            <a:r>
              <a:rPr lang="fr-FR" dirty="0" err="1"/>
              <a:t>với</a:t>
            </a:r>
            <a:r>
              <a:rPr lang="fr-FR" dirty="0"/>
              <a:t> </a:t>
            </a:r>
            <a:r>
              <a:rPr lang="fr-FR" dirty="0" err="1"/>
              <a:t>nhau</a:t>
            </a:r>
            <a:r>
              <a:rPr lang="fr-FR" dirty="0"/>
              <a:t> </a:t>
            </a:r>
            <a:r>
              <a:rPr lang="fr-FR" dirty="0" err="1"/>
              <a:t>bằng</a:t>
            </a:r>
            <a:r>
              <a:rPr lang="fr-FR" dirty="0"/>
              <a:t> </a:t>
            </a:r>
            <a:r>
              <a:rPr lang="fr-FR" dirty="0" err="1"/>
              <a:t>một</a:t>
            </a:r>
            <a:r>
              <a:rPr lang="fr-FR" dirty="0"/>
              <a:t> </a:t>
            </a:r>
            <a:r>
              <a:rPr lang="fr-FR" dirty="0" err="1"/>
              <a:t>quan</a:t>
            </a:r>
            <a:r>
              <a:rPr lang="fr-FR" dirty="0"/>
              <a:t> </a:t>
            </a:r>
            <a:r>
              <a:rPr lang="fr-FR" dirty="0" err="1"/>
              <a:t>hệ</a:t>
            </a:r>
            <a:r>
              <a:rPr lang="fr-FR" dirty="0"/>
              <a:t> </a:t>
            </a:r>
            <a:r>
              <a:rPr lang="fr-FR" dirty="0" err="1"/>
              <a:t>tương</a:t>
            </a:r>
            <a:r>
              <a:rPr lang="fr-FR" dirty="0"/>
              <a:t> </a:t>
            </a:r>
            <a:r>
              <a:rPr lang="fr-FR" dirty="0" err="1"/>
              <a:t>đương</a:t>
            </a:r>
            <a:r>
              <a:rPr lang="fr-FR" dirty="0"/>
              <a:t> </a:t>
            </a:r>
            <a:r>
              <a:rPr lang="fr-FR" dirty="0" err="1"/>
              <a:t>được</a:t>
            </a:r>
            <a:r>
              <a:rPr lang="fr-FR" dirty="0"/>
              <a:t> </a:t>
            </a:r>
            <a:r>
              <a:rPr lang="fr-FR" dirty="0" err="1"/>
              <a:t>gọi</a:t>
            </a:r>
            <a:r>
              <a:rPr lang="fr-FR" dirty="0"/>
              <a:t> là </a:t>
            </a:r>
            <a:r>
              <a:rPr lang="fr-FR" dirty="0" err="1"/>
              <a:t>hai</a:t>
            </a:r>
            <a:r>
              <a:rPr lang="fr-FR" dirty="0"/>
              <a:t> </a:t>
            </a:r>
            <a:r>
              <a:rPr lang="fr-FR" dirty="0" err="1"/>
              <a:t>phần</a:t>
            </a:r>
            <a:r>
              <a:rPr lang="fr-FR" dirty="0"/>
              <a:t> </a:t>
            </a:r>
            <a:r>
              <a:rPr lang="fr-FR" dirty="0" err="1"/>
              <a:t>tử</a:t>
            </a:r>
            <a:r>
              <a:rPr lang="fr-FR" dirty="0"/>
              <a:t> </a:t>
            </a:r>
            <a:r>
              <a:rPr lang="fr-FR" dirty="0" err="1"/>
              <a:t>tương</a:t>
            </a:r>
            <a:r>
              <a:rPr lang="fr-FR" dirty="0"/>
              <a:t> </a:t>
            </a:r>
            <a:r>
              <a:rPr lang="fr-FR" dirty="0" err="1"/>
              <a:t>đương</a:t>
            </a:r>
            <a:r>
              <a:rPr lang="fr-FR" dirty="0"/>
              <a:t>. </a:t>
            </a:r>
            <a:r>
              <a:rPr lang="fr-FR" dirty="0" err="1"/>
              <a:t>Tập</a:t>
            </a:r>
            <a:r>
              <a:rPr lang="fr-FR" dirty="0"/>
              <a:t> </a:t>
            </a:r>
            <a:r>
              <a:rPr lang="fr-FR" dirty="0" err="1"/>
              <a:t>tất</a:t>
            </a:r>
            <a:r>
              <a:rPr lang="fr-FR" dirty="0"/>
              <a:t> </a:t>
            </a:r>
            <a:r>
              <a:rPr lang="fr-FR" dirty="0" err="1"/>
              <a:t>cả</a:t>
            </a:r>
            <a:r>
              <a:rPr lang="fr-FR" dirty="0"/>
              <a:t> </a:t>
            </a:r>
            <a:r>
              <a:rPr lang="fr-FR" dirty="0" err="1"/>
              <a:t>các</a:t>
            </a:r>
            <a:r>
              <a:rPr lang="fr-FR" dirty="0"/>
              <a:t> </a:t>
            </a:r>
            <a:r>
              <a:rPr lang="fr-FR" dirty="0" err="1"/>
              <a:t>phần</a:t>
            </a:r>
            <a:r>
              <a:rPr lang="fr-FR" dirty="0"/>
              <a:t> </a:t>
            </a:r>
            <a:r>
              <a:rPr lang="fr-FR" dirty="0" err="1"/>
              <a:t>tử</a:t>
            </a:r>
            <a:r>
              <a:rPr lang="fr-FR" dirty="0"/>
              <a:t> </a:t>
            </a:r>
            <a:r>
              <a:rPr lang="fr-FR" dirty="0" err="1"/>
              <a:t>có</a:t>
            </a:r>
            <a:r>
              <a:rPr lang="fr-FR" dirty="0"/>
              <a:t> </a:t>
            </a:r>
            <a:r>
              <a:rPr lang="fr-FR" dirty="0" err="1"/>
              <a:t>quan</a:t>
            </a:r>
            <a:r>
              <a:rPr lang="fr-FR" dirty="0"/>
              <a:t> </a:t>
            </a:r>
            <a:r>
              <a:rPr lang="fr-FR" dirty="0" err="1"/>
              <a:t>hệ</a:t>
            </a:r>
            <a:r>
              <a:rPr lang="fr-FR" dirty="0"/>
              <a:t> </a:t>
            </a:r>
            <a:r>
              <a:rPr lang="fr-FR" dirty="0" err="1"/>
              <a:t>với</a:t>
            </a:r>
            <a:r>
              <a:rPr lang="fr-FR" dirty="0"/>
              <a:t> </a:t>
            </a:r>
            <a:r>
              <a:rPr lang="fr-FR" dirty="0" err="1"/>
              <a:t>phần</a:t>
            </a:r>
            <a:r>
              <a:rPr lang="fr-FR" dirty="0"/>
              <a:t> </a:t>
            </a:r>
            <a:r>
              <a:rPr lang="fr-FR" dirty="0" err="1"/>
              <a:t>tử</a:t>
            </a:r>
            <a:r>
              <a:rPr lang="fr-FR" dirty="0"/>
              <a:t> a </a:t>
            </a:r>
            <a:r>
              <a:rPr lang="fr-FR" dirty="0" err="1"/>
              <a:t>được</a:t>
            </a:r>
            <a:r>
              <a:rPr lang="fr-FR" dirty="0"/>
              <a:t> </a:t>
            </a:r>
            <a:r>
              <a:rPr lang="fr-FR" dirty="0" err="1"/>
              <a:t>gọi</a:t>
            </a:r>
            <a:r>
              <a:rPr lang="fr-FR" dirty="0"/>
              <a:t> là </a:t>
            </a:r>
            <a:r>
              <a:rPr lang="fr-FR" dirty="0" err="1"/>
              <a:t>lớp</a:t>
            </a:r>
            <a:r>
              <a:rPr lang="fr-FR" dirty="0"/>
              <a:t> </a:t>
            </a:r>
            <a:r>
              <a:rPr lang="fr-FR" dirty="0" err="1"/>
              <a:t>tương</a:t>
            </a:r>
            <a:r>
              <a:rPr lang="fr-FR" dirty="0"/>
              <a:t> </a:t>
            </a:r>
            <a:r>
              <a:rPr lang="fr-FR" dirty="0" err="1"/>
              <a:t>đương</a:t>
            </a:r>
            <a:r>
              <a:rPr lang="fr-FR" dirty="0"/>
              <a:t> </a:t>
            </a:r>
            <a:r>
              <a:rPr lang="fr-FR" dirty="0" err="1"/>
              <a:t>của</a:t>
            </a:r>
            <a:r>
              <a:rPr lang="fr-FR" dirty="0"/>
              <a:t> a, </a:t>
            </a:r>
            <a:r>
              <a:rPr lang="fr-FR" dirty="0" err="1"/>
              <a:t>kí</a:t>
            </a:r>
            <a:r>
              <a:rPr lang="fr-FR" dirty="0"/>
              <a:t> </a:t>
            </a:r>
            <a:r>
              <a:rPr lang="fr-FR" dirty="0" err="1"/>
              <a:t>hiệu</a:t>
            </a:r>
            <a:r>
              <a:rPr lang="fr-FR" dirty="0"/>
              <a:t> là [a]. </a:t>
            </a:r>
            <a:endParaRPr lang="en-US" dirty="0"/>
          </a:p>
          <a:p>
            <a:r>
              <a:rPr lang="fr-FR" dirty="0" err="1"/>
              <a:t>Các</a:t>
            </a:r>
            <a:r>
              <a:rPr lang="fr-FR" dirty="0"/>
              <a:t> </a:t>
            </a:r>
            <a:r>
              <a:rPr lang="fr-FR" dirty="0" err="1"/>
              <a:t>lớp</a:t>
            </a:r>
            <a:r>
              <a:rPr lang="fr-FR" dirty="0"/>
              <a:t> </a:t>
            </a:r>
            <a:r>
              <a:rPr lang="fr-FR" dirty="0" err="1"/>
              <a:t>tương</a:t>
            </a:r>
            <a:r>
              <a:rPr lang="fr-FR" dirty="0"/>
              <a:t> </a:t>
            </a:r>
            <a:r>
              <a:rPr lang="fr-FR" dirty="0" err="1"/>
              <a:t>đương</a:t>
            </a:r>
            <a:r>
              <a:rPr lang="fr-FR" dirty="0"/>
              <a:t> </a:t>
            </a:r>
            <a:r>
              <a:rPr lang="fr-FR" dirty="0" err="1"/>
              <a:t>của</a:t>
            </a:r>
            <a:r>
              <a:rPr lang="fr-FR" dirty="0"/>
              <a:t> </a:t>
            </a:r>
            <a:r>
              <a:rPr lang="fr-FR" dirty="0" err="1"/>
              <a:t>hai</a:t>
            </a:r>
            <a:r>
              <a:rPr lang="fr-FR" dirty="0"/>
              <a:t> </a:t>
            </a:r>
            <a:r>
              <a:rPr lang="fr-FR" dirty="0" err="1"/>
              <a:t>phần</a:t>
            </a:r>
            <a:r>
              <a:rPr lang="fr-FR" dirty="0"/>
              <a:t> </a:t>
            </a:r>
            <a:r>
              <a:rPr lang="fr-FR" dirty="0" err="1"/>
              <a:t>tử</a:t>
            </a:r>
            <a:r>
              <a:rPr lang="fr-FR" dirty="0"/>
              <a:t> </a:t>
            </a:r>
            <a:r>
              <a:rPr lang="fr-FR" dirty="0" err="1"/>
              <a:t>hoặc</a:t>
            </a:r>
            <a:r>
              <a:rPr lang="fr-FR" dirty="0"/>
              <a:t> là </a:t>
            </a:r>
            <a:r>
              <a:rPr lang="fr-FR" dirty="0" err="1"/>
              <a:t>trùng</a:t>
            </a:r>
            <a:r>
              <a:rPr lang="fr-FR" dirty="0"/>
              <a:t> </a:t>
            </a:r>
            <a:r>
              <a:rPr lang="fr-FR" dirty="0" err="1"/>
              <a:t>nhau</a:t>
            </a:r>
            <a:r>
              <a:rPr lang="fr-FR" dirty="0"/>
              <a:t> </a:t>
            </a:r>
            <a:r>
              <a:rPr lang="fr-FR" dirty="0" err="1"/>
              <a:t>hoặc</a:t>
            </a:r>
            <a:r>
              <a:rPr lang="fr-FR" dirty="0"/>
              <a:t> là </a:t>
            </a:r>
            <a:r>
              <a:rPr lang="fr-FR" dirty="0" err="1"/>
              <a:t>rời</a:t>
            </a:r>
            <a:r>
              <a:rPr lang="fr-FR" dirty="0"/>
              <a:t> </a:t>
            </a:r>
            <a:r>
              <a:rPr lang="fr-FR" dirty="0" err="1"/>
              <a:t>nhau</a:t>
            </a:r>
            <a:r>
              <a:rPr lang="fr-FR" dirty="0"/>
              <a:t>. </a:t>
            </a:r>
            <a:r>
              <a:rPr lang="fr-FR" dirty="0" err="1"/>
              <a:t>Điều</a:t>
            </a:r>
            <a:r>
              <a:rPr lang="fr-FR" dirty="0"/>
              <a:t> </a:t>
            </a:r>
            <a:r>
              <a:rPr lang="fr-FR" dirty="0" err="1"/>
              <a:t>này</a:t>
            </a:r>
            <a:r>
              <a:rPr lang="fr-FR" dirty="0"/>
              <a:t> </a:t>
            </a:r>
            <a:r>
              <a:rPr lang="fr-FR" dirty="0" err="1"/>
              <a:t>được</a:t>
            </a:r>
            <a:r>
              <a:rPr lang="fr-FR" dirty="0"/>
              <a:t> </a:t>
            </a:r>
            <a:r>
              <a:rPr lang="fr-FR" dirty="0" err="1"/>
              <a:t>khẳng</a:t>
            </a:r>
            <a:r>
              <a:rPr lang="fr-FR" dirty="0"/>
              <a:t> </a:t>
            </a:r>
            <a:r>
              <a:rPr lang="fr-FR" dirty="0" err="1"/>
              <a:t>định</a:t>
            </a:r>
            <a:r>
              <a:rPr lang="fr-FR" dirty="0"/>
              <a:t> qua </a:t>
            </a:r>
            <a:r>
              <a:rPr lang="fr-FR" dirty="0" err="1"/>
              <a:t>định</a:t>
            </a:r>
            <a:r>
              <a:rPr lang="fr-FR" dirty="0"/>
              <a:t> l</a:t>
            </a:r>
            <a:r>
              <a:rPr lang="he-IL" b="1" dirty="0"/>
              <a:t>‎ý</a:t>
            </a:r>
            <a:r>
              <a:rPr lang="fr-FR" dirty="0"/>
              <a:t> </a:t>
            </a:r>
            <a:r>
              <a:rPr lang="fr-FR" dirty="0" err="1"/>
              <a:t>sau</a:t>
            </a:r>
            <a:r>
              <a:rPr lang="fr-FR" dirty="0"/>
              <a:t> </a:t>
            </a:r>
            <a:r>
              <a:rPr lang="fr-FR" dirty="0" err="1"/>
              <a:t>đây</a:t>
            </a:r>
            <a:endParaRPr lang="en-US" dirty="0"/>
          </a:p>
          <a:p>
            <a:endParaRPr lang="en-US" dirty="0"/>
          </a:p>
        </p:txBody>
      </p:sp>
    </p:spTree>
    <p:extLst>
      <p:ext uri="{BB962C8B-B14F-4D97-AF65-F5344CB8AC3E}">
        <p14:creationId xmlns:p14="http://schemas.microsoft.com/office/powerpoint/2010/main" val="637316634"/>
      </p:ext>
    </p:extLst>
  </p:cSld>
  <p:clrMapOvr>
    <a:masterClrMapping/>
  </p:clrMapOvr>
  <p:timing>
    <p:tnLst>
      <p:par>
        <p:cTn id="1" dur="indefinite" restart="never" nodeType="tmRoot"/>
      </p:par>
    </p:tnLst>
  </p:timing>
</p:sld>
</file>

<file path=ppt/theme/theme1.xml><?xml version="1.0" encoding="utf-8"?>
<a:theme xmlns:a="http://schemas.openxmlformats.org/drawingml/2006/main" name="bao cao seminar 2022">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bao cao seminar 2022</Template>
  <TotalTime>248</TotalTime>
  <Words>1343</Words>
  <Application>Microsoft Office PowerPoint</Application>
  <PresentationFormat>On-screen Show (4:3)</PresentationFormat>
  <Paragraphs>88</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bao cao seminar 2022</vt:lpstr>
      <vt:lpstr>TOÁN RỜI RẠC </vt:lpstr>
      <vt:lpstr>Tài liệu tham khảo </vt:lpstr>
      <vt:lpstr>PHẦN 1. LÝ THUYẾT TỔ HỢP</vt:lpstr>
      <vt:lpstr>Giới thiệu</vt:lpstr>
      <vt:lpstr>Cơ bản về tập hợp: Khái niệm – kí hiệu </vt:lpstr>
      <vt:lpstr>Các phép toán trên tập hợp và tính chất</vt:lpstr>
      <vt:lpstr>Đại số tập hợp – Đại số mệnh đề</vt:lpstr>
      <vt:lpstr>Tích Đêcac của các tập hợp </vt:lpstr>
      <vt:lpstr>Quan hệ tương đương – phân hoạch</vt:lpstr>
      <vt:lpstr>Các nguyên lý‎ cơ bản</vt:lpstr>
      <vt:lpstr>Một cách khác để ứng dụng</vt:lpstr>
      <vt:lpstr>Các cấu hình tổ hợp cơ bản</vt:lpstr>
      <vt:lpstr>Cấu hình tổ hợp cơ bản</vt:lpstr>
      <vt:lpstr>Chứng minh</vt:lpstr>
      <vt:lpstr>Tam giác Pascal</vt:lpstr>
      <vt:lpstr>PowerPoint Presentation</vt:lpstr>
      <vt:lpstr>PowerPoint Presentation</vt:lpstr>
      <vt:lpstr>Hoán vị lặp</vt:lpstr>
      <vt:lpstr>PowerPoint Presentation</vt:lpstr>
      <vt:lpstr>Tổ hợp lặp</vt:lpstr>
      <vt:lpstr>PowerPoint Presentation</vt:lpstr>
      <vt:lpstr>Bài 2.  BÀI TOÁN ĐẾM</vt:lpstr>
      <vt:lpstr>Sử dụng các cấu hình tổ hợp cơ bản, nâng cao </vt:lpstr>
      <vt:lpstr>Nguyên lý bù trừ</vt:lpstr>
      <vt:lpstr>Chứng minh</vt:lpstr>
      <vt:lpstr>Ví dụ</vt:lpstr>
      <vt:lpstr>PowerPoint Presentation</vt:lpstr>
      <vt:lpstr>Bùng nổ tổ hợp</vt:lpstr>
      <vt:lpstr>Công thức truy hồi</vt:lpstr>
      <vt:lpstr>PowerPoint Presentation</vt:lpstr>
      <vt:lpstr>PowerPoint Presentation</vt:lpstr>
      <vt:lpstr>PowerPoint Presentation</vt:lpstr>
      <vt:lpstr>PowerPoint Presentation</vt:lpstr>
    </vt:vector>
  </TitlesOfParts>
  <Company>QuyNhonComputer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17</cp:revision>
  <dcterms:created xsi:type="dcterms:W3CDTF">2023-02-28T02:16:04Z</dcterms:created>
  <dcterms:modified xsi:type="dcterms:W3CDTF">2023-09-25T07:55:00Z</dcterms:modified>
</cp:coreProperties>
</file>