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7"/>
  </p:notesMasterIdLst>
  <p:handoutMasterIdLst>
    <p:handoutMasterId r:id="rId38"/>
  </p:handoutMasterIdLst>
  <p:sldIdLst>
    <p:sldId id="311" r:id="rId5"/>
    <p:sldId id="314" r:id="rId6"/>
    <p:sldId id="312" r:id="rId7"/>
    <p:sldId id="319" r:id="rId8"/>
    <p:sldId id="313" r:id="rId9"/>
    <p:sldId id="315" r:id="rId10"/>
    <p:sldId id="316" r:id="rId11"/>
    <p:sldId id="317" r:id="rId12"/>
    <p:sldId id="318" r:id="rId13"/>
    <p:sldId id="321" r:id="rId14"/>
    <p:sldId id="322" r:id="rId15"/>
    <p:sldId id="323" r:id="rId16"/>
    <p:sldId id="324" r:id="rId17"/>
    <p:sldId id="325" r:id="rId18"/>
    <p:sldId id="326" r:id="rId19"/>
    <p:sldId id="329" r:id="rId20"/>
    <p:sldId id="328" r:id="rId21"/>
    <p:sldId id="327" r:id="rId22"/>
    <p:sldId id="332" r:id="rId23"/>
    <p:sldId id="340" r:id="rId24"/>
    <p:sldId id="343" r:id="rId25"/>
    <p:sldId id="341" r:id="rId26"/>
    <p:sldId id="331" r:id="rId27"/>
    <p:sldId id="333" r:id="rId28"/>
    <p:sldId id="334" r:id="rId29"/>
    <p:sldId id="335" r:id="rId30"/>
    <p:sldId id="336" r:id="rId31"/>
    <p:sldId id="337" r:id="rId32"/>
    <p:sldId id="338" r:id="rId33"/>
    <p:sldId id="339" r:id="rId34"/>
    <p:sldId id="344" r:id="rId35"/>
    <p:sldId id="345" r:id="rId3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由紀夫 徳吉" initials="由紀夫" lastIdx="1" clrIdx="0">
    <p:extLst>
      <p:ext uri="{19B8F6BF-5375-455C-9EA6-DF929625EA0E}">
        <p15:presenceInfo xmlns:p15="http://schemas.microsoft.com/office/powerpoint/2012/main" userId="由紀夫 徳吉" providerId="None"/>
      </p:ext>
    </p:extLst>
  </p:cmAuthor>
  <p:cmAuthor id="2" name="Pham Tan Khoa（341346）" initials="PTK" lastIdx="1" clrIdx="1">
    <p:extLst>
      <p:ext uri="{19B8F6BF-5375-455C-9EA6-DF929625EA0E}">
        <p15:presenceInfo xmlns:p15="http://schemas.microsoft.com/office/powerpoint/2012/main" userId="S-1-5-21-4201810531-2430675312-2801779290-4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BFB3"/>
    <a:srgbClr val="FFFF00"/>
    <a:srgbClr val="CBCED0"/>
    <a:srgbClr val="FF8200"/>
    <a:srgbClr val="429AD0"/>
    <a:srgbClr val="007672"/>
    <a:srgbClr val="6399AE"/>
    <a:srgbClr val="C6858F"/>
    <a:srgbClr val="E56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3" autoAdjust="0"/>
    <p:restoredTop sz="94627" autoAdjust="0"/>
  </p:normalViewPr>
  <p:slideViewPr>
    <p:cSldViewPr snapToGrid="0">
      <p:cViewPr varScale="1">
        <p:scale>
          <a:sx n="55" d="100"/>
          <a:sy n="55" d="100"/>
        </p:scale>
        <p:origin x="1363" y="43"/>
      </p:cViewPr>
      <p:guideLst>
        <p:guide orient="horz" pos="2092"/>
        <p:guide pos="2880"/>
      </p:guideLst>
    </p:cSldViewPr>
  </p:slideViewPr>
  <p:notesTextViewPr>
    <p:cViewPr>
      <p:scale>
        <a:sx n="1" d="1"/>
        <a:sy n="1" d="1"/>
      </p:scale>
      <p:origin x="0" y="0"/>
    </p:cViewPr>
  </p:notesTextViewPr>
  <p:sorterViewPr>
    <p:cViewPr>
      <p:scale>
        <a:sx n="200" d="100"/>
        <a:sy n="200" d="100"/>
      </p:scale>
      <p:origin x="0" y="-148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86C747-A70E-46E5-8B78-505659C834C0}"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0282E929-66B4-4B95-A4C5-C548C1FE04F7}">
      <dgm:prSet phldrT="[Text]"/>
      <dgm:spPr/>
      <dgm:t>
        <a:bodyPr/>
        <a:lstStyle/>
        <a:p>
          <a:r>
            <a:rPr lang="en-US" dirty="0"/>
            <a:t>React App Testing</a:t>
          </a:r>
        </a:p>
      </dgm:t>
    </dgm:pt>
    <dgm:pt modelId="{78417E06-D21B-4926-A110-7D1BF18A5763}" type="parTrans" cxnId="{74F6CCBB-F633-42BD-8329-D257D053555D}">
      <dgm:prSet/>
      <dgm:spPr/>
      <dgm:t>
        <a:bodyPr/>
        <a:lstStyle/>
        <a:p>
          <a:endParaRPr lang="en-US"/>
        </a:p>
      </dgm:t>
    </dgm:pt>
    <dgm:pt modelId="{B7AF84E5-5A37-4BC7-8EFA-A5DAF2C70957}" type="sibTrans" cxnId="{74F6CCBB-F633-42BD-8329-D257D053555D}">
      <dgm:prSet/>
      <dgm:spPr/>
      <dgm:t>
        <a:bodyPr/>
        <a:lstStyle/>
        <a:p>
          <a:endParaRPr lang="en-US"/>
        </a:p>
      </dgm:t>
    </dgm:pt>
    <dgm:pt modelId="{C07B7824-D946-487C-8012-1F78CAAC702D}">
      <dgm:prSet phldrT="[Text]"/>
      <dgm:spPr/>
      <dgm:t>
        <a:bodyPr/>
        <a:lstStyle/>
        <a:p>
          <a:r>
            <a:rPr lang="en-US" dirty="0"/>
            <a:t>Code Coverage</a:t>
          </a:r>
        </a:p>
      </dgm:t>
    </dgm:pt>
    <dgm:pt modelId="{9ECE8C10-903D-4D10-A32E-5866A5710B3E}" type="parTrans" cxnId="{08EC9F87-40BA-4B25-9FB1-4996317A401E}">
      <dgm:prSet/>
      <dgm:spPr/>
      <dgm:t>
        <a:bodyPr/>
        <a:lstStyle/>
        <a:p>
          <a:endParaRPr lang="en-US"/>
        </a:p>
      </dgm:t>
    </dgm:pt>
    <dgm:pt modelId="{6B497AD3-065C-47AB-B555-E5A3E38A034F}" type="sibTrans" cxnId="{08EC9F87-40BA-4B25-9FB1-4996317A401E}">
      <dgm:prSet/>
      <dgm:spPr/>
      <dgm:t>
        <a:bodyPr/>
        <a:lstStyle/>
        <a:p>
          <a:endParaRPr lang="en-US"/>
        </a:p>
      </dgm:t>
    </dgm:pt>
    <dgm:pt modelId="{0F0E4A43-1BD4-419C-9A7F-4C65F6C711A3}">
      <dgm:prSet phldrT="[Text]"/>
      <dgm:spPr/>
      <dgm:t>
        <a:bodyPr/>
        <a:lstStyle/>
        <a:p>
          <a:r>
            <a:rPr lang="en-US" dirty="0"/>
            <a:t>Implementation</a:t>
          </a:r>
        </a:p>
      </dgm:t>
    </dgm:pt>
    <dgm:pt modelId="{6A50D361-8801-4BED-BCB7-6E3550392EF5}" type="parTrans" cxnId="{FFC67C8C-F00C-4850-AA9B-711F57877FAB}">
      <dgm:prSet/>
      <dgm:spPr/>
      <dgm:t>
        <a:bodyPr/>
        <a:lstStyle/>
        <a:p>
          <a:endParaRPr lang="en-US"/>
        </a:p>
      </dgm:t>
    </dgm:pt>
    <dgm:pt modelId="{5E638C85-1881-44FE-B3E4-ECDC93699A95}" type="sibTrans" cxnId="{FFC67C8C-F00C-4850-AA9B-711F57877FAB}">
      <dgm:prSet/>
      <dgm:spPr/>
      <dgm:t>
        <a:bodyPr/>
        <a:lstStyle/>
        <a:p>
          <a:endParaRPr lang="en-US"/>
        </a:p>
      </dgm:t>
    </dgm:pt>
    <dgm:pt modelId="{2D1E7E1E-1CFC-4CAB-AFF7-E4FD4C9278A2}" type="pres">
      <dgm:prSet presAssocID="{F286C747-A70E-46E5-8B78-505659C834C0}" presName="outerComposite" presStyleCnt="0">
        <dgm:presLayoutVars>
          <dgm:chMax val="5"/>
          <dgm:dir/>
          <dgm:resizeHandles val="exact"/>
        </dgm:presLayoutVars>
      </dgm:prSet>
      <dgm:spPr/>
    </dgm:pt>
    <dgm:pt modelId="{BBDF743F-03A3-4A8F-963C-3D08C417090A}" type="pres">
      <dgm:prSet presAssocID="{F286C747-A70E-46E5-8B78-505659C834C0}" presName="dummyMaxCanvas" presStyleCnt="0">
        <dgm:presLayoutVars/>
      </dgm:prSet>
      <dgm:spPr/>
    </dgm:pt>
    <dgm:pt modelId="{04FDC904-6106-4C6B-90A6-DE63CF077A8E}" type="pres">
      <dgm:prSet presAssocID="{F286C747-A70E-46E5-8B78-505659C834C0}" presName="ThreeNodes_1" presStyleLbl="node1" presStyleIdx="0" presStyleCnt="3">
        <dgm:presLayoutVars>
          <dgm:bulletEnabled val="1"/>
        </dgm:presLayoutVars>
      </dgm:prSet>
      <dgm:spPr/>
    </dgm:pt>
    <dgm:pt modelId="{849FE132-509A-4263-B213-0843BFF18F16}" type="pres">
      <dgm:prSet presAssocID="{F286C747-A70E-46E5-8B78-505659C834C0}" presName="ThreeNodes_2" presStyleLbl="node1" presStyleIdx="1" presStyleCnt="3">
        <dgm:presLayoutVars>
          <dgm:bulletEnabled val="1"/>
        </dgm:presLayoutVars>
      </dgm:prSet>
      <dgm:spPr/>
    </dgm:pt>
    <dgm:pt modelId="{827176CB-5AA0-4A65-8BAA-8742E80D49F0}" type="pres">
      <dgm:prSet presAssocID="{F286C747-A70E-46E5-8B78-505659C834C0}" presName="ThreeNodes_3" presStyleLbl="node1" presStyleIdx="2" presStyleCnt="3">
        <dgm:presLayoutVars>
          <dgm:bulletEnabled val="1"/>
        </dgm:presLayoutVars>
      </dgm:prSet>
      <dgm:spPr/>
    </dgm:pt>
    <dgm:pt modelId="{B43E987C-E519-45A9-92C2-F4267A4094A9}" type="pres">
      <dgm:prSet presAssocID="{F286C747-A70E-46E5-8B78-505659C834C0}" presName="ThreeConn_1-2" presStyleLbl="fgAccFollowNode1" presStyleIdx="0" presStyleCnt="2">
        <dgm:presLayoutVars>
          <dgm:bulletEnabled val="1"/>
        </dgm:presLayoutVars>
      </dgm:prSet>
      <dgm:spPr/>
    </dgm:pt>
    <dgm:pt modelId="{34D59DB6-C099-4C78-944F-6E9529C56CED}" type="pres">
      <dgm:prSet presAssocID="{F286C747-A70E-46E5-8B78-505659C834C0}" presName="ThreeConn_2-3" presStyleLbl="fgAccFollowNode1" presStyleIdx="1" presStyleCnt="2">
        <dgm:presLayoutVars>
          <dgm:bulletEnabled val="1"/>
        </dgm:presLayoutVars>
      </dgm:prSet>
      <dgm:spPr/>
    </dgm:pt>
    <dgm:pt modelId="{D1C0FD9F-BF98-4EF9-83C7-9BD21CD8666D}" type="pres">
      <dgm:prSet presAssocID="{F286C747-A70E-46E5-8B78-505659C834C0}" presName="ThreeNodes_1_text" presStyleLbl="node1" presStyleIdx="2" presStyleCnt="3">
        <dgm:presLayoutVars>
          <dgm:bulletEnabled val="1"/>
        </dgm:presLayoutVars>
      </dgm:prSet>
      <dgm:spPr/>
    </dgm:pt>
    <dgm:pt modelId="{4C2203E3-98A7-4A40-9FC1-6D4BEF848A2E}" type="pres">
      <dgm:prSet presAssocID="{F286C747-A70E-46E5-8B78-505659C834C0}" presName="ThreeNodes_2_text" presStyleLbl="node1" presStyleIdx="2" presStyleCnt="3">
        <dgm:presLayoutVars>
          <dgm:bulletEnabled val="1"/>
        </dgm:presLayoutVars>
      </dgm:prSet>
      <dgm:spPr/>
    </dgm:pt>
    <dgm:pt modelId="{8FBBC6B6-CFB3-4CA2-B823-A20533167423}" type="pres">
      <dgm:prSet presAssocID="{F286C747-A70E-46E5-8B78-505659C834C0}" presName="ThreeNodes_3_text" presStyleLbl="node1" presStyleIdx="2" presStyleCnt="3">
        <dgm:presLayoutVars>
          <dgm:bulletEnabled val="1"/>
        </dgm:presLayoutVars>
      </dgm:prSet>
      <dgm:spPr/>
    </dgm:pt>
  </dgm:ptLst>
  <dgm:cxnLst>
    <dgm:cxn modelId="{81A3D440-27A1-4FF1-9DF8-2CF3410E9DD6}" type="presOf" srcId="{F286C747-A70E-46E5-8B78-505659C834C0}" destId="{2D1E7E1E-1CFC-4CAB-AFF7-E4FD4C9278A2}" srcOrd="0" destOrd="0" presId="urn:microsoft.com/office/officeart/2005/8/layout/vProcess5"/>
    <dgm:cxn modelId="{E6AC9648-D84A-48AA-898D-9DF72BDAD3CF}" type="presOf" srcId="{6B497AD3-065C-47AB-B555-E5A3E38A034F}" destId="{34D59DB6-C099-4C78-944F-6E9529C56CED}" srcOrd="0" destOrd="0" presId="urn:microsoft.com/office/officeart/2005/8/layout/vProcess5"/>
    <dgm:cxn modelId="{041C7A4A-C173-493C-9F0D-1B9B498E925E}" type="presOf" srcId="{0F0E4A43-1BD4-419C-9A7F-4C65F6C711A3}" destId="{8FBBC6B6-CFB3-4CA2-B823-A20533167423}" srcOrd="1" destOrd="0" presId="urn:microsoft.com/office/officeart/2005/8/layout/vProcess5"/>
    <dgm:cxn modelId="{5DDF8F76-DB5B-4DD4-9FA5-6DD5783446A7}" type="presOf" srcId="{C07B7824-D946-487C-8012-1F78CAAC702D}" destId="{849FE132-509A-4263-B213-0843BFF18F16}" srcOrd="0" destOrd="0" presId="urn:microsoft.com/office/officeart/2005/8/layout/vProcess5"/>
    <dgm:cxn modelId="{D02A1084-18D4-41D5-B783-283EF4274359}" type="presOf" srcId="{C07B7824-D946-487C-8012-1F78CAAC702D}" destId="{4C2203E3-98A7-4A40-9FC1-6D4BEF848A2E}" srcOrd="1" destOrd="0" presId="urn:microsoft.com/office/officeart/2005/8/layout/vProcess5"/>
    <dgm:cxn modelId="{08EC9F87-40BA-4B25-9FB1-4996317A401E}" srcId="{F286C747-A70E-46E5-8B78-505659C834C0}" destId="{C07B7824-D946-487C-8012-1F78CAAC702D}" srcOrd="1" destOrd="0" parTransId="{9ECE8C10-903D-4D10-A32E-5866A5710B3E}" sibTransId="{6B497AD3-065C-47AB-B555-E5A3E38A034F}"/>
    <dgm:cxn modelId="{FFC67C8C-F00C-4850-AA9B-711F57877FAB}" srcId="{F286C747-A70E-46E5-8B78-505659C834C0}" destId="{0F0E4A43-1BD4-419C-9A7F-4C65F6C711A3}" srcOrd="2" destOrd="0" parTransId="{6A50D361-8801-4BED-BCB7-6E3550392EF5}" sibTransId="{5E638C85-1881-44FE-B3E4-ECDC93699A95}"/>
    <dgm:cxn modelId="{DF192B90-3D4E-426F-9A5A-5062986C749E}" type="presOf" srcId="{0F0E4A43-1BD4-419C-9A7F-4C65F6C711A3}" destId="{827176CB-5AA0-4A65-8BAA-8742E80D49F0}" srcOrd="0" destOrd="0" presId="urn:microsoft.com/office/officeart/2005/8/layout/vProcess5"/>
    <dgm:cxn modelId="{F4ADF2AA-DAC2-4005-B3FF-9F70A446205F}" type="presOf" srcId="{B7AF84E5-5A37-4BC7-8EFA-A5DAF2C70957}" destId="{B43E987C-E519-45A9-92C2-F4267A4094A9}" srcOrd="0" destOrd="0" presId="urn:microsoft.com/office/officeart/2005/8/layout/vProcess5"/>
    <dgm:cxn modelId="{74F6CCBB-F633-42BD-8329-D257D053555D}" srcId="{F286C747-A70E-46E5-8B78-505659C834C0}" destId="{0282E929-66B4-4B95-A4C5-C548C1FE04F7}" srcOrd="0" destOrd="0" parTransId="{78417E06-D21B-4926-A110-7D1BF18A5763}" sibTransId="{B7AF84E5-5A37-4BC7-8EFA-A5DAF2C70957}"/>
    <dgm:cxn modelId="{FF42CFC5-783A-41D1-A84D-A2C2B1C6C680}" type="presOf" srcId="{0282E929-66B4-4B95-A4C5-C548C1FE04F7}" destId="{04FDC904-6106-4C6B-90A6-DE63CF077A8E}" srcOrd="0" destOrd="0" presId="urn:microsoft.com/office/officeart/2005/8/layout/vProcess5"/>
    <dgm:cxn modelId="{03E194ED-01E5-48F9-AE6D-F3C1232AB52E}" type="presOf" srcId="{0282E929-66B4-4B95-A4C5-C548C1FE04F7}" destId="{D1C0FD9F-BF98-4EF9-83C7-9BD21CD8666D}" srcOrd="1" destOrd="0" presId="urn:microsoft.com/office/officeart/2005/8/layout/vProcess5"/>
    <dgm:cxn modelId="{6DE7884F-36FF-4FC7-9D1F-44D46544B634}" type="presParOf" srcId="{2D1E7E1E-1CFC-4CAB-AFF7-E4FD4C9278A2}" destId="{BBDF743F-03A3-4A8F-963C-3D08C417090A}" srcOrd="0" destOrd="0" presId="urn:microsoft.com/office/officeart/2005/8/layout/vProcess5"/>
    <dgm:cxn modelId="{6EA20C84-E988-414A-B964-2D51772C7982}" type="presParOf" srcId="{2D1E7E1E-1CFC-4CAB-AFF7-E4FD4C9278A2}" destId="{04FDC904-6106-4C6B-90A6-DE63CF077A8E}" srcOrd="1" destOrd="0" presId="urn:microsoft.com/office/officeart/2005/8/layout/vProcess5"/>
    <dgm:cxn modelId="{8B6B22EB-5C49-4A8A-941D-D0EC20870977}" type="presParOf" srcId="{2D1E7E1E-1CFC-4CAB-AFF7-E4FD4C9278A2}" destId="{849FE132-509A-4263-B213-0843BFF18F16}" srcOrd="2" destOrd="0" presId="urn:microsoft.com/office/officeart/2005/8/layout/vProcess5"/>
    <dgm:cxn modelId="{F2075CBD-A8BD-4206-A55B-3498F02B75E2}" type="presParOf" srcId="{2D1E7E1E-1CFC-4CAB-AFF7-E4FD4C9278A2}" destId="{827176CB-5AA0-4A65-8BAA-8742E80D49F0}" srcOrd="3" destOrd="0" presId="urn:microsoft.com/office/officeart/2005/8/layout/vProcess5"/>
    <dgm:cxn modelId="{E54D6F5B-6458-4F0D-A7BF-0E925DA3F208}" type="presParOf" srcId="{2D1E7E1E-1CFC-4CAB-AFF7-E4FD4C9278A2}" destId="{B43E987C-E519-45A9-92C2-F4267A4094A9}" srcOrd="4" destOrd="0" presId="urn:microsoft.com/office/officeart/2005/8/layout/vProcess5"/>
    <dgm:cxn modelId="{B3C59D71-E087-466D-B302-8A25818793DD}" type="presParOf" srcId="{2D1E7E1E-1CFC-4CAB-AFF7-E4FD4C9278A2}" destId="{34D59DB6-C099-4C78-944F-6E9529C56CED}" srcOrd="5" destOrd="0" presId="urn:microsoft.com/office/officeart/2005/8/layout/vProcess5"/>
    <dgm:cxn modelId="{4DFD0AEB-5A49-4290-BCD5-7F95E023A883}" type="presParOf" srcId="{2D1E7E1E-1CFC-4CAB-AFF7-E4FD4C9278A2}" destId="{D1C0FD9F-BF98-4EF9-83C7-9BD21CD8666D}" srcOrd="6" destOrd="0" presId="urn:microsoft.com/office/officeart/2005/8/layout/vProcess5"/>
    <dgm:cxn modelId="{4EBEFDEE-7906-4A14-B65D-CB19C4FF0AEB}" type="presParOf" srcId="{2D1E7E1E-1CFC-4CAB-AFF7-E4FD4C9278A2}" destId="{4C2203E3-98A7-4A40-9FC1-6D4BEF848A2E}" srcOrd="7" destOrd="0" presId="urn:microsoft.com/office/officeart/2005/8/layout/vProcess5"/>
    <dgm:cxn modelId="{4BB8E1EA-D2FD-458C-AF44-80156F78D2E6}" type="presParOf" srcId="{2D1E7E1E-1CFC-4CAB-AFF7-E4FD4C9278A2}" destId="{8FBBC6B6-CFB3-4CA2-B823-A2053316742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BCB569-C3EE-41B0-A479-8E8B3F15D9C4}" type="doc">
      <dgm:prSet loTypeId="urn:microsoft.com/office/officeart/2005/8/layout/gear1" loCatId="relationship" qsTypeId="urn:microsoft.com/office/officeart/2005/8/quickstyle/simple5" qsCatId="simple" csTypeId="urn:microsoft.com/office/officeart/2005/8/colors/colorful1" csCatId="colorful" phldr="1"/>
      <dgm:spPr/>
    </dgm:pt>
    <dgm:pt modelId="{480E5264-B46E-4804-A1C3-FB0F426EA85A}">
      <dgm:prSet phldrT="[Text]"/>
      <dgm:spPr/>
      <dgm:t>
        <a:bodyPr/>
        <a:lstStyle/>
        <a:p>
          <a:r>
            <a:rPr lang="en-US" dirty="0"/>
            <a:t> </a:t>
          </a:r>
        </a:p>
      </dgm:t>
    </dgm:pt>
    <dgm:pt modelId="{7184343D-6F64-4901-8D5C-1E47E6B53B5C}" type="parTrans" cxnId="{EF613153-BFD2-4F44-AC4E-C98F38A94997}">
      <dgm:prSet/>
      <dgm:spPr/>
      <dgm:t>
        <a:bodyPr/>
        <a:lstStyle/>
        <a:p>
          <a:endParaRPr lang="en-US"/>
        </a:p>
      </dgm:t>
    </dgm:pt>
    <dgm:pt modelId="{03076199-7FBD-4824-949A-81DCD58E5F79}" type="sibTrans" cxnId="{EF613153-BFD2-4F44-AC4E-C98F38A94997}">
      <dgm:prSet/>
      <dgm:spPr/>
      <dgm:t>
        <a:bodyPr/>
        <a:lstStyle/>
        <a:p>
          <a:endParaRPr lang="en-US"/>
        </a:p>
      </dgm:t>
    </dgm:pt>
    <dgm:pt modelId="{913E3BB1-46E3-438E-9197-5A9E18B8A154}">
      <dgm:prSet phldrT="[Text]"/>
      <dgm:spPr/>
      <dgm:t>
        <a:bodyPr/>
        <a:lstStyle/>
        <a:p>
          <a:r>
            <a:rPr lang="en-US" dirty="0"/>
            <a:t> </a:t>
          </a:r>
        </a:p>
      </dgm:t>
    </dgm:pt>
    <dgm:pt modelId="{C840C28D-2FF2-4760-8849-56E097B04FBA}" type="parTrans" cxnId="{E0F717EF-511D-4C4F-B20A-9050B07F728B}">
      <dgm:prSet/>
      <dgm:spPr/>
      <dgm:t>
        <a:bodyPr/>
        <a:lstStyle/>
        <a:p>
          <a:endParaRPr lang="en-US"/>
        </a:p>
      </dgm:t>
    </dgm:pt>
    <dgm:pt modelId="{3281C3F1-4E5D-4D1B-B4C4-3C0BC5520C6B}" type="sibTrans" cxnId="{E0F717EF-511D-4C4F-B20A-9050B07F728B}">
      <dgm:prSet/>
      <dgm:spPr/>
      <dgm:t>
        <a:bodyPr/>
        <a:lstStyle/>
        <a:p>
          <a:endParaRPr lang="en-US"/>
        </a:p>
      </dgm:t>
    </dgm:pt>
    <dgm:pt modelId="{EDAEB9D8-D7DD-4B0A-AB1B-D965B231EB51}">
      <dgm:prSet phldrT="[Text]"/>
      <dgm:spPr/>
      <dgm:t>
        <a:bodyPr/>
        <a:lstStyle/>
        <a:p>
          <a:r>
            <a:rPr lang="en-US" dirty="0"/>
            <a:t> </a:t>
          </a:r>
        </a:p>
      </dgm:t>
    </dgm:pt>
    <dgm:pt modelId="{08637869-1E62-4E83-BF27-E8AD6CCD926F}" type="sibTrans" cxnId="{C2B7AFC0-4414-47D7-9E83-E069F0B64F79}">
      <dgm:prSet/>
      <dgm:spPr/>
      <dgm:t>
        <a:bodyPr/>
        <a:lstStyle/>
        <a:p>
          <a:endParaRPr lang="en-US"/>
        </a:p>
      </dgm:t>
    </dgm:pt>
    <dgm:pt modelId="{5D8E3A4F-607C-4B43-A868-ACDE626515B4}" type="parTrans" cxnId="{C2B7AFC0-4414-47D7-9E83-E069F0B64F79}">
      <dgm:prSet/>
      <dgm:spPr/>
      <dgm:t>
        <a:bodyPr/>
        <a:lstStyle/>
        <a:p>
          <a:endParaRPr lang="en-US"/>
        </a:p>
      </dgm:t>
    </dgm:pt>
    <dgm:pt modelId="{0F0243B2-CE0F-4801-8442-3B879FC7CBE3}" type="pres">
      <dgm:prSet presAssocID="{B5BCB569-C3EE-41B0-A479-8E8B3F15D9C4}" presName="composite" presStyleCnt="0">
        <dgm:presLayoutVars>
          <dgm:chMax val="3"/>
          <dgm:animLvl val="lvl"/>
          <dgm:resizeHandles val="exact"/>
        </dgm:presLayoutVars>
      </dgm:prSet>
      <dgm:spPr/>
    </dgm:pt>
    <dgm:pt modelId="{585F6AA6-9DBE-43FF-A805-A3367E20961B}" type="pres">
      <dgm:prSet presAssocID="{480E5264-B46E-4804-A1C3-FB0F426EA85A}" presName="gear1" presStyleLbl="node1" presStyleIdx="0" presStyleCnt="3">
        <dgm:presLayoutVars>
          <dgm:chMax val="1"/>
          <dgm:bulletEnabled val="1"/>
        </dgm:presLayoutVars>
      </dgm:prSet>
      <dgm:spPr/>
    </dgm:pt>
    <dgm:pt modelId="{699DB8C0-6BE0-44DC-AD8D-03C2BBFEAB7A}" type="pres">
      <dgm:prSet presAssocID="{480E5264-B46E-4804-A1C3-FB0F426EA85A}" presName="gear1srcNode" presStyleLbl="node1" presStyleIdx="0" presStyleCnt="3"/>
      <dgm:spPr/>
    </dgm:pt>
    <dgm:pt modelId="{E8A904A9-CD31-4324-B5FC-01D6FB8A0C1D}" type="pres">
      <dgm:prSet presAssocID="{480E5264-B46E-4804-A1C3-FB0F426EA85A}" presName="gear1dstNode" presStyleLbl="node1" presStyleIdx="0" presStyleCnt="3"/>
      <dgm:spPr/>
    </dgm:pt>
    <dgm:pt modelId="{20565499-AD1D-4A23-ACA0-C36BFF6E203E}" type="pres">
      <dgm:prSet presAssocID="{913E3BB1-46E3-438E-9197-5A9E18B8A154}" presName="gear2" presStyleLbl="node1" presStyleIdx="1" presStyleCnt="3">
        <dgm:presLayoutVars>
          <dgm:chMax val="1"/>
          <dgm:bulletEnabled val="1"/>
        </dgm:presLayoutVars>
      </dgm:prSet>
      <dgm:spPr/>
    </dgm:pt>
    <dgm:pt modelId="{14FA5ECD-BA16-4C97-A947-6548513DE59E}" type="pres">
      <dgm:prSet presAssocID="{913E3BB1-46E3-438E-9197-5A9E18B8A154}" presName="gear2srcNode" presStyleLbl="node1" presStyleIdx="1" presStyleCnt="3"/>
      <dgm:spPr/>
    </dgm:pt>
    <dgm:pt modelId="{F65C57FB-E162-45DB-9466-BD96AB33030B}" type="pres">
      <dgm:prSet presAssocID="{913E3BB1-46E3-438E-9197-5A9E18B8A154}" presName="gear2dstNode" presStyleLbl="node1" presStyleIdx="1" presStyleCnt="3"/>
      <dgm:spPr/>
    </dgm:pt>
    <dgm:pt modelId="{40A44AF2-4A49-4756-A15D-8A53F384F283}" type="pres">
      <dgm:prSet presAssocID="{EDAEB9D8-D7DD-4B0A-AB1B-D965B231EB51}" presName="gear3" presStyleLbl="node1" presStyleIdx="2" presStyleCnt="3"/>
      <dgm:spPr/>
    </dgm:pt>
    <dgm:pt modelId="{9237D7CC-D97A-40BF-BF1A-7F91483B8714}" type="pres">
      <dgm:prSet presAssocID="{EDAEB9D8-D7DD-4B0A-AB1B-D965B231EB51}" presName="gear3tx" presStyleLbl="node1" presStyleIdx="2" presStyleCnt="3">
        <dgm:presLayoutVars>
          <dgm:chMax val="1"/>
          <dgm:bulletEnabled val="1"/>
        </dgm:presLayoutVars>
      </dgm:prSet>
      <dgm:spPr/>
    </dgm:pt>
    <dgm:pt modelId="{1808B2C2-9CB8-47A3-9D88-CC8E95827251}" type="pres">
      <dgm:prSet presAssocID="{EDAEB9D8-D7DD-4B0A-AB1B-D965B231EB51}" presName="gear3srcNode" presStyleLbl="node1" presStyleIdx="2" presStyleCnt="3"/>
      <dgm:spPr/>
    </dgm:pt>
    <dgm:pt modelId="{72B45EAE-8B13-44A5-B646-D3DE456FF69F}" type="pres">
      <dgm:prSet presAssocID="{EDAEB9D8-D7DD-4B0A-AB1B-D965B231EB51}" presName="gear3dstNode" presStyleLbl="node1" presStyleIdx="2" presStyleCnt="3"/>
      <dgm:spPr/>
    </dgm:pt>
    <dgm:pt modelId="{6592662B-FE76-46D2-9D9C-A5D0F4A2C7CF}" type="pres">
      <dgm:prSet presAssocID="{03076199-7FBD-4824-949A-81DCD58E5F79}" presName="connector1" presStyleLbl="sibTrans2D1" presStyleIdx="0" presStyleCnt="3"/>
      <dgm:spPr/>
    </dgm:pt>
    <dgm:pt modelId="{FDDF94EA-8234-4268-9A62-5FEE0016BECF}" type="pres">
      <dgm:prSet presAssocID="{3281C3F1-4E5D-4D1B-B4C4-3C0BC5520C6B}" presName="connector2" presStyleLbl="sibTrans2D1" presStyleIdx="1" presStyleCnt="3"/>
      <dgm:spPr/>
    </dgm:pt>
    <dgm:pt modelId="{66E36F95-C2DD-4A63-9FF3-C9E93FFCE821}" type="pres">
      <dgm:prSet presAssocID="{08637869-1E62-4E83-BF27-E8AD6CCD926F}" presName="connector3" presStyleLbl="sibTrans2D1" presStyleIdx="2" presStyleCnt="3"/>
      <dgm:spPr/>
    </dgm:pt>
  </dgm:ptLst>
  <dgm:cxnLst>
    <dgm:cxn modelId="{3EA9D802-7FF4-4D8A-B8B7-ABE0B0B12815}" type="presOf" srcId="{480E5264-B46E-4804-A1C3-FB0F426EA85A}" destId="{E8A904A9-CD31-4324-B5FC-01D6FB8A0C1D}" srcOrd="2" destOrd="0" presId="urn:microsoft.com/office/officeart/2005/8/layout/gear1"/>
    <dgm:cxn modelId="{72273F0B-2E11-48A0-A93C-E5BF2EB1A9AD}" type="presOf" srcId="{913E3BB1-46E3-438E-9197-5A9E18B8A154}" destId="{F65C57FB-E162-45DB-9466-BD96AB33030B}" srcOrd="2" destOrd="0" presId="urn:microsoft.com/office/officeart/2005/8/layout/gear1"/>
    <dgm:cxn modelId="{84E7D014-1786-4815-9AA5-89F0B0A6C9EF}" type="presOf" srcId="{03076199-7FBD-4824-949A-81DCD58E5F79}" destId="{6592662B-FE76-46D2-9D9C-A5D0F4A2C7CF}" srcOrd="0" destOrd="0" presId="urn:microsoft.com/office/officeart/2005/8/layout/gear1"/>
    <dgm:cxn modelId="{C4C39F19-13BE-470A-A58F-F413E9AD9098}" type="presOf" srcId="{EDAEB9D8-D7DD-4B0A-AB1B-D965B231EB51}" destId="{40A44AF2-4A49-4756-A15D-8A53F384F283}" srcOrd="0" destOrd="0" presId="urn:microsoft.com/office/officeart/2005/8/layout/gear1"/>
    <dgm:cxn modelId="{E151E129-BB52-47DB-85F7-0CA0A9836947}" type="presOf" srcId="{913E3BB1-46E3-438E-9197-5A9E18B8A154}" destId="{20565499-AD1D-4A23-ACA0-C36BFF6E203E}" srcOrd="0" destOrd="0" presId="urn:microsoft.com/office/officeart/2005/8/layout/gear1"/>
    <dgm:cxn modelId="{3F43E631-2F4C-4163-B2DA-4E78DF943F74}" type="presOf" srcId="{480E5264-B46E-4804-A1C3-FB0F426EA85A}" destId="{585F6AA6-9DBE-43FF-A805-A3367E20961B}" srcOrd="0" destOrd="0" presId="urn:microsoft.com/office/officeart/2005/8/layout/gear1"/>
    <dgm:cxn modelId="{EDB72033-2507-4BF3-8D99-355875B6068B}" type="presOf" srcId="{EDAEB9D8-D7DD-4B0A-AB1B-D965B231EB51}" destId="{1808B2C2-9CB8-47A3-9D88-CC8E95827251}" srcOrd="2" destOrd="0" presId="urn:microsoft.com/office/officeart/2005/8/layout/gear1"/>
    <dgm:cxn modelId="{AB5BA66A-128F-4167-8E58-59B89F1797A9}" type="presOf" srcId="{08637869-1E62-4E83-BF27-E8AD6CCD926F}" destId="{66E36F95-C2DD-4A63-9FF3-C9E93FFCE821}" srcOrd="0" destOrd="0" presId="urn:microsoft.com/office/officeart/2005/8/layout/gear1"/>
    <dgm:cxn modelId="{EF613153-BFD2-4F44-AC4E-C98F38A94997}" srcId="{B5BCB569-C3EE-41B0-A479-8E8B3F15D9C4}" destId="{480E5264-B46E-4804-A1C3-FB0F426EA85A}" srcOrd="0" destOrd="0" parTransId="{7184343D-6F64-4901-8D5C-1E47E6B53B5C}" sibTransId="{03076199-7FBD-4824-949A-81DCD58E5F79}"/>
    <dgm:cxn modelId="{40FF5256-74E2-4793-9250-94934CF9F641}" type="presOf" srcId="{B5BCB569-C3EE-41B0-A479-8E8B3F15D9C4}" destId="{0F0243B2-CE0F-4801-8442-3B879FC7CBE3}" srcOrd="0" destOrd="0" presId="urn:microsoft.com/office/officeart/2005/8/layout/gear1"/>
    <dgm:cxn modelId="{F154EAAA-59E7-4B32-B090-3FC0996D358B}" type="presOf" srcId="{3281C3F1-4E5D-4D1B-B4C4-3C0BC5520C6B}" destId="{FDDF94EA-8234-4268-9A62-5FEE0016BECF}" srcOrd="0" destOrd="0" presId="urn:microsoft.com/office/officeart/2005/8/layout/gear1"/>
    <dgm:cxn modelId="{4129C9AC-5511-41B3-9755-30CC5F0AD569}" type="presOf" srcId="{480E5264-B46E-4804-A1C3-FB0F426EA85A}" destId="{699DB8C0-6BE0-44DC-AD8D-03C2BBFEAB7A}" srcOrd="1" destOrd="0" presId="urn:microsoft.com/office/officeart/2005/8/layout/gear1"/>
    <dgm:cxn modelId="{3615E4BF-19A4-4600-B5CB-668F34A99768}" type="presOf" srcId="{EDAEB9D8-D7DD-4B0A-AB1B-D965B231EB51}" destId="{72B45EAE-8B13-44A5-B646-D3DE456FF69F}" srcOrd="3" destOrd="0" presId="urn:microsoft.com/office/officeart/2005/8/layout/gear1"/>
    <dgm:cxn modelId="{C2B7AFC0-4414-47D7-9E83-E069F0B64F79}" srcId="{B5BCB569-C3EE-41B0-A479-8E8B3F15D9C4}" destId="{EDAEB9D8-D7DD-4B0A-AB1B-D965B231EB51}" srcOrd="2" destOrd="0" parTransId="{5D8E3A4F-607C-4B43-A868-ACDE626515B4}" sibTransId="{08637869-1E62-4E83-BF27-E8AD6CCD926F}"/>
    <dgm:cxn modelId="{1E911EDB-CDCF-4243-BDD3-065F50B1C312}" type="presOf" srcId="{EDAEB9D8-D7DD-4B0A-AB1B-D965B231EB51}" destId="{9237D7CC-D97A-40BF-BF1A-7F91483B8714}" srcOrd="1" destOrd="0" presId="urn:microsoft.com/office/officeart/2005/8/layout/gear1"/>
    <dgm:cxn modelId="{E350DDEE-40BA-4741-BAC4-15C9913B4841}" type="presOf" srcId="{913E3BB1-46E3-438E-9197-5A9E18B8A154}" destId="{14FA5ECD-BA16-4C97-A947-6548513DE59E}" srcOrd="1" destOrd="0" presId="urn:microsoft.com/office/officeart/2005/8/layout/gear1"/>
    <dgm:cxn modelId="{E0F717EF-511D-4C4F-B20A-9050B07F728B}" srcId="{B5BCB569-C3EE-41B0-A479-8E8B3F15D9C4}" destId="{913E3BB1-46E3-438E-9197-5A9E18B8A154}" srcOrd="1" destOrd="0" parTransId="{C840C28D-2FF2-4760-8849-56E097B04FBA}" sibTransId="{3281C3F1-4E5D-4D1B-B4C4-3C0BC5520C6B}"/>
    <dgm:cxn modelId="{C918B692-FDD1-4B61-850F-8743E605EC3E}" type="presParOf" srcId="{0F0243B2-CE0F-4801-8442-3B879FC7CBE3}" destId="{585F6AA6-9DBE-43FF-A805-A3367E20961B}" srcOrd="0" destOrd="0" presId="urn:microsoft.com/office/officeart/2005/8/layout/gear1"/>
    <dgm:cxn modelId="{70C5709A-D2FA-4319-9A77-6A0D4B5A6832}" type="presParOf" srcId="{0F0243B2-CE0F-4801-8442-3B879FC7CBE3}" destId="{699DB8C0-6BE0-44DC-AD8D-03C2BBFEAB7A}" srcOrd="1" destOrd="0" presId="urn:microsoft.com/office/officeart/2005/8/layout/gear1"/>
    <dgm:cxn modelId="{F0ADE6A4-7497-4C86-BA9B-20CF5023D82D}" type="presParOf" srcId="{0F0243B2-CE0F-4801-8442-3B879FC7CBE3}" destId="{E8A904A9-CD31-4324-B5FC-01D6FB8A0C1D}" srcOrd="2" destOrd="0" presId="urn:microsoft.com/office/officeart/2005/8/layout/gear1"/>
    <dgm:cxn modelId="{388113D7-06FB-4239-8102-99AE8CF3F3E2}" type="presParOf" srcId="{0F0243B2-CE0F-4801-8442-3B879FC7CBE3}" destId="{20565499-AD1D-4A23-ACA0-C36BFF6E203E}" srcOrd="3" destOrd="0" presId="urn:microsoft.com/office/officeart/2005/8/layout/gear1"/>
    <dgm:cxn modelId="{40799330-E407-4B16-8586-E0BF28C3F3A8}" type="presParOf" srcId="{0F0243B2-CE0F-4801-8442-3B879FC7CBE3}" destId="{14FA5ECD-BA16-4C97-A947-6548513DE59E}" srcOrd="4" destOrd="0" presId="urn:microsoft.com/office/officeart/2005/8/layout/gear1"/>
    <dgm:cxn modelId="{7C6E937F-E57E-4F32-B8A1-3DDBD9E51AE0}" type="presParOf" srcId="{0F0243B2-CE0F-4801-8442-3B879FC7CBE3}" destId="{F65C57FB-E162-45DB-9466-BD96AB33030B}" srcOrd="5" destOrd="0" presId="urn:microsoft.com/office/officeart/2005/8/layout/gear1"/>
    <dgm:cxn modelId="{EF297577-46FB-4B47-AA40-8DD5293E7E0B}" type="presParOf" srcId="{0F0243B2-CE0F-4801-8442-3B879FC7CBE3}" destId="{40A44AF2-4A49-4756-A15D-8A53F384F283}" srcOrd="6" destOrd="0" presId="urn:microsoft.com/office/officeart/2005/8/layout/gear1"/>
    <dgm:cxn modelId="{EE3A4FC2-2498-44A8-BC1A-D7234EADFEA9}" type="presParOf" srcId="{0F0243B2-CE0F-4801-8442-3B879FC7CBE3}" destId="{9237D7CC-D97A-40BF-BF1A-7F91483B8714}" srcOrd="7" destOrd="0" presId="urn:microsoft.com/office/officeart/2005/8/layout/gear1"/>
    <dgm:cxn modelId="{4C33DE4E-4E28-4BC4-B0E6-99133CDEF0A2}" type="presParOf" srcId="{0F0243B2-CE0F-4801-8442-3B879FC7CBE3}" destId="{1808B2C2-9CB8-47A3-9D88-CC8E95827251}" srcOrd="8" destOrd="0" presId="urn:microsoft.com/office/officeart/2005/8/layout/gear1"/>
    <dgm:cxn modelId="{13E344F4-2997-4E83-8885-F322311902DF}" type="presParOf" srcId="{0F0243B2-CE0F-4801-8442-3B879FC7CBE3}" destId="{72B45EAE-8B13-44A5-B646-D3DE456FF69F}" srcOrd="9" destOrd="0" presId="urn:microsoft.com/office/officeart/2005/8/layout/gear1"/>
    <dgm:cxn modelId="{120F8A76-7A19-4475-B2E9-BD049A87A58A}" type="presParOf" srcId="{0F0243B2-CE0F-4801-8442-3B879FC7CBE3}" destId="{6592662B-FE76-46D2-9D9C-A5D0F4A2C7CF}" srcOrd="10" destOrd="0" presId="urn:microsoft.com/office/officeart/2005/8/layout/gear1"/>
    <dgm:cxn modelId="{289D640C-D9F0-4F6A-8F8D-F7FC755265BD}" type="presParOf" srcId="{0F0243B2-CE0F-4801-8442-3B879FC7CBE3}" destId="{FDDF94EA-8234-4268-9A62-5FEE0016BECF}" srcOrd="11" destOrd="0" presId="urn:microsoft.com/office/officeart/2005/8/layout/gear1"/>
    <dgm:cxn modelId="{92BDFCC7-FC05-4F95-9A79-05D42F7DA176}" type="presParOf" srcId="{0F0243B2-CE0F-4801-8442-3B879FC7CBE3}" destId="{66E36F95-C2DD-4A63-9FF3-C9E93FFCE821}"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DC904-6106-4C6B-90A6-DE63CF077A8E}">
      <dsp:nvSpPr>
        <dsp:cNvPr id="0" name=""/>
        <dsp:cNvSpPr/>
      </dsp:nvSpPr>
      <dsp:spPr>
        <a:xfrm>
          <a:off x="0" y="0"/>
          <a:ext cx="7035405" cy="151179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React App Testing</a:t>
          </a:r>
        </a:p>
      </dsp:txBody>
      <dsp:txXfrm>
        <a:off x="44279" y="44279"/>
        <a:ext cx="5404062" cy="1423235"/>
      </dsp:txXfrm>
    </dsp:sp>
    <dsp:sp modelId="{849FE132-509A-4263-B213-0843BFF18F16}">
      <dsp:nvSpPr>
        <dsp:cNvPr id="0" name=""/>
        <dsp:cNvSpPr/>
      </dsp:nvSpPr>
      <dsp:spPr>
        <a:xfrm>
          <a:off x="620771" y="1763758"/>
          <a:ext cx="7035405" cy="1511793"/>
        </a:xfrm>
        <a:prstGeom prst="roundRect">
          <a:avLst>
            <a:gd name="adj" fmla="val 10000"/>
          </a:avLst>
        </a:prstGeom>
        <a:solidFill>
          <a:schemeClr val="accent3">
            <a:hueOff val="9496838"/>
            <a:satOff val="-16991"/>
            <a:lumOff val="-75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Code Coverage</a:t>
          </a:r>
        </a:p>
      </dsp:txBody>
      <dsp:txXfrm>
        <a:off x="665050" y="1808037"/>
        <a:ext cx="5343411" cy="1423235"/>
      </dsp:txXfrm>
    </dsp:sp>
    <dsp:sp modelId="{827176CB-5AA0-4A65-8BAA-8742E80D49F0}">
      <dsp:nvSpPr>
        <dsp:cNvPr id="0" name=""/>
        <dsp:cNvSpPr/>
      </dsp:nvSpPr>
      <dsp:spPr>
        <a:xfrm>
          <a:off x="1241542" y="3527517"/>
          <a:ext cx="7035405" cy="1511793"/>
        </a:xfrm>
        <a:prstGeom prst="roundRect">
          <a:avLst>
            <a:gd name="adj" fmla="val 10000"/>
          </a:avLst>
        </a:prstGeom>
        <a:solidFill>
          <a:schemeClr val="accent3">
            <a:hueOff val="18993677"/>
            <a:satOff val="-33983"/>
            <a:lumOff val="-150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Implementation</a:t>
          </a:r>
        </a:p>
      </dsp:txBody>
      <dsp:txXfrm>
        <a:off x="1285821" y="3571796"/>
        <a:ext cx="5343411" cy="1423235"/>
      </dsp:txXfrm>
    </dsp:sp>
    <dsp:sp modelId="{B43E987C-E519-45A9-92C2-F4267A4094A9}">
      <dsp:nvSpPr>
        <dsp:cNvPr id="0" name=""/>
        <dsp:cNvSpPr/>
      </dsp:nvSpPr>
      <dsp:spPr>
        <a:xfrm>
          <a:off x="6052740" y="1146443"/>
          <a:ext cx="982665" cy="982665"/>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73840" y="1146443"/>
        <a:ext cx="540465" cy="739455"/>
      </dsp:txXfrm>
    </dsp:sp>
    <dsp:sp modelId="{34D59DB6-C099-4C78-944F-6E9529C56CED}">
      <dsp:nvSpPr>
        <dsp:cNvPr id="0" name=""/>
        <dsp:cNvSpPr/>
      </dsp:nvSpPr>
      <dsp:spPr>
        <a:xfrm>
          <a:off x="6673511" y="2900123"/>
          <a:ext cx="982665" cy="982665"/>
        </a:xfrm>
        <a:prstGeom prst="downArrow">
          <a:avLst>
            <a:gd name="adj1" fmla="val 55000"/>
            <a:gd name="adj2" fmla="val 45000"/>
          </a:avLst>
        </a:prstGeom>
        <a:solidFill>
          <a:schemeClr val="accent3">
            <a:tint val="40000"/>
            <a:alpha val="90000"/>
            <a:hueOff val="19721360"/>
            <a:satOff val="-72395"/>
            <a:lumOff val="-5564"/>
            <a:alphaOff val="0"/>
          </a:schemeClr>
        </a:solidFill>
        <a:ln w="25400" cap="flat" cmpd="sng" algn="ctr">
          <a:solidFill>
            <a:schemeClr val="accent3">
              <a:tint val="40000"/>
              <a:alpha val="90000"/>
              <a:hueOff val="19721360"/>
              <a:satOff val="-72395"/>
              <a:lumOff val="-55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94611" y="2900123"/>
        <a:ext cx="540465" cy="7394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F6AA6-9DBE-43FF-A805-A3367E20961B}">
      <dsp:nvSpPr>
        <dsp:cNvPr id="0" name=""/>
        <dsp:cNvSpPr/>
      </dsp:nvSpPr>
      <dsp:spPr>
        <a:xfrm>
          <a:off x="1722523" y="1635627"/>
          <a:ext cx="1999099" cy="1999099"/>
        </a:xfrm>
        <a:prstGeom prst="gear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2124431" y="2103906"/>
        <a:ext cx="1195283" cy="1027579"/>
      </dsp:txXfrm>
    </dsp:sp>
    <dsp:sp modelId="{20565499-AD1D-4A23-ACA0-C36BFF6E203E}">
      <dsp:nvSpPr>
        <dsp:cNvPr id="0" name=""/>
        <dsp:cNvSpPr/>
      </dsp:nvSpPr>
      <dsp:spPr>
        <a:xfrm>
          <a:off x="559411" y="1163112"/>
          <a:ext cx="1453890" cy="1453890"/>
        </a:xfrm>
        <a:prstGeom prst="gear6">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925432" y="1531345"/>
        <a:ext cx="721848" cy="717424"/>
      </dsp:txXfrm>
    </dsp:sp>
    <dsp:sp modelId="{40A44AF2-4A49-4756-A15D-8A53F384F283}">
      <dsp:nvSpPr>
        <dsp:cNvPr id="0" name=""/>
        <dsp:cNvSpPr/>
      </dsp:nvSpPr>
      <dsp:spPr>
        <a:xfrm rot="20700000">
          <a:off x="1373738" y="160076"/>
          <a:ext cx="1424516" cy="1424516"/>
        </a:xfrm>
        <a:prstGeom prst="gear6">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rot="-20700000">
        <a:off x="1686176" y="472514"/>
        <a:ext cx="799639" cy="799639"/>
      </dsp:txXfrm>
    </dsp:sp>
    <dsp:sp modelId="{6592662B-FE76-46D2-9D9C-A5D0F4A2C7CF}">
      <dsp:nvSpPr>
        <dsp:cNvPr id="0" name=""/>
        <dsp:cNvSpPr/>
      </dsp:nvSpPr>
      <dsp:spPr>
        <a:xfrm>
          <a:off x="1562760" y="1337389"/>
          <a:ext cx="2558847" cy="2558847"/>
        </a:xfrm>
        <a:prstGeom prst="circularArrow">
          <a:avLst>
            <a:gd name="adj1" fmla="val 4688"/>
            <a:gd name="adj2" fmla="val 299029"/>
            <a:gd name="adj3" fmla="val 2501294"/>
            <a:gd name="adj4" fmla="val 15893692"/>
            <a:gd name="adj5" fmla="val 54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DDF94EA-8234-4268-9A62-5FEE0016BECF}">
      <dsp:nvSpPr>
        <dsp:cNvPr id="0" name=""/>
        <dsp:cNvSpPr/>
      </dsp:nvSpPr>
      <dsp:spPr>
        <a:xfrm>
          <a:off x="301929" y="843823"/>
          <a:ext cx="1859162" cy="1859162"/>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6E36F95-C2DD-4A63-9FF3-C9E93FFCE821}">
      <dsp:nvSpPr>
        <dsp:cNvPr id="0" name=""/>
        <dsp:cNvSpPr/>
      </dsp:nvSpPr>
      <dsp:spPr>
        <a:xfrm>
          <a:off x="1044232" y="-149544"/>
          <a:ext cx="2004551" cy="2004551"/>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t>2019/8/2</a:t>
            </a:fld>
            <a:endParaRPr kumimoji="1" lang="ja-JP" altLang="en-US" dirty="0"/>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t>‹#›</a:t>
            </a:fld>
            <a:endParaRPr kumimoji="1" lang="ja-JP" altLang="en-US"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81F7B051-449B-8340-8684-2329E7792756}" type="datetimeFigureOut">
              <a:rPr kumimoji="1" lang="ja-JP" altLang="en-US" smtClean="0"/>
              <a:t>2019/8/2</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FB9F19EA-126C-A647-B974-14965E3F84FB}" type="slidenum">
              <a:rPr kumimoji="1" lang="ja-JP" altLang="en-US" smtClean="0"/>
              <a:t>‹#›</a:t>
            </a:fld>
            <a:endParaRPr kumimoji="1" lang="ja-JP"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344361" y="752479"/>
            <a:ext cx="6858001" cy="5353044"/>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 name="タイトル 1"/>
          <p:cNvSpPr>
            <a:spLocks noGrp="1"/>
          </p:cNvSpPr>
          <p:nvPr>
            <p:ph type="ctrTitle" hasCustomPrompt="1"/>
          </p:nvPr>
        </p:nvSpPr>
        <p:spPr>
          <a:xfrm>
            <a:off x="3309091" y="1695620"/>
            <a:ext cx="4808348"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309091" y="3579732"/>
            <a:ext cx="4808348"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a:t>見出し（メイリオ 22pt. </a:t>
            </a:r>
            <a:r>
              <a:rPr kumimoji="1" lang="ja-JP" altLang="en-US"/>
              <a:t>行間</a:t>
            </a:r>
            <a:r>
              <a:rPr kumimoji="1" lang="en-US" altLang="ja-JP"/>
              <a:t>30pt. Gray)</a:t>
            </a:r>
          </a:p>
        </p:txBody>
      </p:sp>
      <p:sp>
        <p:nvSpPr>
          <p:cNvPr id="22" name="日付プレースホルダー 21"/>
          <p:cNvSpPr>
            <a:spLocks noGrp="1"/>
          </p:cNvSpPr>
          <p:nvPr>
            <p:ph type="dt" sz="half" idx="10"/>
          </p:nvPr>
        </p:nvSpPr>
        <p:spPr/>
        <p:txBody>
          <a:bodyPr/>
          <a:lstStyle/>
          <a:p>
            <a:r>
              <a:rPr lang="en-US" altLang="ja-JP" dirty="0"/>
              <a:t>16/07/01</a:t>
            </a:r>
            <a:endParaRPr lang="ja-JP" altLang="en-US" dirty="0"/>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937" y="2080322"/>
            <a:ext cx="2511964" cy="269735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大見出しとコンテンツ">
    <p:bg>
      <p:bgPr>
        <a:solidFill>
          <a:schemeClr val="bg1"/>
        </a:solidFill>
        <a:effectLst/>
      </p:bgPr>
    </p:bg>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390" y="154375"/>
            <a:ext cx="730871" cy="784812"/>
          </a:xfrm>
          <a:prstGeom prst="rect">
            <a:avLst/>
          </a:prstGeom>
        </p:spPr>
      </p:pic>
      <p:sp>
        <p:nvSpPr>
          <p:cNvPr id="15" name="フローチャート: 処理 14"/>
          <p:cNvSpPr/>
          <p:nvPr userDrawn="1"/>
        </p:nvSpPr>
        <p:spPr>
          <a:xfrm>
            <a:off x="0" y="0"/>
            <a:ext cx="74108"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 name="タイトル 1"/>
          <p:cNvSpPr>
            <a:spLocks noGrp="1"/>
          </p:cNvSpPr>
          <p:nvPr userDrawn="1">
            <p:ph type="title" hasCustomPrompt="1"/>
          </p:nvPr>
        </p:nvSpPr>
        <p:spPr>
          <a:xfrm>
            <a:off x="336417" y="290033"/>
            <a:ext cx="8441599" cy="572029"/>
          </a:xfrm>
        </p:spPr>
        <p:txBody>
          <a:bodyPr/>
          <a:lstStyle>
            <a:lvl1pPr algn="l">
              <a:defRPr sz="2400" b="1">
                <a:latin typeface="Meiryo UI" panose="020B0604030504040204" pitchFamily="50" charset="-128"/>
                <a:ea typeface="Meiryo UI" panose="020B0604030504040204" pitchFamily="50" charset="-128"/>
              </a:defRPr>
            </a:lvl1pPr>
          </a:lstStyle>
          <a:p>
            <a:r>
              <a:rPr lang="ja-JP" altLang="en-US" dirty="0"/>
              <a:t>タイトルの書式設定</a:t>
            </a:r>
            <a:endParaRPr kumimoji="1" lang="ja-JP" altLang="en-US" dirty="0"/>
          </a:p>
        </p:txBody>
      </p:sp>
      <p:sp>
        <p:nvSpPr>
          <p:cNvPr id="3" name="コンテンツ プレースホルダ 2"/>
          <p:cNvSpPr>
            <a:spLocks noGrp="1"/>
          </p:cNvSpPr>
          <p:nvPr userDrawn="1">
            <p:ph idx="1"/>
          </p:nvPr>
        </p:nvSpPr>
        <p:spPr>
          <a:xfrm>
            <a:off x="336418" y="946727"/>
            <a:ext cx="8448830" cy="1440394"/>
          </a:xfrm>
        </p:spPr>
        <p:txBody>
          <a:bodyPr>
            <a:spAutoFit/>
          </a:bodyPr>
          <a:lstStyle>
            <a:lvl1pPr marL="342900" indent="-342900">
              <a:buClr>
                <a:schemeClr val="bg1">
                  <a:lumMod val="50000"/>
                </a:schemeClr>
              </a:buClr>
              <a:buSzPct val="80000"/>
              <a:buFont typeface="Wingdings" panose="05000000000000000000" pitchFamily="2" charset="2"/>
              <a:buChar char="p"/>
              <a:defRPr sz="1800">
                <a:latin typeface="Meiryo UI" panose="020B0604030504040204" pitchFamily="50" charset="-128"/>
                <a:ea typeface="Meiryo UI" panose="020B0604030504040204" pitchFamily="50" charset="-128"/>
              </a:defRPr>
            </a:lvl1pPr>
            <a:lvl2pPr>
              <a:defRPr sz="1400">
                <a:latin typeface="Meiryo UI" panose="020B0604030504040204" pitchFamily="50" charset="-128"/>
                <a:ea typeface="Meiryo UI" panose="020B0604030504040204" pitchFamily="50" charset="-128"/>
              </a:defRPr>
            </a:lvl2pPr>
            <a:lvl3pPr>
              <a:defRPr sz="1400">
                <a:latin typeface="Meiryo UI" panose="020B0604030504040204" pitchFamily="50" charset="-128"/>
                <a:ea typeface="Meiryo UI" panose="020B0604030504040204" pitchFamily="50" charset="-128"/>
              </a:defRPr>
            </a:lvl3pPr>
            <a:lvl4pPr>
              <a:defRPr sz="1400">
                <a:latin typeface="Meiryo UI" panose="020B0604030504040204" pitchFamily="50" charset="-128"/>
                <a:ea typeface="Meiryo UI" panose="020B0604030504040204" pitchFamily="50" charset="-128"/>
              </a:defRPr>
            </a:lvl4pPr>
            <a:lvl5pPr>
              <a:defRPr sz="1400">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フローチャート: 処理 11"/>
          <p:cNvSpPr/>
          <p:nvPr userDrawn="1"/>
        </p:nvSpPr>
        <p:spPr>
          <a:xfrm>
            <a:off x="9069892" y="0"/>
            <a:ext cx="74108"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 name="直線コネクタ 4">
            <a:extLst>
              <a:ext uri="{FF2B5EF4-FFF2-40B4-BE49-F238E27FC236}">
                <a16:creationId xmlns:a16="http://schemas.microsoft.com/office/drawing/2014/main" id="{4B9598C3-71D2-4E9E-B01E-8DCC544666D4}"/>
              </a:ext>
            </a:extLst>
          </p:cNvPr>
          <p:cNvCxnSpPr>
            <a:cxnSpLocks/>
          </p:cNvCxnSpPr>
          <p:nvPr userDrawn="1"/>
        </p:nvCxnSpPr>
        <p:spPr>
          <a:xfrm>
            <a:off x="323537" y="862062"/>
            <a:ext cx="8454479" cy="0"/>
          </a:xfrm>
          <a:prstGeom prst="line">
            <a:avLst/>
          </a:prstGeom>
          <a:ln w="25400" cmpd="sng">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ー 13">
            <a:extLst>
              <a:ext uri="{FF2B5EF4-FFF2-40B4-BE49-F238E27FC236}">
                <a16:creationId xmlns:a16="http://schemas.microsoft.com/office/drawing/2014/main" id="{DA352B67-DE9D-4E4F-B737-6F16D476CA1C}"/>
              </a:ext>
            </a:extLst>
          </p:cNvPr>
          <p:cNvSpPr txBox="1">
            <a:spLocks/>
          </p:cNvSpPr>
          <p:nvPr userDrawn="1"/>
        </p:nvSpPr>
        <p:spPr>
          <a:xfrm>
            <a:off x="8627600" y="6586192"/>
            <a:ext cx="392540"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8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0DE500AB-5460-4E7E-9C90-EACD799BBA71}" type="slidenum">
              <a:rPr lang="ja-JP" altLang="en-US" smtClean="0"/>
              <a:pPr/>
              <a:t>‹#›</a:t>
            </a:fld>
            <a:endParaRPr lang="ja-JP" alt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18582" y="6583407"/>
            <a:ext cx="2133600" cy="22044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ja-JP" dirty="0"/>
              <a:t>16/07/01</a:t>
            </a:r>
            <a:endParaRPr lang="ja-JP" altLang="en-US" dirty="0"/>
          </a:p>
        </p:txBody>
      </p:sp>
      <p:sp>
        <p:nvSpPr>
          <p:cNvPr id="6" name="スライド番号プレースホルダ 5"/>
          <p:cNvSpPr>
            <a:spLocks noGrp="1"/>
          </p:cNvSpPr>
          <p:nvPr>
            <p:ph type="sldNum" sz="quarter" idx="4"/>
          </p:nvPr>
        </p:nvSpPr>
        <p:spPr>
          <a:xfrm>
            <a:off x="8626604" y="6583407"/>
            <a:ext cx="392540"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dirty="0"/>
          </a:p>
        </p:txBody>
      </p:sp>
      <p:sp>
        <p:nvSpPr>
          <p:cNvPr id="5" name="正方形/長方形 4"/>
          <p:cNvSpPr/>
          <p:nvPr userDrawn="1"/>
        </p:nvSpPr>
        <p:spPr>
          <a:xfrm>
            <a:off x="3944203" y="6578220"/>
            <a:ext cx="4681188" cy="2797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9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Copyright © PERSOL PROCESS &amp; TECHNOLOGY CO., LTD. All Rights Reserved.</a:t>
            </a:r>
            <a:endParaRPr kumimoji="1" lang="ja-JP" altLang="en-US" sz="9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image" Target="../media/image22.png"/><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8.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309091" y="2192167"/>
            <a:ext cx="5099877" cy="670561"/>
          </a:xfrm>
        </p:spPr>
        <p:txBody>
          <a:bodyPr>
            <a:normAutofit/>
          </a:bodyPr>
          <a:lstStyle/>
          <a:p>
            <a:r>
              <a:rPr lang="en-US" altLang="ja-JP" dirty="0"/>
              <a:t>Testing for React App</a:t>
            </a:r>
            <a:endParaRPr kumimoji="1" lang="ja-JP" altLang="en-US" dirty="0"/>
          </a:p>
        </p:txBody>
      </p:sp>
      <p:sp>
        <p:nvSpPr>
          <p:cNvPr id="3" name="サブタイトル 2"/>
          <p:cNvSpPr>
            <a:spLocks noGrp="1"/>
          </p:cNvSpPr>
          <p:nvPr>
            <p:ph type="subTitle" idx="1"/>
          </p:nvPr>
        </p:nvSpPr>
        <p:spPr/>
        <p:txBody>
          <a:bodyPr anchor="b" anchorCtr="0"/>
          <a:lstStyle/>
          <a:p>
            <a:pPr algn="r"/>
            <a:r>
              <a:rPr kumimoji="1" lang="en-US" altLang="ja-JP" dirty="0"/>
              <a:t>Team REX</a:t>
            </a:r>
            <a:endParaRPr kumimoji="1" lang="ja-JP" altLang="en-US" dirty="0"/>
          </a:p>
        </p:txBody>
      </p:sp>
    </p:spTree>
    <p:extLst>
      <p:ext uri="{BB962C8B-B14F-4D97-AF65-F5344CB8AC3E}">
        <p14:creationId xmlns:p14="http://schemas.microsoft.com/office/powerpoint/2010/main" val="121616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AF6A-A042-4175-A903-27FA85F4775E}"/>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1F7D742-EB72-42C7-8B05-01F25F62B7A5}"/>
              </a:ext>
            </a:extLst>
          </p:cNvPr>
          <p:cNvSpPr>
            <a:spLocks noGrp="1"/>
          </p:cNvSpPr>
          <p:nvPr>
            <p:ph idx="1"/>
          </p:nvPr>
        </p:nvSpPr>
        <p:spPr>
          <a:xfrm>
            <a:off x="365984" y="862062"/>
            <a:ext cx="4346418" cy="4358116"/>
          </a:xfrm>
        </p:spPr>
        <p:txBody>
          <a:bodyPr/>
          <a:lstStyle/>
          <a:p>
            <a:r>
              <a:rPr lang="en-GB" dirty="0"/>
              <a:t>They should be done as often as possible. When you are performing tests as part of the development process, your code is automatically going to be designed better than if you just wrote the functions and then moved on. </a:t>
            </a:r>
          </a:p>
          <a:p>
            <a:endParaRPr lang="en-GB" dirty="0"/>
          </a:p>
          <a:p>
            <a:r>
              <a:rPr lang="en-GB" dirty="0"/>
              <a:t>The most obvious benefit is knowing down the road that when a change is made, no other individual units of code were affected by it if they all pass the tests.</a:t>
            </a:r>
            <a:endParaRPr lang="en-US" dirty="0"/>
          </a:p>
        </p:txBody>
      </p:sp>
      <p:pic>
        <p:nvPicPr>
          <p:cNvPr id="4" name="Picture 3">
            <a:extLst>
              <a:ext uri="{FF2B5EF4-FFF2-40B4-BE49-F238E27FC236}">
                <a16:creationId xmlns:a16="http://schemas.microsoft.com/office/drawing/2014/main" id="{EA1877DD-C81C-4684-A144-ABD908ECCB42}"/>
              </a:ext>
            </a:extLst>
          </p:cNvPr>
          <p:cNvPicPr>
            <a:picLocks noChangeAspect="1"/>
          </p:cNvPicPr>
          <p:nvPr/>
        </p:nvPicPr>
        <p:blipFill>
          <a:blip r:embed="rId2"/>
          <a:stretch>
            <a:fillRect/>
          </a:stretch>
        </p:blipFill>
        <p:spPr>
          <a:xfrm rot="5400000">
            <a:off x="4500886" y="1432408"/>
            <a:ext cx="4105844" cy="3993184"/>
          </a:xfrm>
          <a:prstGeom prst="rect">
            <a:avLst/>
          </a:prstGeom>
        </p:spPr>
      </p:pic>
    </p:spTree>
    <p:extLst>
      <p:ext uri="{BB962C8B-B14F-4D97-AF65-F5344CB8AC3E}">
        <p14:creationId xmlns:p14="http://schemas.microsoft.com/office/powerpoint/2010/main" val="15570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71D8-6D7E-4FC9-8227-F97F35668C29}"/>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C5DE07B2-118F-4A1A-B7BE-82DF80B98877}"/>
              </a:ext>
            </a:extLst>
          </p:cNvPr>
          <p:cNvSpPr>
            <a:spLocks noGrp="1"/>
          </p:cNvSpPr>
          <p:nvPr>
            <p:ph idx="1"/>
          </p:nvPr>
        </p:nvSpPr>
        <p:spPr>
          <a:xfrm>
            <a:off x="336417" y="1209962"/>
            <a:ext cx="4235583" cy="4387273"/>
          </a:xfrm>
        </p:spPr>
        <p:txBody>
          <a:bodyPr/>
          <a:lstStyle/>
          <a:p>
            <a:r>
              <a:rPr lang="en-GB" dirty="0"/>
              <a:t>In computer science, test coverage is a measure used to describe the degree to which the source code of a program is executed when a particular test suite runs.</a:t>
            </a:r>
          </a:p>
          <a:p>
            <a:r>
              <a:rPr lang="en-GB" dirty="0"/>
              <a:t>A program with high test coverage, measured as a percentage, has had more of its source code executed during testing, which suggests it has a lower chance of containing undetected software bugs compared to a program with low test coverage.</a:t>
            </a:r>
          </a:p>
        </p:txBody>
      </p:sp>
      <p:pic>
        <p:nvPicPr>
          <p:cNvPr id="2050" name="Picture 2" descr="Related image">
            <a:extLst>
              <a:ext uri="{FF2B5EF4-FFF2-40B4-BE49-F238E27FC236}">
                <a16:creationId xmlns:a16="http://schemas.microsoft.com/office/drawing/2014/main" id="{E56B46C2-2CEE-4989-8BF9-4E9868934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258929" y="1647724"/>
            <a:ext cx="5220083" cy="3818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2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4A57-FA90-4223-B0B8-9C4CFF14D67F}"/>
              </a:ext>
            </a:extLst>
          </p:cNvPr>
          <p:cNvSpPr>
            <a:spLocks noGrp="1"/>
          </p:cNvSpPr>
          <p:nvPr>
            <p:ph type="title"/>
          </p:nvPr>
        </p:nvSpPr>
        <p:spPr/>
        <p:txBody>
          <a:bodyPr/>
          <a:lstStyle/>
          <a:p>
            <a:r>
              <a:rPr lang="en-US" dirty="0"/>
              <a:t>Coverage criteria</a:t>
            </a:r>
          </a:p>
        </p:txBody>
      </p:sp>
      <p:sp>
        <p:nvSpPr>
          <p:cNvPr id="3" name="Content Placeholder 2">
            <a:extLst>
              <a:ext uri="{FF2B5EF4-FFF2-40B4-BE49-F238E27FC236}">
                <a16:creationId xmlns:a16="http://schemas.microsoft.com/office/drawing/2014/main" id="{E585C773-D065-4985-B626-2DA396D41B68}"/>
              </a:ext>
            </a:extLst>
          </p:cNvPr>
          <p:cNvSpPr>
            <a:spLocks noGrp="1"/>
          </p:cNvSpPr>
          <p:nvPr>
            <p:ph idx="1"/>
          </p:nvPr>
        </p:nvSpPr>
        <p:spPr>
          <a:xfrm>
            <a:off x="336418" y="946727"/>
            <a:ext cx="8448830" cy="2246769"/>
          </a:xfrm>
        </p:spPr>
        <p:txBody>
          <a:bodyPr/>
          <a:lstStyle/>
          <a:p>
            <a:r>
              <a:rPr lang="en-GB" sz="2000" dirty="0"/>
              <a:t>There are a number of coverage criteria, the main ones being:</a:t>
            </a:r>
            <a:endParaRPr lang="en-GB" sz="2000" baseline="30000" dirty="0"/>
          </a:p>
          <a:p>
            <a:pPr lvl="1"/>
            <a:r>
              <a:rPr lang="en-US" sz="2000" dirty="0"/>
              <a:t>Function coverage</a:t>
            </a:r>
          </a:p>
          <a:p>
            <a:pPr lvl="1"/>
            <a:r>
              <a:rPr lang="en-US" sz="2000" dirty="0"/>
              <a:t>Statement coverage</a:t>
            </a:r>
          </a:p>
          <a:p>
            <a:pPr lvl="1"/>
            <a:r>
              <a:rPr lang="en-US" sz="2000" dirty="0"/>
              <a:t>Line coverage</a:t>
            </a:r>
          </a:p>
          <a:p>
            <a:pPr lvl="1"/>
            <a:r>
              <a:rPr lang="en-US" sz="2000" dirty="0"/>
              <a:t>Branch coverage</a:t>
            </a:r>
          </a:p>
          <a:p>
            <a:pPr marL="457200" lvl="1" indent="0">
              <a:buNone/>
            </a:pPr>
            <a:endParaRPr lang="en-US" sz="2000" dirty="0"/>
          </a:p>
        </p:txBody>
      </p:sp>
      <p:pic>
        <p:nvPicPr>
          <p:cNvPr id="5" name="Picture 4">
            <a:extLst>
              <a:ext uri="{FF2B5EF4-FFF2-40B4-BE49-F238E27FC236}">
                <a16:creationId xmlns:a16="http://schemas.microsoft.com/office/drawing/2014/main" id="{848CB9E3-D2DA-4EE8-9B02-264E95C8E713}"/>
              </a:ext>
            </a:extLst>
          </p:cNvPr>
          <p:cNvPicPr>
            <a:picLocks noChangeAspect="1"/>
          </p:cNvPicPr>
          <p:nvPr/>
        </p:nvPicPr>
        <p:blipFill>
          <a:blip r:embed="rId2"/>
          <a:stretch>
            <a:fillRect/>
          </a:stretch>
        </p:blipFill>
        <p:spPr>
          <a:xfrm>
            <a:off x="0" y="3830202"/>
            <a:ext cx="9144000" cy="2669153"/>
          </a:xfrm>
          <a:prstGeom prst="rect">
            <a:avLst/>
          </a:prstGeom>
        </p:spPr>
      </p:pic>
    </p:spTree>
    <p:extLst>
      <p:ext uri="{BB962C8B-B14F-4D97-AF65-F5344CB8AC3E}">
        <p14:creationId xmlns:p14="http://schemas.microsoft.com/office/powerpoint/2010/main" val="2346444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C66A-6510-4F9B-AF04-8049E18CF0FD}"/>
              </a:ext>
            </a:extLst>
          </p:cNvPr>
          <p:cNvSpPr>
            <a:spLocks noGrp="1"/>
          </p:cNvSpPr>
          <p:nvPr>
            <p:ph type="title"/>
          </p:nvPr>
        </p:nvSpPr>
        <p:spPr/>
        <p:txBody>
          <a:bodyPr>
            <a:normAutofit/>
          </a:bodyPr>
          <a:lstStyle/>
          <a:p>
            <a:r>
              <a:rPr lang="en-GB" dirty="0"/>
              <a:t>Function coverage</a:t>
            </a:r>
            <a:endParaRPr lang="en-US" dirty="0"/>
          </a:p>
        </p:txBody>
      </p:sp>
      <p:sp>
        <p:nvSpPr>
          <p:cNvPr id="3" name="Content Placeholder 2">
            <a:extLst>
              <a:ext uri="{FF2B5EF4-FFF2-40B4-BE49-F238E27FC236}">
                <a16:creationId xmlns:a16="http://schemas.microsoft.com/office/drawing/2014/main" id="{FBB73CB5-F586-4259-A556-A2B10B89FCEF}"/>
              </a:ext>
            </a:extLst>
          </p:cNvPr>
          <p:cNvSpPr>
            <a:spLocks noGrp="1"/>
          </p:cNvSpPr>
          <p:nvPr>
            <p:ph idx="1"/>
          </p:nvPr>
        </p:nvSpPr>
        <p:spPr>
          <a:xfrm>
            <a:off x="347585" y="1306945"/>
            <a:ext cx="8448830" cy="1015663"/>
          </a:xfrm>
        </p:spPr>
        <p:txBody>
          <a:bodyPr/>
          <a:lstStyle/>
          <a:p>
            <a:r>
              <a:rPr lang="en-GB" sz="3000" dirty="0"/>
              <a:t>Has each function in the program been called?</a:t>
            </a:r>
            <a:endParaRPr lang="en-US" sz="3000" dirty="0"/>
          </a:p>
        </p:txBody>
      </p:sp>
      <p:pic>
        <p:nvPicPr>
          <p:cNvPr id="5" name="Picture 4">
            <a:extLst>
              <a:ext uri="{FF2B5EF4-FFF2-40B4-BE49-F238E27FC236}">
                <a16:creationId xmlns:a16="http://schemas.microsoft.com/office/drawing/2014/main" id="{BD49D33D-6A7A-4C31-AE08-7A04944C2EBA}"/>
              </a:ext>
            </a:extLst>
          </p:cNvPr>
          <p:cNvPicPr>
            <a:picLocks noChangeAspect="1"/>
          </p:cNvPicPr>
          <p:nvPr/>
        </p:nvPicPr>
        <p:blipFill>
          <a:blip r:embed="rId2"/>
          <a:stretch>
            <a:fillRect/>
          </a:stretch>
        </p:blipFill>
        <p:spPr>
          <a:xfrm>
            <a:off x="544224" y="2509837"/>
            <a:ext cx="4928322" cy="3411915"/>
          </a:xfrm>
          <a:prstGeom prst="rect">
            <a:avLst/>
          </a:prstGeom>
        </p:spPr>
      </p:pic>
      <p:sp>
        <p:nvSpPr>
          <p:cNvPr id="4" name="Rectangle 3">
            <a:extLst>
              <a:ext uri="{FF2B5EF4-FFF2-40B4-BE49-F238E27FC236}">
                <a16:creationId xmlns:a16="http://schemas.microsoft.com/office/drawing/2014/main" id="{FD07D4F5-809F-44B1-A2C1-4098EAA1133A}"/>
              </a:ext>
            </a:extLst>
          </p:cNvPr>
          <p:cNvSpPr/>
          <p:nvPr/>
        </p:nvSpPr>
        <p:spPr>
          <a:xfrm>
            <a:off x="6393540" y="3190473"/>
            <a:ext cx="1107996" cy="477054"/>
          </a:xfrm>
          <a:prstGeom prst="rect">
            <a:avLst/>
          </a:prstGeom>
        </p:spPr>
        <p:txBody>
          <a:bodyPr wrap="none">
            <a:spAutoFit/>
          </a:bodyPr>
          <a:lstStyle/>
          <a:p>
            <a:r>
              <a:rPr lang="en-US" sz="2500" b="1" dirty="0"/>
              <a:t>foo()</a:t>
            </a:r>
          </a:p>
        </p:txBody>
      </p:sp>
    </p:spTree>
    <p:extLst>
      <p:ext uri="{BB962C8B-B14F-4D97-AF65-F5344CB8AC3E}">
        <p14:creationId xmlns:p14="http://schemas.microsoft.com/office/powerpoint/2010/main" val="325267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C8C9-1EC8-4C5C-8856-418B246914E4}"/>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A192C37B-4FCA-4600-9484-C2879753C8EC}"/>
              </a:ext>
            </a:extLst>
          </p:cNvPr>
          <p:cNvSpPr>
            <a:spLocks noGrp="1"/>
          </p:cNvSpPr>
          <p:nvPr>
            <p:ph idx="1"/>
          </p:nvPr>
        </p:nvSpPr>
        <p:spPr>
          <a:xfrm>
            <a:off x="336418" y="946727"/>
            <a:ext cx="8448830" cy="1015663"/>
          </a:xfrm>
        </p:spPr>
        <p:txBody>
          <a:bodyPr/>
          <a:lstStyle/>
          <a:p>
            <a:r>
              <a:rPr lang="en-GB" sz="3000" dirty="0"/>
              <a:t>Has each statement in the program been executed?</a:t>
            </a:r>
            <a:endParaRPr lang="en-US" sz="3000" dirty="0"/>
          </a:p>
        </p:txBody>
      </p:sp>
      <p:pic>
        <p:nvPicPr>
          <p:cNvPr id="4" name="Picture 3">
            <a:extLst>
              <a:ext uri="{FF2B5EF4-FFF2-40B4-BE49-F238E27FC236}">
                <a16:creationId xmlns:a16="http://schemas.microsoft.com/office/drawing/2014/main" id="{D9D30D7E-A069-4261-964D-C41572CE101C}"/>
              </a:ext>
            </a:extLst>
          </p:cNvPr>
          <p:cNvPicPr>
            <a:picLocks noChangeAspect="1"/>
          </p:cNvPicPr>
          <p:nvPr/>
        </p:nvPicPr>
        <p:blipFill>
          <a:blip r:embed="rId2"/>
          <a:stretch>
            <a:fillRect/>
          </a:stretch>
        </p:blipFill>
        <p:spPr>
          <a:xfrm>
            <a:off x="544224" y="2509837"/>
            <a:ext cx="4928322" cy="3411915"/>
          </a:xfrm>
          <a:prstGeom prst="rect">
            <a:avLst/>
          </a:prstGeom>
        </p:spPr>
      </p:pic>
      <p:sp>
        <p:nvSpPr>
          <p:cNvPr id="5" name="Rectangle 4">
            <a:extLst>
              <a:ext uri="{FF2B5EF4-FFF2-40B4-BE49-F238E27FC236}">
                <a16:creationId xmlns:a16="http://schemas.microsoft.com/office/drawing/2014/main" id="{97829A76-C0DE-45E8-AE5F-B13922B9DCDD}"/>
              </a:ext>
            </a:extLst>
          </p:cNvPr>
          <p:cNvSpPr/>
          <p:nvPr/>
        </p:nvSpPr>
        <p:spPr>
          <a:xfrm>
            <a:off x="6393540" y="3190473"/>
            <a:ext cx="1678665" cy="477054"/>
          </a:xfrm>
          <a:prstGeom prst="rect">
            <a:avLst/>
          </a:prstGeom>
        </p:spPr>
        <p:txBody>
          <a:bodyPr wrap="none">
            <a:spAutoFit/>
          </a:bodyPr>
          <a:lstStyle/>
          <a:p>
            <a:r>
              <a:rPr lang="en-US" sz="2500" b="1" dirty="0"/>
              <a:t>foo(1,1)</a:t>
            </a:r>
          </a:p>
        </p:txBody>
      </p:sp>
    </p:spTree>
    <p:extLst>
      <p:ext uri="{BB962C8B-B14F-4D97-AF65-F5344CB8AC3E}">
        <p14:creationId xmlns:p14="http://schemas.microsoft.com/office/powerpoint/2010/main" val="265535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C8C9-1EC8-4C5C-8856-418B246914E4}"/>
              </a:ext>
            </a:extLst>
          </p:cNvPr>
          <p:cNvSpPr>
            <a:spLocks noGrp="1"/>
          </p:cNvSpPr>
          <p:nvPr>
            <p:ph type="title"/>
          </p:nvPr>
        </p:nvSpPr>
        <p:spPr/>
        <p:txBody>
          <a:bodyPr/>
          <a:lstStyle/>
          <a:p>
            <a:r>
              <a:rPr lang="en-US" dirty="0"/>
              <a:t>Lines coverage</a:t>
            </a:r>
          </a:p>
        </p:txBody>
      </p:sp>
      <p:sp>
        <p:nvSpPr>
          <p:cNvPr id="3" name="Content Placeholder 2">
            <a:extLst>
              <a:ext uri="{FF2B5EF4-FFF2-40B4-BE49-F238E27FC236}">
                <a16:creationId xmlns:a16="http://schemas.microsoft.com/office/drawing/2014/main" id="{A192C37B-4FCA-4600-9484-C2879753C8EC}"/>
              </a:ext>
            </a:extLst>
          </p:cNvPr>
          <p:cNvSpPr>
            <a:spLocks noGrp="1"/>
          </p:cNvSpPr>
          <p:nvPr>
            <p:ph idx="1"/>
          </p:nvPr>
        </p:nvSpPr>
        <p:spPr>
          <a:xfrm>
            <a:off x="336418" y="946727"/>
            <a:ext cx="8448830" cy="1015663"/>
          </a:xfrm>
        </p:spPr>
        <p:txBody>
          <a:bodyPr/>
          <a:lstStyle/>
          <a:p>
            <a:r>
              <a:rPr lang="en-GB" sz="3000" dirty="0"/>
              <a:t>Has each lines in the program been executed?</a:t>
            </a:r>
            <a:endParaRPr lang="en-US" sz="3000" dirty="0"/>
          </a:p>
        </p:txBody>
      </p:sp>
      <p:pic>
        <p:nvPicPr>
          <p:cNvPr id="4" name="Picture 3">
            <a:extLst>
              <a:ext uri="{FF2B5EF4-FFF2-40B4-BE49-F238E27FC236}">
                <a16:creationId xmlns:a16="http://schemas.microsoft.com/office/drawing/2014/main" id="{D9D30D7E-A069-4261-964D-C41572CE101C}"/>
              </a:ext>
            </a:extLst>
          </p:cNvPr>
          <p:cNvPicPr>
            <a:picLocks noChangeAspect="1"/>
          </p:cNvPicPr>
          <p:nvPr/>
        </p:nvPicPr>
        <p:blipFill>
          <a:blip r:embed="rId2"/>
          <a:stretch>
            <a:fillRect/>
          </a:stretch>
        </p:blipFill>
        <p:spPr>
          <a:xfrm>
            <a:off x="544224" y="2509837"/>
            <a:ext cx="4928322" cy="3411915"/>
          </a:xfrm>
          <a:prstGeom prst="rect">
            <a:avLst/>
          </a:prstGeom>
        </p:spPr>
      </p:pic>
      <p:sp>
        <p:nvSpPr>
          <p:cNvPr id="5" name="Rectangle 4">
            <a:extLst>
              <a:ext uri="{FF2B5EF4-FFF2-40B4-BE49-F238E27FC236}">
                <a16:creationId xmlns:a16="http://schemas.microsoft.com/office/drawing/2014/main" id="{97829A76-C0DE-45E8-AE5F-B13922B9DCDD}"/>
              </a:ext>
            </a:extLst>
          </p:cNvPr>
          <p:cNvSpPr/>
          <p:nvPr/>
        </p:nvSpPr>
        <p:spPr>
          <a:xfrm>
            <a:off x="6130303" y="2951946"/>
            <a:ext cx="1678665" cy="477054"/>
          </a:xfrm>
          <a:prstGeom prst="rect">
            <a:avLst/>
          </a:prstGeom>
        </p:spPr>
        <p:txBody>
          <a:bodyPr wrap="none">
            <a:spAutoFit/>
          </a:bodyPr>
          <a:lstStyle/>
          <a:p>
            <a:r>
              <a:rPr lang="en-US" sz="2500" b="1" dirty="0"/>
              <a:t>foo(1,1)</a:t>
            </a:r>
          </a:p>
        </p:txBody>
      </p:sp>
    </p:spTree>
    <p:extLst>
      <p:ext uri="{BB962C8B-B14F-4D97-AF65-F5344CB8AC3E}">
        <p14:creationId xmlns:p14="http://schemas.microsoft.com/office/powerpoint/2010/main" val="298237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92315A-33DB-479C-8309-7D16B3B8A6A3}"/>
              </a:ext>
            </a:extLst>
          </p:cNvPr>
          <p:cNvSpPr/>
          <p:nvPr/>
        </p:nvSpPr>
        <p:spPr>
          <a:xfrm>
            <a:off x="1870364" y="2507857"/>
            <a:ext cx="5849678" cy="553998"/>
          </a:xfrm>
          <a:prstGeom prst="rect">
            <a:avLst/>
          </a:prstGeom>
        </p:spPr>
        <p:txBody>
          <a:bodyPr wrap="none">
            <a:spAutoFit/>
          </a:bodyPr>
          <a:lstStyle/>
          <a:p>
            <a:r>
              <a:rPr lang="en-US" sz="3000" b="1" dirty="0"/>
              <a:t>var x= 10; console.log(x);</a:t>
            </a:r>
          </a:p>
        </p:txBody>
      </p:sp>
      <p:sp>
        <p:nvSpPr>
          <p:cNvPr id="8" name="TextBox 7">
            <a:extLst>
              <a:ext uri="{FF2B5EF4-FFF2-40B4-BE49-F238E27FC236}">
                <a16:creationId xmlns:a16="http://schemas.microsoft.com/office/drawing/2014/main" id="{C81B6E87-39F4-4A89-AC22-E8419CA0CF7A}"/>
              </a:ext>
            </a:extLst>
          </p:cNvPr>
          <p:cNvSpPr txBox="1"/>
          <p:nvPr/>
        </p:nvSpPr>
        <p:spPr>
          <a:xfrm>
            <a:off x="2008909" y="3519147"/>
            <a:ext cx="5126181" cy="553998"/>
          </a:xfrm>
          <a:prstGeom prst="rect">
            <a:avLst/>
          </a:prstGeom>
          <a:noFill/>
        </p:spPr>
        <p:txBody>
          <a:bodyPr wrap="square" rtlCol="0">
            <a:spAutoFit/>
          </a:bodyPr>
          <a:lstStyle/>
          <a:p>
            <a:pPr algn="l"/>
            <a:r>
              <a:rPr lang="en-GB" sz="3000" b="1" dirty="0">
                <a:latin typeface="Meiryo UI" panose="020B0604030504040204" pitchFamily="50" charset="-128"/>
                <a:ea typeface="Meiryo UI" panose="020B0604030504040204" pitchFamily="50" charset="-128"/>
              </a:rPr>
              <a:t>1 line but 2 statements</a:t>
            </a:r>
            <a:endParaRPr lang="en-US" sz="3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3002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C8C9-1EC8-4C5C-8856-418B246914E4}"/>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A192C37B-4FCA-4600-9484-C2879753C8EC}"/>
              </a:ext>
            </a:extLst>
          </p:cNvPr>
          <p:cNvSpPr>
            <a:spLocks noGrp="1"/>
          </p:cNvSpPr>
          <p:nvPr>
            <p:ph idx="1"/>
          </p:nvPr>
        </p:nvSpPr>
        <p:spPr>
          <a:xfrm>
            <a:off x="336418" y="946727"/>
            <a:ext cx="8448830" cy="1477328"/>
          </a:xfrm>
        </p:spPr>
        <p:txBody>
          <a:bodyPr/>
          <a:lstStyle/>
          <a:p>
            <a:r>
              <a:rPr lang="en-GB" sz="3000" dirty="0"/>
              <a:t>Has each branch of each control structure (such as in if and case statements) been executed?</a:t>
            </a:r>
            <a:endParaRPr lang="en-US" sz="3000" dirty="0"/>
          </a:p>
        </p:txBody>
      </p:sp>
      <p:pic>
        <p:nvPicPr>
          <p:cNvPr id="4" name="Picture 3">
            <a:extLst>
              <a:ext uri="{FF2B5EF4-FFF2-40B4-BE49-F238E27FC236}">
                <a16:creationId xmlns:a16="http://schemas.microsoft.com/office/drawing/2014/main" id="{D9D30D7E-A069-4261-964D-C41572CE101C}"/>
              </a:ext>
            </a:extLst>
          </p:cNvPr>
          <p:cNvPicPr>
            <a:picLocks noChangeAspect="1"/>
          </p:cNvPicPr>
          <p:nvPr/>
        </p:nvPicPr>
        <p:blipFill>
          <a:blip r:embed="rId2"/>
          <a:stretch>
            <a:fillRect/>
          </a:stretch>
        </p:blipFill>
        <p:spPr>
          <a:xfrm>
            <a:off x="544224" y="2509837"/>
            <a:ext cx="4928322" cy="3411915"/>
          </a:xfrm>
          <a:prstGeom prst="rect">
            <a:avLst/>
          </a:prstGeom>
        </p:spPr>
      </p:pic>
      <p:sp>
        <p:nvSpPr>
          <p:cNvPr id="5" name="Rectangle 4">
            <a:extLst>
              <a:ext uri="{FF2B5EF4-FFF2-40B4-BE49-F238E27FC236}">
                <a16:creationId xmlns:a16="http://schemas.microsoft.com/office/drawing/2014/main" id="{97829A76-C0DE-45E8-AE5F-B13922B9DCDD}"/>
              </a:ext>
            </a:extLst>
          </p:cNvPr>
          <p:cNvSpPr/>
          <p:nvPr/>
        </p:nvSpPr>
        <p:spPr>
          <a:xfrm>
            <a:off x="6130303" y="2951946"/>
            <a:ext cx="1678665" cy="477054"/>
          </a:xfrm>
          <a:prstGeom prst="rect">
            <a:avLst/>
          </a:prstGeom>
        </p:spPr>
        <p:txBody>
          <a:bodyPr wrap="none">
            <a:spAutoFit/>
          </a:bodyPr>
          <a:lstStyle/>
          <a:p>
            <a:r>
              <a:rPr lang="en-US" sz="2500" b="1" dirty="0"/>
              <a:t>foo(1,1)</a:t>
            </a:r>
          </a:p>
        </p:txBody>
      </p:sp>
      <p:sp>
        <p:nvSpPr>
          <p:cNvPr id="7" name="Rectangle 6">
            <a:extLst>
              <a:ext uri="{FF2B5EF4-FFF2-40B4-BE49-F238E27FC236}">
                <a16:creationId xmlns:a16="http://schemas.microsoft.com/office/drawing/2014/main" id="{15B35E17-B940-417F-8D41-F90E294D105A}"/>
              </a:ext>
            </a:extLst>
          </p:cNvPr>
          <p:cNvSpPr/>
          <p:nvPr/>
        </p:nvSpPr>
        <p:spPr>
          <a:xfrm>
            <a:off x="6130302" y="3547692"/>
            <a:ext cx="1678665" cy="477054"/>
          </a:xfrm>
          <a:prstGeom prst="rect">
            <a:avLst/>
          </a:prstGeom>
        </p:spPr>
        <p:txBody>
          <a:bodyPr wrap="none">
            <a:spAutoFit/>
          </a:bodyPr>
          <a:lstStyle/>
          <a:p>
            <a:r>
              <a:rPr lang="en-US" sz="2500" b="1" dirty="0"/>
              <a:t>foo(0,0)</a:t>
            </a:r>
          </a:p>
        </p:txBody>
      </p:sp>
    </p:spTree>
    <p:extLst>
      <p:ext uri="{BB962C8B-B14F-4D97-AF65-F5344CB8AC3E}">
        <p14:creationId xmlns:p14="http://schemas.microsoft.com/office/powerpoint/2010/main" val="29133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C436-2280-437B-8C68-37C26D6C725F}"/>
              </a:ext>
            </a:extLst>
          </p:cNvPr>
          <p:cNvSpPr>
            <a:spLocks noGrp="1"/>
          </p:cNvSpPr>
          <p:nvPr>
            <p:ph type="title"/>
          </p:nvPr>
        </p:nvSpPr>
        <p:spPr/>
        <p:txBody>
          <a:bodyPr>
            <a:normAutofit/>
          </a:bodyPr>
          <a:lstStyle/>
          <a:p>
            <a:r>
              <a:rPr lang="en-US" dirty="0"/>
              <a:t>Branch coverage</a:t>
            </a:r>
          </a:p>
        </p:txBody>
      </p:sp>
      <p:pic>
        <p:nvPicPr>
          <p:cNvPr id="4" name="Picture 3">
            <a:extLst>
              <a:ext uri="{FF2B5EF4-FFF2-40B4-BE49-F238E27FC236}">
                <a16:creationId xmlns:a16="http://schemas.microsoft.com/office/drawing/2014/main" id="{60094E5E-CDBA-4E79-9808-FC7673289A88}"/>
              </a:ext>
            </a:extLst>
          </p:cNvPr>
          <p:cNvPicPr>
            <a:picLocks noChangeAspect="1"/>
          </p:cNvPicPr>
          <p:nvPr/>
        </p:nvPicPr>
        <p:blipFill>
          <a:blip r:embed="rId2"/>
          <a:stretch>
            <a:fillRect/>
          </a:stretch>
        </p:blipFill>
        <p:spPr>
          <a:xfrm>
            <a:off x="336417" y="1136937"/>
            <a:ext cx="8452126" cy="3144117"/>
          </a:xfrm>
          <a:prstGeom prst="rect">
            <a:avLst/>
          </a:prstGeom>
        </p:spPr>
      </p:pic>
      <p:sp>
        <p:nvSpPr>
          <p:cNvPr id="5" name="Rectangle 4">
            <a:extLst>
              <a:ext uri="{FF2B5EF4-FFF2-40B4-BE49-F238E27FC236}">
                <a16:creationId xmlns:a16="http://schemas.microsoft.com/office/drawing/2014/main" id="{B70ECCA0-BBD8-4289-9A5B-957C5B9750A8}"/>
              </a:ext>
            </a:extLst>
          </p:cNvPr>
          <p:cNvSpPr/>
          <p:nvPr/>
        </p:nvSpPr>
        <p:spPr>
          <a:xfrm>
            <a:off x="2264884" y="4543002"/>
            <a:ext cx="4144083" cy="477054"/>
          </a:xfrm>
          <a:prstGeom prst="rect">
            <a:avLst/>
          </a:prstGeom>
        </p:spPr>
        <p:txBody>
          <a:bodyPr wrap="none">
            <a:spAutoFit/>
          </a:bodyPr>
          <a:lstStyle/>
          <a:p>
            <a:r>
              <a:rPr lang="en-US" sz="2500" b="1" dirty="0" err="1"/>
              <a:t>getNameLength</a:t>
            </a:r>
            <a:r>
              <a:rPr lang="en-US" sz="2500" b="1" dirty="0"/>
              <a:t>(true)</a:t>
            </a:r>
          </a:p>
        </p:txBody>
      </p:sp>
      <p:sp>
        <p:nvSpPr>
          <p:cNvPr id="6" name="Rectangle 5">
            <a:extLst>
              <a:ext uri="{FF2B5EF4-FFF2-40B4-BE49-F238E27FC236}">
                <a16:creationId xmlns:a16="http://schemas.microsoft.com/office/drawing/2014/main" id="{59084920-7A71-4AD9-89D7-56113C3A872E}"/>
              </a:ext>
            </a:extLst>
          </p:cNvPr>
          <p:cNvSpPr/>
          <p:nvPr/>
        </p:nvSpPr>
        <p:spPr>
          <a:xfrm>
            <a:off x="2264883" y="5043477"/>
            <a:ext cx="3533340" cy="477054"/>
          </a:xfrm>
          <a:prstGeom prst="rect">
            <a:avLst/>
          </a:prstGeom>
        </p:spPr>
        <p:txBody>
          <a:bodyPr wrap="none">
            <a:spAutoFit/>
          </a:bodyPr>
          <a:lstStyle/>
          <a:p>
            <a:r>
              <a:rPr lang="en-US" sz="2500" b="1" dirty="0" err="1"/>
              <a:t>getNameLength</a:t>
            </a:r>
            <a:r>
              <a:rPr lang="en-US" sz="2500" b="1" dirty="0"/>
              <a:t>()</a:t>
            </a:r>
          </a:p>
        </p:txBody>
      </p:sp>
    </p:spTree>
    <p:extLst>
      <p:ext uri="{BB962C8B-B14F-4D97-AF65-F5344CB8AC3E}">
        <p14:creationId xmlns:p14="http://schemas.microsoft.com/office/powerpoint/2010/main" val="378306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63E7-ADB0-49E2-93E3-B566B6681440}"/>
              </a:ext>
            </a:extLst>
          </p:cNvPr>
          <p:cNvSpPr>
            <a:spLocks noGrp="1"/>
          </p:cNvSpPr>
          <p:nvPr>
            <p:ph type="title"/>
          </p:nvPr>
        </p:nvSpPr>
        <p:spPr/>
        <p:txBody>
          <a:bodyPr>
            <a:normAutofit fontScale="90000"/>
          </a:bodyPr>
          <a:lstStyle/>
          <a:p>
            <a:r>
              <a:rPr lang="en-US" dirty="0"/>
              <a:t>Implementation</a:t>
            </a:r>
            <a:br>
              <a:rPr lang="en-US" dirty="0"/>
            </a:br>
            <a:endParaRPr lang="en-US" dirty="0"/>
          </a:p>
        </p:txBody>
      </p:sp>
      <p:sp>
        <p:nvSpPr>
          <p:cNvPr id="3" name="Content Placeholder 2">
            <a:extLst>
              <a:ext uri="{FF2B5EF4-FFF2-40B4-BE49-F238E27FC236}">
                <a16:creationId xmlns:a16="http://schemas.microsoft.com/office/drawing/2014/main" id="{CB71124A-6824-4A1F-933C-928A475D2FB3}"/>
              </a:ext>
            </a:extLst>
          </p:cNvPr>
          <p:cNvSpPr>
            <a:spLocks noGrp="1"/>
          </p:cNvSpPr>
          <p:nvPr>
            <p:ph idx="1"/>
          </p:nvPr>
        </p:nvSpPr>
        <p:spPr>
          <a:xfrm>
            <a:off x="347585" y="1646615"/>
            <a:ext cx="8448830" cy="701731"/>
          </a:xfrm>
        </p:spPr>
        <p:txBody>
          <a:bodyPr/>
          <a:lstStyle/>
          <a:p>
            <a:r>
              <a:rPr lang="en-US" dirty="0"/>
              <a:t>Jest</a:t>
            </a:r>
          </a:p>
          <a:p>
            <a:r>
              <a:rPr lang="en-US" dirty="0"/>
              <a:t>Enzyme</a:t>
            </a:r>
          </a:p>
        </p:txBody>
      </p:sp>
      <p:pic>
        <p:nvPicPr>
          <p:cNvPr id="5" name="Picture 4">
            <a:extLst>
              <a:ext uri="{FF2B5EF4-FFF2-40B4-BE49-F238E27FC236}">
                <a16:creationId xmlns:a16="http://schemas.microsoft.com/office/drawing/2014/main" id="{0A0AF49D-0BFA-4B97-AB28-9DE3515CBE1E}"/>
              </a:ext>
            </a:extLst>
          </p:cNvPr>
          <p:cNvPicPr>
            <a:picLocks noChangeAspect="1"/>
          </p:cNvPicPr>
          <p:nvPr/>
        </p:nvPicPr>
        <p:blipFill>
          <a:blip r:embed="rId2"/>
          <a:stretch>
            <a:fillRect/>
          </a:stretch>
        </p:blipFill>
        <p:spPr>
          <a:xfrm>
            <a:off x="2201908" y="2348346"/>
            <a:ext cx="4365146" cy="3438510"/>
          </a:xfrm>
          <a:prstGeom prst="rect">
            <a:avLst/>
          </a:prstGeom>
        </p:spPr>
      </p:pic>
    </p:spTree>
    <p:extLst>
      <p:ext uri="{BB962C8B-B14F-4D97-AF65-F5344CB8AC3E}">
        <p14:creationId xmlns:p14="http://schemas.microsoft.com/office/powerpoint/2010/main" val="320682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678C197-88F6-415B-9FCB-D8F58966FD08}"/>
              </a:ext>
            </a:extLst>
          </p:cNvPr>
          <p:cNvGraphicFramePr/>
          <p:nvPr>
            <p:extLst>
              <p:ext uri="{D42A27DB-BD31-4B8C-83A1-F6EECF244321}">
                <p14:modId xmlns:p14="http://schemas.microsoft.com/office/powerpoint/2010/main" val="2955829931"/>
              </p:ext>
            </p:extLst>
          </p:nvPr>
        </p:nvGraphicFramePr>
        <p:xfrm>
          <a:off x="511945" y="1015259"/>
          <a:ext cx="8276948" cy="5039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4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2DAE-75D0-408C-8DDE-E4373ADF2C8E}"/>
              </a:ext>
            </a:extLst>
          </p:cNvPr>
          <p:cNvSpPr>
            <a:spLocks noGrp="1"/>
          </p:cNvSpPr>
          <p:nvPr>
            <p:ph type="title"/>
          </p:nvPr>
        </p:nvSpPr>
        <p:spPr/>
        <p:txBody>
          <a:bodyPr/>
          <a:lstStyle/>
          <a:p>
            <a:r>
              <a:rPr lang="en-US" dirty="0"/>
              <a:t>Mock API request</a:t>
            </a:r>
          </a:p>
        </p:txBody>
      </p:sp>
      <p:pic>
        <p:nvPicPr>
          <p:cNvPr id="5" name="Picture 4">
            <a:extLst>
              <a:ext uri="{FF2B5EF4-FFF2-40B4-BE49-F238E27FC236}">
                <a16:creationId xmlns:a16="http://schemas.microsoft.com/office/drawing/2014/main" id="{C2657336-8F7E-429C-A832-6337EA43BCBC}"/>
              </a:ext>
            </a:extLst>
          </p:cNvPr>
          <p:cNvPicPr>
            <a:picLocks noChangeAspect="1"/>
          </p:cNvPicPr>
          <p:nvPr/>
        </p:nvPicPr>
        <p:blipFill>
          <a:blip r:embed="rId2"/>
          <a:stretch>
            <a:fillRect/>
          </a:stretch>
        </p:blipFill>
        <p:spPr>
          <a:xfrm>
            <a:off x="190003" y="862062"/>
            <a:ext cx="8734425" cy="5734050"/>
          </a:xfrm>
          <a:prstGeom prst="rect">
            <a:avLst/>
          </a:prstGeom>
        </p:spPr>
      </p:pic>
    </p:spTree>
    <p:extLst>
      <p:ext uri="{BB962C8B-B14F-4D97-AF65-F5344CB8AC3E}">
        <p14:creationId xmlns:p14="http://schemas.microsoft.com/office/powerpoint/2010/main" val="293573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0967-0BDE-40B3-9DA0-239DBCF9E3E4}"/>
              </a:ext>
            </a:extLst>
          </p:cNvPr>
          <p:cNvSpPr>
            <a:spLocks noGrp="1"/>
          </p:cNvSpPr>
          <p:nvPr>
            <p:ph type="title"/>
          </p:nvPr>
        </p:nvSpPr>
        <p:spPr/>
        <p:txBody>
          <a:bodyPr/>
          <a:lstStyle/>
          <a:p>
            <a:r>
              <a:rPr lang="en-US" dirty="0"/>
              <a:t>Mock function</a:t>
            </a:r>
          </a:p>
        </p:txBody>
      </p:sp>
      <p:pic>
        <p:nvPicPr>
          <p:cNvPr id="4" name="Picture 3">
            <a:extLst>
              <a:ext uri="{FF2B5EF4-FFF2-40B4-BE49-F238E27FC236}">
                <a16:creationId xmlns:a16="http://schemas.microsoft.com/office/drawing/2014/main" id="{FF8166D1-4C30-4B0B-8B61-1DBE5D85C49B}"/>
              </a:ext>
            </a:extLst>
          </p:cNvPr>
          <p:cNvPicPr>
            <a:picLocks noChangeAspect="1"/>
          </p:cNvPicPr>
          <p:nvPr/>
        </p:nvPicPr>
        <p:blipFill>
          <a:blip r:embed="rId2"/>
          <a:stretch>
            <a:fillRect/>
          </a:stretch>
        </p:blipFill>
        <p:spPr>
          <a:xfrm>
            <a:off x="441613" y="931717"/>
            <a:ext cx="7465650" cy="1560801"/>
          </a:xfrm>
          <a:prstGeom prst="rect">
            <a:avLst/>
          </a:prstGeom>
        </p:spPr>
      </p:pic>
      <p:pic>
        <p:nvPicPr>
          <p:cNvPr id="5" name="Picture 4">
            <a:extLst>
              <a:ext uri="{FF2B5EF4-FFF2-40B4-BE49-F238E27FC236}">
                <a16:creationId xmlns:a16="http://schemas.microsoft.com/office/drawing/2014/main" id="{87E1A1CC-5693-4562-8F7D-DBDD09D09940}"/>
              </a:ext>
            </a:extLst>
          </p:cNvPr>
          <p:cNvPicPr>
            <a:picLocks noChangeAspect="1"/>
          </p:cNvPicPr>
          <p:nvPr/>
        </p:nvPicPr>
        <p:blipFill>
          <a:blip r:embed="rId3"/>
          <a:stretch>
            <a:fillRect/>
          </a:stretch>
        </p:blipFill>
        <p:spPr>
          <a:xfrm>
            <a:off x="441613" y="2852736"/>
            <a:ext cx="6848475" cy="3895725"/>
          </a:xfrm>
          <a:prstGeom prst="rect">
            <a:avLst/>
          </a:prstGeom>
        </p:spPr>
      </p:pic>
      <p:cxnSp>
        <p:nvCxnSpPr>
          <p:cNvPr id="7" name="Straight Connector 6">
            <a:extLst>
              <a:ext uri="{FF2B5EF4-FFF2-40B4-BE49-F238E27FC236}">
                <a16:creationId xmlns:a16="http://schemas.microsoft.com/office/drawing/2014/main" id="{C55259FF-E193-4082-8075-11104B1D9116}"/>
              </a:ext>
            </a:extLst>
          </p:cNvPr>
          <p:cNvCxnSpPr/>
          <p:nvPr/>
        </p:nvCxnSpPr>
        <p:spPr>
          <a:xfrm>
            <a:off x="138545" y="2604655"/>
            <a:ext cx="90054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16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42DE-449B-4A1F-A19E-3AFBFFBC3A23}"/>
              </a:ext>
            </a:extLst>
          </p:cNvPr>
          <p:cNvSpPr>
            <a:spLocks noGrp="1"/>
          </p:cNvSpPr>
          <p:nvPr>
            <p:ph type="title"/>
          </p:nvPr>
        </p:nvSpPr>
        <p:spPr/>
        <p:txBody>
          <a:bodyPr/>
          <a:lstStyle/>
          <a:p>
            <a:r>
              <a:rPr lang="en-US" dirty="0"/>
              <a:t>Simulate DOM actions with enzyme</a:t>
            </a:r>
          </a:p>
        </p:txBody>
      </p:sp>
      <p:pic>
        <p:nvPicPr>
          <p:cNvPr id="6" name="Picture 5">
            <a:extLst>
              <a:ext uri="{FF2B5EF4-FFF2-40B4-BE49-F238E27FC236}">
                <a16:creationId xmlns:a16="http://schemas.microsoft.com/office/drawing/2014/main" id="{EA13A9D8-783B-44D3-AF2F-A078FBFB1B70}"/>
              </a:ext>
            </a:extLst>
          </p:cNvPr>
          <p:cNvPicPr>
            <a:picLocks noChangeAspect="1"/>
          </p:cNvPicPr>
          <p:nvPr/>
        </p:nvPicPr>
        <p:blipFill>
          <a:blip r:embed="rId2"/>
          <a:stretch>
            <a:fillRect/>
          </a:stretch>
        </p:blipFill>
        <p:spPr>
          <a:xfrm>
            <a:off x="189941" y="1912360"/>
            <a:ext cx="8764117" cy="886259"/>
          </a:xfrm>
          <a:prstGeom prst="rect">
            <a:avLst/>
          </a:prstGeom>
        </p:spPr>
      </p:pic>
    </p:spTree>
    <p:extLst>
      <p:ext uri="{BB962C8B-B14F-4D97-AF65-F5344CB8AC3E}">
        <p14:creationId xmlns:p14="http://schemas.microsoft.com/office/powerpoint/2010/main" val="57487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F923C0-FA4A-43B6-8F2A-FC5714D5B5F0}"/>
              </a:ext>
            </a:extLst>
          </p:cNvPr>
          <p:cNvPicPr>
            <a:picLocks noChangeAspect="1"/>
          </p:cNvPicPr>
          <p:nvPr/>
        </p:nvPicPr>
        <p:blipFill>
          <a:blip r:embed="rId2"/>
          <a:stretch>
            <a:fillRect/>
          </a:stretch>
        </p:blipFill>
        <p:spPr>
          <a:xfrm>
            <a:off x="2347912" y="309562"/>
            <a:ext cx="4448175" cy="6238875"/>
          </a:xfrm>
          <a:prstGeom prst="rect">
            <a:avLst/>
          </a:prstGeom>
        </p:spPr>
      </p:pic>
    </p:spTree>
    <p:extLst>
      <p:ext uri="{BB962C8B-B14F-4D97-AF65-F5344CB8AC3E}">
        <p14:creationId xmlns:p14="http://schemas.microsoft.com/office/powerpoint/2010/main" val="6897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554AC-3E18-49DA-AC75-2B26A5BBDDAA}"/>
              </a:ext>
            </a:extLst>
          </p:cNvPr>
          <p:cNvPicPr>
            <a:picLocks noChangeAspect="1"/>
          </p:cNvPicPr>
          <p:nvPr/>
        </p:nvPicPr>
        <p:blipFill>
          <a:blip r:embed="rId2"/>
          <a:stretch>
            <a:fillRect/>
          </a:stretch>
        </p:blipFill>
        <p:spPr>
          <a:xfrm>
            <a:off x="6385602" y="1591737"/>
            <a:ext cx="2619853" cy="3674526"/>
          </a:xfrm>
          <a:prstGeom prst="rect">
            <a:avLst/>
          </a:prstGeom>
        </p:spPr>
      </p:pic>
      <p:pic>
        <p:nvPicPr>
          <p:cNvPr id="6" name="Picture 5">
            <a:extLst>
              <a:ext uri="{FF2B5EF4-FFF2-40B4-BE49-F238E27FC236}">
                <a16:creationId xmlns:a16="http://schemas.microsoft.com/office/drawing/2014/main" id="{D6C123E4-8B7E-4A9C-8929-F601F56F8A54}"/>
              </a:ext>
            </a:extLst>
          </p:cNvPr>
          <p:cNvPicPr>
            <a:picLocks noChangeAspect="1"/>
          </p:cNvPicPr>
          <p:nvPr/>
        </p:nvPicPr>
        <p:blipFill>
          <a:blip r:embed="rId3"/>
          <a:stretch>
            <a:fillRect/>
          </a:stretch>
        </p:blipFill>
        <p:spPr>
          <a:xfrm>
            <a:off x="287165" y="266304"/>
            <a:ext cx="6070727" cy="6414655"/>
          </a:xfrm>
          <a:prstGeom prst="rect">
            <a:avLst/>
          </a:prstGeom>
        </p:spPr>
      </p:pic>
      <p:cxnSp>
        <p:nvCxnSpPr>
          <p:cNvPr id="8" name="Connector: Elbow 7">
            <a:extLst>
              <a:ext uri="{FF2B5EF4-FFF2-40B4-BE49-F238E27FC236}">
                <a16:creationId xmlns:a16="http://schemas.microsoft.com/office/drawing/2014/main" id="{27F43536-F70B-4012-93DA-5474462C2FE0}"/>
              </a:ext>
            </a:extLst>
          </p:cNvPr>
          <p:cNvCxnSpPr/>
          <p:nvPr/>
        </p:nvCxnSpPr>
        <p:spPr>
          <a:xfrm rot="10800000" flipV="1">
            <a:off x="3322529" y="3879273"/>
            <a:ext cx="3701727" cy="31865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B9B6B50B-5E44-460C-9B47-68EF60097E1E}"/>
              </a:ext>
            </a:extLst>
          </p:cNvPr>
          <p:cNvCxnSpPr/>
          <p:nvPr/>
        </p:nvCxnSpPr>
        <p:spPr>
          <a:xfrm rot="10800000" flipV="1">
            <a:off x="3906983" y="4932217"/>
            <a:ext cx="4031673" cy="54032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77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1B6D7-A3C1-47DE-807B-B2704EC339F1}"/>
              </a:ext>
            </a:extLst>
          </p:cNvPr>
          <p:cNvSpPr>
            <a:spLocks noGrp="1"/>
          </p:cNvSpPr>
          <p:nvPr>
            <p:ph idx="1"/>
          </p:nvPr>
        </p:nvSpPr>
        <p:spPr>
          <a:xfrm>
            <a:off x="336417" y="946727"/>
            <a:ext cx="5039147" cy="4468916"/>
          </a:xfrm>
        </p:spPr>
        <p:txBody>
          <a:bodyPr/>
          <a:lstStyle/>
          <a:p>
            <a:r>
              <a:rPr lang="en-US" dirty="0">
                <a:hlinkClick r:id="rId2" action="ppaction://hlinksldjump"/>
              </a:rPr>
              <a:t>Render Component</a:t>
            </a:r>
            <a:endParaRPr lang="en-US" dirty="0"/>
          </a:p>
          <a:p>
            <a:endParaRPr lang="en-US" dirty="0"/>
          </a:p>
          <a:p>
            <a:r>
              <a:rPr lang="en-US" dirty="0">
                <a:hlinkClick r:id="rId3" action="ppaction://hlinksldjump"/>
              </a:rPr>
              <a:t>Check Snapshot</a:t>
            </a:r>
            <a:endParaRPr lang="en-US" dirty="0"/>
          </a:p>
          <a:p>
            <a:endParaRPr lang="en-US" dirty="0"/>
          </a:p>
          <a:p>
            <a:r>
              <a:rPr lang="en-US" dirty="0">
                <a:hlinkClick r:id="rId4" action="ppaction://hlinksldjump"/>
              </a:rPr>
              <a:t>Input username/password and click Login button, then track what data is sent</a:t>
            </a:r>
            <a:endParaRPr lang="en-US" dirty="0"/>
          </a:p>
          <a:p>
            <a:endParaRPr lang="en-US" dirty="0"/>
          </a:p>
          <a:p>
            <a:r>
              <a:rPr lang="en-US" dirty="0">
                <a:hlinkClick r:id="rId5" action="ppaction://hlinksldjump"/>
              </a:rPr>
              <a:t>Click Google Login button, then track URL</a:t>
            </a:r>
            <a:endParaRPr lang="en-US" dirty="0"/>
          </a:p>
          <a:p>
            <a:endParaRPr lang="en-US" dirty="0"/>
          </a:p>
          <a:p>
            <a:r>
              <a:rPr lang="en-US" dirty="0">
                <a:hlinkClick r:id="rId6" action="ppaction://hlinksldjump"/>
              </a:rPr>
              <a:t>Check after redirected from Google, check what data is sent</a:t>
            </a:r>
            <a:endParaRPr lang="en-US" dirty="0"/>
          </a:p>
          <a:p>
            <a:endParaRPr lang="en-US" dirty="0"/>
          </a:p>
        </p:txBody>
      </p:sp>
      <p:pic>
        <p:nvPicPr>
          <p:cNvPr id="6" name="Picture 5">
            <a:extLst>
              <a:ext uri="{FF2B5EF4-FFF2-40B4-BE49-F238E27FC236}">
                <a16:creationId xmlns:a16="http://schemas.microsoft.com/office/drawing/2014/main" id="{F5F9A352-05A1-45A8-B4EB-16BBC820B387}"/>
              </a:ext>
            </a:extLst>
          </p:cNvPr>
          <p:cNvPicPr>
            <a:picLocks noChangeAspect="1"/>
          </p:cNvPicPr>
          <p:nvPr/>
        </p:nvPicPr>
        <p:blipFill>
          <a:blip r:embed="rId7"/>
          <a:stretch>
            <a:fillRect/>
          </a:stretch>
        </p:blipFill>
        <p:spPr>
          <a:xfrm>
            <a:off x="5277238" y="946726"/>
            <a:ext cx="3740460" cy="5246255"/>
          </a:xfrm>
          <a:prstGeom prst="rect">
            <a:avLst/>
          </a:prstGeom>
        </p:spPr>
      </p:pic>
    </p:spTree>
    <p:extLst>
      <p:ext uri="{BB962C8B-B14F-4D97-AF65-F5344CB8AC3E}">
        <p14:creationId xmlns:p14="http://schemas.microsoft.com/office/powerpoint/2010/main" val="1777150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CFA4-3841-4F7F-AC39-C6C0C27FC6E0}"/>
              </a:ext>
            </a:extLst>
          </p:cNvPr>
          <p:cNvSpPr>
            <a:spLocks noGrp="1"/>
          </p:cNvSpPr>
          <p:nvPr>
            <p:ph type="title"/>
          </p:nvPr>
        </p:nvSpPr>
        <p:spPr/>
        <p:txBody>
          <a:bodyPr>
            <a:normAutofit/>
          </a:bodyPr>
          <a:lstStyle/>
          <a:p>
            <a:r>
              <a:rPr lang="en-US" dirty="0"/>
              <a:t>Render Component</a:t>
            </a:r>
          </a:p>
        </p:txBody>
      </p:sp>
      <p:pic>
        <p:nvPicPr>
          <p:cNvPr id="7" name="Picture 6">
            <a:extLst>
              <a:ext uri="{FF2B5EF4-FFF2-40B4-BE49-F238E27FC236}">
                <a16:creationId xmlns:a16="http://schemas.microsoft.com/office/drawing/2014/main" id="{4EDF5BC2-D0BB-48AD-8C63-8035FEAD2A01}"/>
              </a:ext>
            </a:extLst>
          </p:cNvPr>
          <p:cNvPicPr>
            <a:picLocks noChangeAspect="1"/>
          </p:cNvPicPr>
          <p:nvPr/>
        </p:nvPicPr>
        <p:blipFill>
          <a:blip r:embed="rId2"/>
          <a:stretch>
            <a:fillRect/>
          </a:stretch>
        </p:blipFill>
        <p:spPr>
          <a:xfrm>
            <a:off x="365983" y="900112"/>
            <a:ext cx="7932889" cy="5456430"/>
          </a:xfrm>
          <a:prstGeom prst="rect">
            <a:avLst/>
          </a:prstGeom>
        </p:spPr>
      </p:pic>
      <p:sp>
        <p:nvSpPr>
          <p:cNvPr id="8" name="Arrow: Left 7">
            <a:hlinkClick r:id="rId3" action="ppaction://hlinksldjump"/>
            <a:extLst>
              <a:ext uri="{FF2B5EF4-FFF2-40B4-BE49-F238E27FC236}">
                <a16:creationId xmlns:a16="http://schemas.microsoft.com/office/drawing/2014/main" id="{CF6F305F-7C8E-435A-8F67-BB810FB46D74}"/>
              </a:ext>
            </a:extLst>
          </p:cNvPr>
          <p:cNvSpPr/>
          <p:nvPr/>
        </p:nvSpPr>
        <p:spPr>
          <a:xfrm>
            <a:off x="8298872" y="5974916"/>
            <a:ext cx="644237" cy="593051"/>
          </a:xfrm>
          <a:prstGeom prst="lef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97021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6D97-831C-4EEC-B293-3A74F0629815}"/>
              </a:ext>
            </a:extLst>
          </p:cNvPr>
          <p:cNvSpPr>
            <a:spLocks noGrp="1"/>
          </p:cNvSpPr>
          <p:nvPr>
            <p:ph type="title"/>
          </p:nvPr>
        </p:nvSpPr>
        <p:spPr/>
        <p:txBody>
          <a:bodyPr>
            <a:normAutofit/>
          </a:bodyPr>
          <a:lstStyle/>
          <a:p>
            <a:r>
              <a:rPr lang="en-US" dirty="0"/>
              <a:t>Check Snapshot</a:t>
            </a:r>
          </a:p>
        </p:txBody>
      </p:sp>
      <p:pic>
        <p:nvPicPr>
          <p:cNvPr id="4" name="Picture 3">
            <a:extLst>
              <a:ext uri="{FF2B5EF4-FFF2-40B4-BE49-F238E27FC236}">
                <a16:creationId xmlns:a16="http://schemas.microsoft.com/office/drawing/2014/main" id="{0085E6A3-A873-48CD-94B0-AC81CAFADB1B}"/>
              </a:ext>
            </a:extLst>
          </p:cNvPr>
          <p:cNvPicPr>
            <a:picLocks noChangeAspect="1"/>
          </p:cNvPicPr>
          <p:nvPr/>
        </p:nvPicPr>
        <p:blipFill>
          <a:blip r:embed="rId2"/>
          <a:stretch>
            <a:fillRect/>
          </a:stretch>
        </p:blipFill>
        <p:spPr>
          <a:xfrm>
            <a:off x="496783" y="2055667"/>
            <a:ext cx="8150433" cy="1373333"/>
          </a:xfrm>
          <a:prstGeom prst="rect">
            <a:avLst/>
          </a:prstGeom>
        </p:spPr>
      </p:pic>
      <p:sp>
        <p:nvSpPr>
          <p:cNvPr id="6" name="Arrow: Left 5">
            <a:hlinkClick r:id="rId3" action="ppaction://hlinksldjump"/>
            <a:extLst>
              <a:ext uri="{FF2B5EF4-FFF2-40B4-BE49-F238E27FC236}">
                <a16:creationId xmlns:a16="http://schemas.microsoft.com/office/drawing/2014/main" id="{59ABD28F-FC06-429E-AE92-CD3FB5655951}"/>
              </a:ext>
            </a:extLst>
          </p:cNvPr>
          <p:cNvSpPr/>
          <p:nvPr/>
        </p:nvSpPr>
        <p:spPr>
          <a:xfrm>
            <a:off x="8133779" y="5974916"/>
            <a:ext cx="644237" cy="593051"/>
          </a:xfrm>
          <a:prstGeom prst="lef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7445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D9C1-6D54-4CBA-A38B-E3072EA0210A}"/>
              </a:ext>
            </a:extLst>
          </p:cNvPr>
          <p:cNvSpPr>
            <a:spLocks noGrp="1"/>
          </p:cNvSpPr>
          <p:nvPr>
            <p:ph type="title"/>
          </p:nvPr>
        </p:nvSpPr>
        <p:spPr>
          <a:xfrm>
            <a:off x="336418" y="290033"/>
            <a:ext cx="8017874" cy="471967"/>
          </a:xfrm>
        </p:spPr>
        <p:txBody>
          <a:bodyPr>
            <a:normAutofit fontScale="90000"/>
          </a:bodyPr>
          <a:lstStyle/>
          <a:p>
            <a:r>
              <a:rPr lang="en-US" dirty="0"/>
              <a:t>Input username/password and click Login button, then track what data is sent</a:t>
            </a:r>
          </a:p>
        </p:txBody>
      </p:sp>
      <p:pic>
        <p:nvPicPr>
          <p:cNvPr id="5" name="Picture 4">
            <a:extLst>
              <a:ext uri="{FF2B5EF4-FFF2-40B4-BE49-F238E27FC236}">
                <a16:creationId xmlns:a16="http://schemas.microsoft.com/office/drawing/2014/main" id="{E6A98F50-ABD3-4E98-B8D6-2D74DFA155F5}"/>
              </a:ext>
            </a:extLst>
          </p:cNvPr>
          <p:cNvPicPr>
            <a:picLocks noChangeAspect="1"/>
          </p:cNvPicPr>
          <p:nvPr/>
        </p:nvPicPr>
        <p:blipFill>
          <a:blip r:embed="rId2"/>
          <a:stretch>
            <a:fillRect/>
          </a:stretch>
        </p:blipFill>
        <p:spPr>
          <a:xfrm>
            <a:off x="336417" y="897080"/>
            <a:ext cx="8017873" cy="5838451"/>
          </a:xfrm>
          <a:prstGeom prst="rect">
            <a:avLst/>
          </a:prstGeom>
        </p:spPr>
      </p:pic>
      <p:sp>
        <p:nvSpPr>
          <p:cNvPr id="7" name="Arrow: Left 6">
            <a:hlinkClick r:id="rId3" action="ppaction://hlinksldjump"/>
            <a:extLst>
              <a:ext uri="{FF2B5EF4-FFF2-40B4-BE49-F238E27FC236}">
                <a16:creationId xmlns:a16="http://schemas.microsoft.com/office/drawing/2014/main" id="{3CFE495A-B9E8-49B6-8080-7EF8E8BFF22E}"/>
              </a:ext>
            </a:extLst>
          </p:cNvPr>
          <p:cNvSpPr/>
          <p:nvPr/>
        </p:nvSpPr>
        <p:spPr>
          <a:xfrm>
            <a:off x="8163346" y="6142480"/>
            <a:ext cx="644237" cy="593051"/>
          </a:xfrm>
          <a:prstGeom prst="lef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96708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019E-98ED-4C18-B2E3-93E5ED716134}"/>
              </a:ext>
            </a:extLst>
          </p:cNvPr>
          <p:cNvSpPr>
            <a:spLocks noGrp="1"/>
          </p:cNvSpPr>
          <p:nvPr>
            <p:ph type="title"/>
          </p:nvPr>
        </p:nvSpPr>
        <p:spPr/>
        <p:txBody>
          <a:bodyPr>
            <a:normAutofit/>
          </a:bodyPr>
          <a:lstStyle/>
          <a:p>
            <a:r>
              <a:rPr lang="en-US" dirty="0"/>
              <a:t>Click Google Login button, then track URL</a:t>
            </a:r>
          </a:p>
        </p:txBody>
      </p:sp>
      <p:pic>
        <p:nvPicPr>
          <p:cNvPr id="4" name="Picture 3">
            <a:extLst>
              <a:ext uri="{FF2B5EF4-FFF2-40B4-BE49-F238E27FC236}">
                <a16:creationId xmlns:a16="http://schemas.microsoft.com/office/drawing/2014/main" id="{73810936-99D6-489E-B5A9-2E1C292A4409}"/>
              </a:ext>
            </a:extLst>
          </p:cNvPr>
          <p:cNvPicPr>
            <a:picLocks noChangeAspect="1"/>
          </p:cNvPicPr>
          <p:nvPr/>
        </p:nvPicPr>
        <p:blipFill>
          <a:blip r:embed="rId2"/>
          <a:stretch>
            <a:fillRect/>
          </a:stretch>
        </p:blipFill>
        <p:spPr>
          <a:xfrm>
            <a:off x="435984" y="1073294"/>
            <a:ext cx="8401244" cy="4316124"/>
          </a:xfrm>
          <a:prstGeom prst="rect">
            <a:avLst/>
          </a:prstGeom>
        </p:spPr>
      </p:pic>
      <p:sp>
        <p:nvSpPr>
          <p:cNvPr id="5" name="Arrow: Left 4">
            <a:hlinkClick r:id="rId3" action="ppaction://hlinksldjump"/>
            <a:extLst>
              <a:ext uri="{FF2B5EF4-FFF2-40B4-BE49-F238E27FC236}">
                <a16:creationId xmlns:a16="http://schemas.microsoft.com/office/drawing/2014/main" id="{E566CCE5-175F-4076-9C45-2F1197C71684}"/>
              </a:ext>
            </a:extLst>
          </p:cNvPr>
          <p:cNvSpPr/>
          <p:nvPr/>
        </p:nvSpPr>
        <p:spPr>
          <a:xfrm>
            <a:off x="8192991" y="5974916"/>
            <a:ext cx="644237" cy="593051"/>
          </a:xfrm>
          <a:prstGeom prst="lef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921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63B2704-F5AC-4D56-AF58-88EF15ADB86E}"/>
              </a:ext>
            </a:extLst>
          </p:cNvPr>
          <p:cNvGraphicFramePr>
            <a:graphicFrameLocks noGrp="1"/>
          </p:cNvGraphicFramePr>
          <p:nvPr>
            <p:ph idx="1"/>
            <p:extLst>
              <p:ext uri="{D42A27DB-BD31-4B8C-83A1-F6EECF244321}">
                <p14:modId xmlns:p14="http://schemas.microsoft.com/office/powerpoint/2010/main" val="2733192556"/>
              </p:ext>
            </p:extLst>
          </p:nvPr>
        </p:nvGraphicFramePr>
        <p:xfrm>
          <a:off x="4838331" y="1203603"/>
          <a:ext cx="3808520" cy="3634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E296CB65-8D03-452E-A9A5-1C5274BC08DB}"/>
              </a:ext>
            </a:extLst>
          </p:cNvPr>
          <p:cNvSpPr/>
          <p:nvPr/>
        </p:nvSpPr>
        <p:spPr>
          <a:xfrm>
            <a:off x="336416" y="975077"/>
            <a:ext cx="4936919" cy="3416320"/>
          </a:xfrm>
          <a:prstGeom prst="rect">
            <a:avLst/>
          </a:prstGeom>
        </p:spPr>
        <p:txBody>
          <a:bodyPr wrap="square">
            <a:spAutoFit/>
          </a:bodyPr>
          <a:lstStyle/>
          <a:p>
            <a:pPr marL="285750" indent="-285750">
              <a:buFont typeface="Arial" panose="020B0604020202020204" pitchFamily="34" charset="0"/>
              <a:buChar char="•"/>
            </a:pPr>
            <a:r>
              <a:rPr lang="en-GB" dirty="0"/>
              <a:t>When we talk about testing, we're talking about the process of automating the process of setting up and measuring our assumptions against assertions of functionality about our application.</a:t>
            </a:r>
          </a:p>
          <a:p>
            <a:endParaRPr lang="en-GB" dirty="0"/>
          </a:p>
          <a:p>
            <a:pPr marL="285750" indent="-285750">
              <a:buFont typeface="Arial" panose="020B0604020202020204" pitchFamily="34" charset="0"/>
              <a:buChar char="•"/>
            </a:pPr>
            <a:r>
              <a:rPr lang="en-GB" dirty="0"/>
              <a:t>When we talk about front-end testing in React, we’ll discuss three different software testing paradigms: </a:t>
            </a:r>
            <a:r>
              <a:rPr lang="en-GB" b="1" dirty="0"/>
              <a:t>unit testing, functional testing, and integration testing</a:t>
            </a:r>
            <a:r>
              <a:rPr lang="en-GB" dirty="0"/>
              <a:t>.</a:t>
            </a:r>
            <a:endParaRPr lang="en-US" dirty="0"/>
          </a:p>
        </p:txBody>
      </p:sp>
      <p:sp>
        <p:nvSpPr>
          <p:cNvPr id="10" name="Title 1">
            <a:extLst>
              <a:ext uri="{FF2B5EF4-FFF2-40B4-BE49-F238E27FC236}">
                <a16:creationId xmlns:a16="http://schemas.microsoft.com/office/drawing/2014/main" id="{2C9FC0E5-0DD7-4CC4-ABFD-33F9FB238C10}"/>
              </a:ext>
            </a:extLst>
          </p:cNvPr>
          <p:cNvSpPr>
            <a:spLocks noGrp="1"/>
          </p:cNvSpPr>
          <p:nvPr>
            <p:ph type="title"/>
          </p:nvPr>
        </p:nvSpPr>
        <p:spPr>
          <a:xfrm>
            <a:off x="336417" y="290033"/>
            <a:ext cx="8441599" cy="572029"/>
          </a:xfrm>
        </p:spPr>
        <p:txBody>
          <a:bodyPr/>
          <a:lstStyle/>
          <a:p>
            <a:r>
              <a:rPr lang="en-US" dirty="0"/>
              <a:t>React App Testing</a:t>
            </a:r>
          </a:p>
        </p:txBody>
      </p:sp>
    </p:spTree>
    <p:extLst>
      <p:ext uri="{BB962C8B-B14F-4D97-AF65-F5344CB8AC3E}">
        <p14:creationId xmlns:p14="http://schemas.microsoft.com/office/powerpoint/2010/main" val="2427988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05B7-26D6-43C5-BC16-A86C3B20C43F}"/>
              </a:ext>
            </a:extLst>
          </p:cNvPr>
          <p:cNvSpPr>
            <a:spLocks noGrp="1"/>
          </p:cNvSpPr>
          <p:nvPr>
            <p:ph type="title"/>
          </p:nvPr>
        </p:nvSpPr>
        <p:spPr>
          <a:xfrm>
            <a:off x="336418" y="290034"/>
            <a:ext cx="7754638" cy="458111"/>
          </a:xfrm>
        </p:spPr>
        <p:txBody>
          <a:bodyPr>
            <a:normAutofit fontScale="90000"/>
          </a:bodyPr>
          <a:lstStyle/>
          <a:p>
            <a:r>
              <a:rPr lang="en-US" dirty="0"/>
              <a:t>Check after redirected from Google, check what data is sent</a:t>
            </a:r>
          </a:p>
        </p:txBody>
      </p:sp>
      <p:pic>
        <p:nvPicPr>
          <p:cNvPr id="5" name="Picture 4">
            <a:extLst>
              <a:ext uri="{FF2B5EF4-FFF2-40B4-BE49-F238E27FC236}">
                <a16:creationId xmlns:a16="http://schemas.microsoft.com/office/drawing/2014/main" id="{1B14428A-F9E7-4EB0-AD18-A1B23A8383D9}"/>
              </a:ext>
            </a:extLst>
          </p:cNvPr>
          <p:cNvPicPr>
            <a:picLocks noChangeAspect="1"/>
          </p:cNvPicPr>
          <p:nvPr/>
        </p:nvPicPr>
        <p:blipFill>
          <a:blip r:embed="rId2"/>
          <a:stretch>
            <a:fillRect/>
          </a:stretch>
        </p:blipFill>
        <p:spPr>
          <a:xfrm>
            <a:off x="96982" y="969804"/>
            <a:ext cx="9144000" cy="3754609"/>
          </a:xfrm>
          <a:prstGeom prst="rect">
            <a:avLst/>
          </a:prstGeom>
        </p:spPr>
      </p:pic>
      <p:sp>
        <p:nvSpPr>
          <p:cNvPr id="6" name="Arrow: Left 5">
            <a:hlinkClick r:id="rId3" action="ppaction://hlinksldjump"/>
            <a:extLst>
              <a:ext uri="{FF2B5EF4-FFF2-40B4-BE49-F238E27FC236}">
                <a16:creationId xmlns:a16="http://schemas.microsoft.com/office/drawing/2014/main" id="{0CA4C874-72CD-43A7-978A-72B4EC2C86F3}"/>
              </a:ext>
            </a:extLst>
          </p:cNvPr>
          <p:cNvSpPr/>
          <p:nvPr/>
        </p:nvSpPr>
        <p:spPr>
          <a:xfrm>
            <a:off x="8271166" y="5888196"/>
            <a:ext cx="644237" cy="593051"/>
          </a:xfrm>
          <a:prstGeom prst="lef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4934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Help 3">
            <a:hlinkClick r:id="" action="ppaction://noaction" highlightClick="1"/>
            <a:extLst>
              <a:ext uri="{FF2B5EF4-FFF2-40B4-BE49-F238E27FC236}">
                <a16:creationId xmlns:a16="http://schemas.microsoft.com/office/drawing/2014/main" id="{C52512E9-02B8-41D4-B37B-B5CDCC620178}"/>
              </a:ext>
            </a:extLst>
          </p:cNvPr>
          <p:cNvSpPr/>
          <p:nvPr/>
        </p:nvSpPr>
        <p:spPr>
          <a:xfrm>
            <a:off x="1724891" y="1343891"/>
            <a:ext cx="5694218" cy="4170218"/>
          </a:xfrm>
          <a:prstGeom prst="actionButtonHelp">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n w="22225">
                <a:solidFill>
                  <a:schemeClr val="accent2"/>
                </a:solidFill>
                <a:prstDash val="solid"/>
              </a:ln>
              <a:solidFill>
                <a:schemeClr val="accent2">
                  <a:lumMod val="40000"/>
                  <a:lumOff val="6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56366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24CC-8F6B-4D19-AD26-71239943655C}"/>
              </a:ext>
            </a:extLst>
          </p:cNvPr>
          <p:cNvSpPr>
            <a:spLocks noGrp="1"/>
          </p:cNvSpPr>
          <p:nvPr>
            <p:ph type="title"/>
          </p:nvPr>
        </p:nvSpPr>
        <p:spPr>
          <a:xfrm>
            <a:off x="2331471" y="3142985"/>
            <a:ext cx="5163838" cy="572029"/>
          </a:xfrm>
        </p:spPr>
        <p:txBody>
          <a:bodyPr>
            <a:noAutofit/>
          </a:bodyPr>
          <a:lstStyle/>
          <a:p>
            <a:r>
              <a:rPr lang="en-US" sz="5000" dirty="0"/>
              <a:t>THANK YOU</a:t>
            </a:r>
          </a:p>
        </p:txBody>
      </p:sp>
    </p:spTree>
    <p:extLst>
      <p:ext uri="{BB962C8B-B14F-4D97-AF65-F5344CB8AC3E}">
        <p14:creationId xmlns:p14="http://schemas.microsoft.com/office/powerpoint/2010/main" val="418684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INTEGRATION TESTING">
            <a:extLst>
              <a:ext uri="{FF2B5EF4-FFF2-40B4-BE49-F238E27FC236}">
                <a16:creationId xmlns:a16="http://schemas.microsoft.com/office/drawing/2014/main" id="{C0FD9EE9-9B89-4495-9CA8-B08E0D125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56" y="963324"/>
            <a:ext cx="7877608" cy="493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3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5D6B-F8A2-4D2D-9A5C-3EE8B8A55C33}"/>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D70FED84-4212-4880-B5C9-5DAA1561DB43}"/>
              </a:ext>
            </a:extLst>
          </p:cNvPr>
          <p:cNvSpPr>
            <a:spLocks noGrp="1"/>
          </p:cNvSpPr>
          <p:nvPr>
            <p:ph idx="1"/>
          </p:nvPr>
        </p:nvSpPr>
        <p:spPr>
          <a:xfrm>
            <a:off x="336418" y="946727"/>
            <a:ext cx="8448830" cy="2474524"/>
          </a:xfrm>
        </p:spPr>
        <p:txBody>
          <a:bodyPr/>
          <a:lstStyle/>
          <a:p>
            <a:r>
              <a:rPr lang="en-GB" dirty="0"/>
              <a:t>Unit testing simply verifies that individual units of code (mostly functions) work as expected.</a:t>
            </a:r>
          </a:p>
          <a:p>
            <a:endParaRPr lang="en-GB" dirty="0"/>
          </a:p>
          <a:p>
            <a:r>
              <a:rPr lang="en-GB" dirty="0"/>
              <a:t>Performing unit tests is designed to be simple, generally the tests are written in the form of functions that will determine whether a returned value equals the value you were expecting when you wrote the function</a:t>
            </a:r>
          </a:p>
          <a:p>
            <a:r>
              <a:rPr lang="en-GB" dirty="0"/>
              <a:t>Pure Functions: reducers, helpers…</a:t>
            </a:r>
          </a:p>
        </p:txBody>
      </p:sp>
      <p:sp>
        <p:nvSpPr>
          <p:cNvPr id="4" name="TextBox 3">
            <a:extLst>
              <a:ext uri="{FF2B5EF4-FFF2-40B4-BE49-F238E27FC236}">
                <a16:creationId xmlns:a16="http://schemas.microsoft.com/office/drawing/2014/main" id="{AD20167F-7B2C-46E1-B72F-C5A275B787E4}"/>
              </a:ext>
            </a:extLst>
          </p:cNvPr>
          <p:cNvSpPr txBox="1"/>
          <p:nvPr/>
        </p:nvSpPr>
        <p:spPr>
          <a:xfrm>
            <a:off x="581890" y="4322619"/>
            <a:ext cx="5846619" cy="1015663"/>
          </a:xfrm>
          <a:prstGeom prst="rect">
            <a:avLst/>
          </a:prstGeom>
          <a:noFill/>
        </p:spPr>
        <p:txBody>
          <a:bodyPr wrap="square" rtlCol="0">
            <a:spAutoFit/>
          </a:bodyPr>
          <a:lstStyle/>
          <a:p>
            <a:pPr algn="l"/>
            <a:r>
              <a:rPr lang="en-US" sz="2000" b="1" dirty="0">
                <a:latin typeface="Meiryo UI" panose="020B0604030504040204" pitchFamily="50" charset="-128"/>
                <a:ea typeface="Meiryo UI" panose="020B0604030504040204" pitchFamily="50" charset="-128"/>
              </a:rPr>
              <a:t>function plus(a, b) {</a:t>
            </a:r>
            <a:br>
              <a:rPr lang="en-US" sz="2000" b="1" dirty="0">
                <a:latin typeface="Meiryo UI" panose="020B0604030504040204" pitchFamily="50" charset="-128"/>
                <a:ea typeface="Meiryo UI" panose="020B0604030504040204" pitchFamily="50" charset="-128"/>
              </a:rPr>
            </a:br>
            <a:r>
              <a:rPr lang="en-US" sz="2000" b="1" dirty="0">
                <a:latin typeface="Meiryo UI" panose="020B0604030504040204" pitchFamily="50" charset="-128"/>
                <a:ea typeface="Meiryo UI" panose="020B0604030504040204" pitchFamily="50" charset="-128"/>
              </a:rPr>
              <a:t>    return a + b;</a:t>
            </a:r>
          </a:p>
          <a:p>
            <a:pPr algn="l"/>
            <a:r>
              <a:rPr lang="en-US" sz="2000" b="1" dirty="0">
                <a:latin typeface="Meiryo UI" panose="020B0604030504040204" pitchFamily="50" charset="-128"/>
                <a:ea typeface="Meiryo UI" panose="020B0604030504040204" pitchFamily="50" charset="-128"/>
              </a:rPr>
              <a:t>}</a:t>
            </a:r>
          </a:p>
        </p:txBody>
      </p:sp>
      <p:pic>
        <p:nvPicPr>
          <p:cNvPr id="5" name="Picture 4">
            <a:extLst>
              <a:ext uri="{FF2B5EF4-FFF2-40B4-BE49-F238E27FC236}">
                <a16:creationId xmlns:a16="http://schemas.microsoft.com/office/drawing/2014/main" id="{F56152CC-AF27-40FB-B939-1657A7065A28}"/>
              </a:ext>
            </a:extLst>
          </p:cNvPr>
          <p:cNvPicPr>
            <a:picLocks noChangeAspect="1"/>
          </p:cNvPicPr>
          <p:nvPr/>
        </p:nvPicPr>
        <p:blipFill>
          <a:blip r:embed="rId2"/>
          <a:stretch>
            <a:fillRect/>
          </a:stretch>
        </p:blipFill>
        <p:spPr>
          <a:xfrm>
            <a:off x="4778854" y="3280944"/>
            <a:ext cx="4365146" cy="3438510"/>
          </a:xfrm>
          <a:prstGeom prst="rect">
            <a:avLst/>
          </a:prstGeom>
        </p:spPr>
      </p:pic>
    </p:spTree>
    <p:extLst>
      <p:ext uri="{BB962C8B-B14F-4D97-AF65-F5344CB8AC3E}">
        <p14:creationId xmlns:p14="http://schemas.microsoft.com/office/powerpoint/2010/main" val="6950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AD18D9-8115-449E-90CE-75937EC1814D}"/>
              </a:ext>
            </a:extLst>
          </p:cNvPr>
          <p:cNvPicPr>
            <a:picLocks noChangeAspect="1"/>
          </p:cNvPicPr>
          <p:nvPr/>
        </p:nvPicPr>
        <p:blipFill>
          <a:blip r:embed="rId2"/>
          <a:stretch>
            <a:fillRect/>
          </a:stretch>
        </p:blipFill>
        <p:spPr>
          <a:xfrm>
            <a:off x="166255" y="554182"/>
            <a:ext cx="4499956" cy="5624946"/>
          </a:xfrm>
          <a:prstGeom prst="rect">
            <a:avLst/>
          </a:prstGeom>
        </p:spPr>
      </p:pic>
      <p:pic>
        <p:nvPicPr>
          <p:cNvPr id="6" name="Picture 5">
            <a:extLst>
              <a:ext uri="{FF2B5EF4-FFF2-40B4-BE49-F238E27FC236}">
                <a16:creationId xmlns:a16="http://schemas.microsoft.com/office/drawing/2014/main" id="{11C9BD93-0D7F-4D84-A539-E640B090C3FF}"/>
              </a:ext>
            </a:extLst>
          </p:cNvPr>
          <p:cNvPicPr>
            <a:picLocks noChangeAspect="1"/>
          </p:cNvPicPr>
          <p:nvPr/>
        </p:nvPicPr>
        <p:blipFill>
          <a:blip r:embed="rId3"/>
          <a:stretch>
            <a:fillRect/>
          </a:stretch>
        </p:blipFill>
        <p:spPr>
          <a:xfrm>
            <a:off x="4881996" y="554181"/>
            <a:ext cx="4095750" cy="4143375"/>
          </a:xfrm>
          <a:prstGeom prst="rect">
            <a:avLst/>
          </a:prstGeom>
        </p:spPr>
      </p:pic>
      <p:cxnSp>
        <p:nvCxnSpPr>
          <p:cNvPr id="8" name="Straight Connector 7">
            <a:extLst>
              <a:ext uri="{FF2B5EF4-FFF2-40B4-BE49-F238E27FC236}">
                <a16:creationId xmlns:a16="http://schemas.microsoft.com/office/drawing/2014/main" id="{73C6F6DF-7298-4A5E-B6CB-8C4D4E5C768B}"/>
              </a:ext>
            </a:extLst>
          </p:cNvPr>
          <p:cNvCxnSpPr/>
          <p:nvPr/>
        </p:nvCxnSpPr>
        <p:spPr>
          <a:xfrm>
            <a:off x="4666211" y="0"/>
            <a:ext cx="0" cy="698269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63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D05D-3C65-4D6A-B369-6D326AB2D9A1}"/>
              </a:ext>
            </a:extLst>
          </p:cNvPr>
          <p:cNvSpPr>
            <a:spLocks noGrp="1"/>
          </p:cNvSpPr>
          <p:nvPr>
            <p:ph type="title"/>
          </p:nvPr>
        </p:nvSpPr>
        <p:spPr/>
        <p:txBody>
          <a:bodyPr>
            <a:normAutofit fontScale="90000"/>
          </a:bodyPr>
          <a:lstStyle/>
          <a:p>
            <a:r>
              <a:rPr lang="en-GB" dirty="0"/>
              <a:t>Test Driven Development (TDD)</a:t>
            </a:r>
            <a:br>
              <a:rPr lang="en-GB" dirty="0"/>
            </a:br>
            <a:endParaRPr lang="en-US" dirty="0"/>
          </a:p>
        </p:txBody>
      </p:sp>
      <p:sp>
        <p:nvSpPr>
          <p:cNvPr id="3" name="Content Placeholder 2">
            <a:extLst>
              <a:ext uri="{FF2B5EF4-FFF2-40B4-BE49-F238E27FC236}">
                <a16:creationId xmlns:a16="http://schemas.microsoft.com/office/drawing/2014/main" id="{B4FC234A-2B4E-4AD9-8FCD-1CF71AD68482}"/>
              </a:ext>
            </a:extLst>
          </p:cNvPr>
          <p:cNvSpPr>
            <a:spLocks noGrp="1"/>
          </p:cNvSpPr>
          <p:nvPr>
            <p:ph idx="1"/>
          </p:nvPr>
        </p:nvSpPr>
        <p:spPr>
          <a:xfrm>
            <a:off x="336418" y="946727"/>
            <a:ext cx="8448830" cy="646331"/>
          </a:xfrm>
        </p:spPr>
        <p:txBody>
          <a:bodyPr/>
          <a:lstStyle/>
          <a:p>
            <a:r>
              <a:rPr lang="en-GB" dirty="0"/>
              <a:t>The tests are a part of the spec definition, and therefore requires that they are written first, with code only written to "solve" these tests.</a:t>
            </a:r>
            <a:endParaRPr lang="en-US" dirty="0"/>
          </a:p>
        </p:txBody>
      </p:sp>
      <p:pic>
        <p:nvPicPr>
          <p:cNvPr id="1026" name="Picture 2" descr="Image result for Test Driven Development">
            <a:extLst>
              <a:ext uri="{FF2B5EF4-FFF2-40B4-BE49-F238E27FC236}">
                <a16:creationId xmlns:a16="http://schemas.microsoft.com/office/drawing/2014/main" id="{6E021F8C-9707-41CC-8142-266286D43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579" y="1938482"/>
            <a:ext cx="7357335" cy="34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75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est Driven Development">
            <a:extLst>
              <a:ext uri="{FF2B5EF4-FFF2-40B4-BE49-F238E27FC236}">
                <a16:creationId xmlns:a16="http://schemas.microsoft.com/office/drawing/2014/main" id="{62BDFD61-54ED-4DF9-8CCB-479A13202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15" y="4215717"/>
            <a:ext cx="4591896" cy="21624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B964BF5-F3D7-4C7E-9663-E07425E187AA}"/>
              </a:ext>
            </a:extLst>
          </p:cNvPr>
          <p:cNvPicPr>
            <a:picLocks noChangeAspect="1"/>
          </p:cNvPicPr>
          <p:nvPr/>
        </p:nvPicPr>
        <p:blipFill>
          <a:blip r:embed="rId3"/>
          <a:stretch>
            <a:fillRect/>
          </a:stretch>
        </p:blipFill>
        <p:spPr>
          <a:xfrm>
            <a:off x="286615" y="896650"/>
            <a:ext cx="3921839" cy="710478"/>
          </a:xfrm>
          <a:prstGeom prst="rect">
            <a:avLst/>
          </a:prstGeom>
        </p:spPr>
      </p:pic>
      <p:pic>
        <p:nvPicPr>
          <p:cNvPr id="12" name="Picture 11">
            <a:extLst>
              <a:ext uri="{FF2B5EF4-FFF2-40B4-BE49-F238E27FC236}">
                <a16:creationId xmlns:a16="http://schemas.microsoft.com/office/drawing/2014/main" id="{3BB91519-E0DD-45BC-BACC-67DAFA350F8D}"/>
              </a:ext>
            </a:extLst>
          </p:cNvPr>
          <p:cNvPicPr>
            <a:picLocks noChangeAspect="1"/>
          </p:cNvPicPr>
          <p:nvPr/>
        </p:nvPicPr>
        <p:blipFill>
          <a:blip r:embed="rId4"/>
          <a:stretch>
            <a:fillRect/>
          </a:stretch>
        </p:blipFill>
        <p:spPr>
          <a:xfrm>
            <a:off x="4676341" y="937346"/>
            <a:ext cx="2867025" cy="838200"/>
          </a:xfrm>
          <a:prstGeom prst="rect">
            <a:avLst/>
          </a:prstGeom>
        </p:spPr>
      </p:pic>
      <p:pic>
        <p:nvPicPr>
          <p:cNvPr id="13" name="Picture 12">
            <a:extLst>
              <a:ext uri="{FF2B5EF4-FFF2-40B4-BE49-F238E27FC236}">
                <a16:creationId xmlns:a16="http://schemas.microsoft.com/office/drawing/2014/main" id="{D1FC06B4-0C31-4B86-ADA2-6749A8B320F3}"/>
              </a:ext>
            </a:extLst>
          </p:cNvPr>
          <p:cNvPicPr>
            <a:picLocks noChangeAspect="1"/>
          </p:cNvPicPr>
          <p:nvPr/>
        </p:nvPicPr>
        <p:blipFill>
          <a:blip r:embed="rId5"/>
          <a:stretch>
            <a:fillRect/>
          </a:stretch>
        </p:blipFill>
        <p:spPr>
          <a:xfrm>
            <a:off x="286615" y="2495550"/>
            <a:ext cx="4029075" cy="933450"/>
          </a:xfrm>
          <a:prstGeom prst="rect">
            <a:avLst/>
          </a:prstGeom>
        </p:spPr>
      </p:pic>
      <p:pic>
        <p:nvPicPr>
          <p:cNvPr id="14" name="Picture 13">
            <a:extLst>
              <a:ext uri="{FF2B5EF4-FFF2-40B4-BE49-F238E27FC236}">
                <a16:creationId xmlns:a16="http://schemas.microsoft.com/office/drawing/2014/main" id="{66A3F6C1-7E51-43D9-8324-F02ED841B16B}"/>
              </a:ext>
            </a:extLst>
          </p:cNvPr>
          <p:cNvPicPr>
            <a:picLocks noChangeAspect="1"/>
          </p:cNvPicPr>
          <p:nvPr/>
        </p:nvPicPr>
        <p:blipFill>
          <a:blip r:embed="rId6"/>
          <a:stretch>
            <a:fillRect/>
          </a:stretch>
        </p:blipFill>
        <p:spPr>
          <a:xfrm>
            <a:off x="4572000" y="2657475"/>
            <a:ext cx="4676775" cy="1543050"/>
          </a:xfrm>
          <a:prstGeom prst="rect">
            <a:avLst/>
          </a:prstGeom>
        </p:spPr>
      </p:pic>
      <p:sp>
        <p:nvSpPr>
          <p:cNvPr id="15" name="TextBox 14">
            <a:extLst>
              <a:ext uri="{FF2B5EF4-FFF2-40B4-BE49-F238E27FC236}">
                <a16:creationId xmlns:a16="http://schemas.microsoft.com/office/drawing/2014/main" id="{4E4AC78A-01AA-4752-BF4A-EF3BD1208703}"/>
              </a:ext>
            </a:extLst>
          </p:cNvPr>
          <p:cNvSpPr txBox="1"/>
          <p:nvPr/>
        </p:nvSpPr>
        <p:spPr>
          <a:xfrm>
            <a:off x="286615" y="420194"/>
            <a:ext cx="5181600" cy="369332"/>
          </a:xfrm>
          <a:prstGeom prst="rect">
            <a:avLst/>
          </a:prstGeom>
          <a:noFill/>
        </p:spPr>
        <p:txBody>
          <a:bodyPr wrap="square" rtlCol="0">
            <a:spAutoFit/>
          </a:bodyPr>
          <a:lstStyle/>
          <a:p>
            <a:pPr algn="l"/>
            <a:r>
              <a:rPr lang="en-US" b="1" dirty="0">
                <a:latin typeface="Meiryo UI" panose="020B0604030504040204" pitchFamily="50" charset="-128"/>
                <a:ea typeface="Meiryo UI" panose="020B0604030504040204" pitchFamily="50" charset="-128"/>
              </a:rPr>
              <a:t>Divide function</a:t>
            </a:r>
          </a:p>
        </p:txBody>
      </p:sp>
    </p:spTree>
    <p:extLst>
      <p:ext uri="{BB962C8B-B14F-4D97-AF65-F5344CB8AC3E}">
        <p14:creationId xmlns:p14="http://schemas.microsoft.com/office/powerpoint/2010/main" val="184862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7F6D-09D6-43D2-93F5-A602BD43EB7E}"/>
              </a:ext>
            </a:extLst>
          </p:cNvPr>
          <p:cNvSpPr>
            <a:spLocks noGrp="1"/>
          </p:cNvSpPr>
          <p:nvPr>
            <p:ph type="title"/>
          </p:nvPr>
        </p:nvSpPr>
        <p:spPr/>
        <p:txBody>
          <a:bodyPr/>
          <a:lstStyle/>
          <a:p>
            <a:r>
              <a:rPr lang="en-US" dirty="0"/>
              <a:t>Functional testing</a:t>
            </a:r>
          </a:p>
        </p:txBody>
      </p:sp>
      <p:sp>
        <p:nvSpPr>
          <p:cNvPr id="3" name="Content Placeholder 2">
            <a:extLst>
              <a:ext uri="{FF2B5EF4-FFF2-40B4-BE49-F238E27FC236}">
                <a16:creationId xmlns:a16="http://schemas.microsoft.com/office/drawing/2014/main" id="{04F64C67-BEAE-4B11-BF57-BC2970826BB0}"/>
              </a:ext>
            </a:extLst>
          </p:cNvPr>
          <p:cNvSpPr>
            <a:spLocks noGrp="1"/>
          </p:cNvSpPr>
          <p:nvPr>
            <p:ph idx="1"/>
          </p:nvPr>
        </p:nvSpPr>
        <p:spPr>
          <a:xfrm>
            <a:off x="336418" y="946726"/>
            <a:ext cx="5510200" cy="4442691"/>
          </a:xfrm>
        </p:spPr>
        <p:txBody>
          <a:bodyPr/>
          <a:lstStyle/>
          <a:p>
            <a:r>
              <a:rPr lang="en-GB" dirty="0"/>
              <a:t>With functional testing, we're focused on testing the </a:t>
            </a:r>
            <a:r>
              <a:rPr lang="en-GB" dirty="0" err="1"/>
              <a:t>behavior</a:t>
            </a:r>
            <a:r>
              <a:rPr lang="en-GB" dirty="0"/>
              <a:t> of our component. For instance, if we have a navigation bar with a user login/logout button, we can test our expectations that:</a:t>
            </a:r>
          </a:p>
          <a:p>
            <a:endParaRPr lang="en-GB" dirty="0"/>
          </a:p>
          <a:p>
            <a:pPr lvl="1"/>
            <a:r>
              <a:rPr lang="en-GB" sz="1800" dirty="0"/>
              <a:t>Given a logged in user, the navbar renders a button with the text Logout</a:t>
            </a:r>
          </a:p>
          <a:p>
            <a:pPr lvl="1"/>
            <a:r>
              <a:rPr lang="en-GB" sz="1800" dirty="0"/>
              <a:t>Given no logged in user, the navbar renders a button with the text Login</a:t>
            </a:r>
          </a:p>
          <a:p>
            <a:pPr lvl="1"/>
            <a:r>
              <a:rPr lang="en-GB" sz="1800" dirty="0"/>
              <a:t>Click login will send data username/password to server</a:t>
            </a:r>
          </a:p>
          <a:p>
            <a:pPr lvl="1"/>
            <a:r>
              <a:rPr lang="en-GB" sz="1800" dirty="0"/>
              <a:t>…</a:t>
            </a:r>
          </a:p>
          <a:p>
            <a:pPr marL="457200" lvl="1" indent="0">
              <a:buNone/>
            </a:pPr>
            <a:endParaRPr lang="en-GB" sz="1800" dirty="0"/>
          </a:p>
        </p:txBody>
      </p:sp>
      <p:pic>
        <p:nvPicPr>
          <p:cNvPr id="3074" name="Picture 2" descr="Related image">
            <a:extLst>
              <a:ext uri="{FF2B5EF4-FFF2-40B4-BE49-F238E27FC236}">
                <a16:creationId xmlns:a16="http://schemas.microsoft.com/office/drawing/2014/main" id="{3A90BB4B-CAB7-4465-9D0B-50A1C4960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0510" y="1429183"/>
            <a:ext cx="244792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97316"/>
      </p:ext>
    </p:extLst>
  </p:cSld>
  <p:clrMapOvr>
    <a:masterClrMapping/>
  </p:clrMapOvr>
</p:sld>
</file>

<file path=ppt/theme/theme1.xml><?xml version="1.0" encoding="utf-8"?>
<a:theme xmlns:a="http://schemas.openxmlformats.org/drawingml/2006/main" name="PERSOL Template A4 for IR (1)">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lgn="l">
          <a:defRPr sz="1400" dirty="0">
            <a:latin typeface="Meiryo UI" panose="020B0604030504040204" pitchFamily="50" charset="-128"/>
            <a:ea typeface="Meiryo UI" panose="020B0604030504040204" pitchFamily="50" charset="-128"/>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2 xmlns="bd900024-0510-4910-89a0-5fc1bf3bf562">83</Category2>
    <Category1 xmlns="bd900024-0510-4910-89a0-5fc1bf3bf562">3</Category1>
    <Description1 xmlns="bd900024-0510-4910-89a0-5fc1bf3bf562">PPTフォーマット基本系</Description1>
    <DisplayOrder xmlns="bd900024-0510-4910-89a0-5fc1bf3bf562">9030101</DisplayOrder>
    <PublishingDepartment xmlns="bd900024-0510-4910-89a0-5fc1bf3bf562">2</PublishingDepartment>
    <Contact xmlns="bd900024-0510-4910-89a0-5fc1bf3bf562">
      <Url>mailto:804672@persol.co.jp</Url>
      <Description>mailto:804672@persol.co.jp</Description>
    </Contact>
    <Purpose1 xmlns="bd900024-0510-4910-89a0-5fc1bf3bf562">220</Purpose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BS_業務ツールドキュメント" ma:contentTypeID="0x0101004A1B62B8E808A046B859C65A0AC41BDF00650DE66817261A4FBFC362634EE730D7" ma:contentTypeVersion="18" ma:contentTypeDescription="" ma:contentTypeScope="" ma:versionID="7c6e6abe4fc8142ccddf1c9eb6e61388">
  <xsd:schema xmlns:xsd="http://www.w3.org/2001/XMLSchema" xmlns:xs="http://www.w3.org/2001/XMLSchema" xmlns:p="http://schemas.microsoft.com/office/2006/metadata/properties" xmlns:ns2="bd900024-0510-4910-89a0-5fc1bf3bf562" xmlns:ns3="8dca2f9d-fca1-4373-9632-c419add355be" xmlns:ns4="458ee945-bbfe-41b0-afc9-15cced8358cb" targetNamespace="http://schemas.microsoft.com/office/2006/metadata/properties" ma:root="true" ma:fieldsID="e10a73af4401c9191d111c24260561f4" ns2:_="" ns3:_="" ns4:_="">
    <xsd:import namespace="bd900024-0510-4910-89a0-5fc1bf3bf562"/>
    <xsd:import namespace="8dca2f9d-fca1-4373-9632-c419add355be"/>
    <xsd:import namespace="458ee945-bbfe-41b0-afc9-15cced8358cb"/>
    <xsd:element name="properties">
      <xsd:complexType>
        <xsd:sequence>
          <xsd:element name="documentManagement">
            <xsd:complexType>
              <xsd:all>
                <xsd:element ref="ns2:Description1" minOccurs="0"/>
                <xsd:element ref="ns2:PublishingDepartment" minOccurs="0"/>
                <xsd:element ref="ns2:Contact" minOccurs="0"/>
                <xsd:element ref="ns2:Category1"/>
                <xsd:element ref="ns2:Category2"/>
                <xsd:element ref="ns2:Purpose1" minOccurs="0"/>
                <xsd:element ref="ns2:DisplayOrder" minOccurs="0"/>
                <xsd:element ref="ns3:LastSharedByUser" minOccurs="0"/>
                <xsd:element ref="ns3: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900024-0510-4910-89a0-5fc1bf3bf562" elementFormDefault="qualified">
    <xsd:import namespace="http://schemas.microsoft.com/office/2006/documentManagement/types"/>
    <xsd:import namespace="http://schemas.microsoft.com/office/infopath/2007/PartnerControls"/>
    <xsd:element name="Description1" ma:index="2" nillable="true" ma:displayName="説明文" ma:internalName="Description1">
      <xsd:simpleType>
        <xsd:restriction base="dms:Note">
          <xsd:maxLength value="255"/>
        </xsd:restriction>
      </xsd:simpleType>
    </xsd:element>
    <xsd:element name="PublishingDepartment" ma:index="3" nillable="true" ma:displayName="発行部署" ma:list="{7ed4a408-78a5-4680-8c2e-a9eddfdf57ee}" ma:internalName="PublishingDepartment" ma:showField="Title" ma:web="bd900024-0510-4910-89a0-5fc1bf3bf562">
      <xsd:simpleType>
        <xsd:restriction base="dms:Lookup"/>
      </xsd:simpleType>
    </xsd:element>
    <xsd:element name="Contact" ma:index="4" nillable="true" ma:displayName="問い合わせ先" ma:format="Hyperlink" ma:internalName="Contact">
      <xsd:complexType>
        <xsd:complexContent>
          <xsd:extension base="dms:URL">
            <xsd:sequence>
              <xsd:element name="Url" type="dms:ValidUrl" minOccurs="0" nillable="true"/>
              <xsd:element name="Description" type="xsd:string" nillable="true"/>
            </xsd:sequence>
          </xsd:extension>
        </xsd:complexContent>
      </xsd:complexType>
    </xsd:element>
    <xsd:element name="Category1" ma:index="5" ma:displayName="カテゴリ(第1階層)" ma:list="{17bafa06-00d2-46a4-a9c3-f98896966e7d}" ma:internalName="Category1" ma:showField="Title" ma:web="bd900024-0510-4910-89a0-5fc1bf3bf562">
      <xsd:simpleType>
        <xsd:restriction base="dms:Lookup"/>
      </xsd:simpleType>
    </xsd:element>
    <xsd:element name="Category2" ma:index="6" ma:displayName="カテゴリ(第2階層)" ma:list="{f01638a2-3455-450c-ad23-23db57b67aca}" ma:internalName="Category2" ma:showField="Title" ma:web="bd900024-0510-4910-89a0-5fc1bf3bf562">
      <xsd:simpleType>
        <xsd:restriction base="dms:Lookup"/>
      </xsd:simpleType>
    </xsd:element>
    <xsd:element name="Purpose1" ma:index="7" nillable="true" ma:displayName="カテゴリ(第3階層)" ma:list="{d1df85a1-7298-4ba5-9e53-370fa785c5bd}" ma:internalName="Purpose1" ma:readOnly="false" ma:showField="Title" ma:web="bd900024-0510-4910-89a0-5fc1bf3bf562">
      <xsd:simpleType>
        <xsd:restriction base="dms:Lookup"/>
      </xsd:simpleType>
    </xsd:element>
    <xsd:element name="DisplayOrder" ma:index="8" nillable="true" ma:displayName="表示順" ma:internalName="Display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8dca2f9d-fca1-4373-9632-c419add355be" elementFormDefault="qualified">
    <xsd:import namespace="http://schemas.microsoft.com/office/2006/documentManagement/types"/>
    <xsd:import namespace="http://schemas.microsoft.com/office/infopath/2007/PartnerControls"/>
    <xsd:element name="LastSharedByUser" ma:index="15" nillable="true" ma:displayName="最新の共有 (ユーザー別)" ma:description="" ma:internalName="LastSharedByUser" ma:readOnly="true">
      <xsd:simpleType>
        <xsd:restriction base="dms:Note">
          <xsd:maxLength value="255"/>
        </xsd:restriction>
      </xsd:simpleType>
    </xsd:element>
    <xsd:element name="LastSharedByTime" ma:index="16" nillable="true" ma:displayName="最新の共有 (時間別)"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58ee945-bbfe-41b0-afc9-15cced8358cb"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コンテンツ タイプ"/>
        <xsd:element ref="dc:title" minOccurs="0" maxOccurs="1" ma:index="1"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EE3215-D1BE-405F-B3FB-E0AAEDDD7B6F}">
  <ds:schemaRefs>
    <ds:schemaRef ds:uri="http://purl.org/dc/elements/1.1/"/>
    <ds:schemaRef ds:uri="http://schemas.microsoft.com/office/2006/documentManagement/types"/>
    <ds:schemaRef ds:uri="8dca2f9d-fca1-4373-9632-c419add355b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terms/"/>
    <ds:schemaRef ds:uri="458ee945-bbfe-41b0-afc9-15cced8358cb"/>
    <ds:schemaRef ds:uri="bd900024-0510-4910-89a0-5fc1bf3bf562"/>
    <ds:schemaRef ds:uri="http://purl.org/dc/dcmitype/"/>
  </ds:schemaRefs>
</ds:datastoreItem>
</file>

<file path=customXml/itemProps2.xml><?xml version="1.0" encoding="utf-8"?>
<ds:datastoreItem xmlns:ds="http://schemas.openxmlformats.org/officeDocument/2006/customXml" ds:itemID="{DB237BC0-7380-4554-A09E-B362A8A15C81}">
  <ds:schemaRefs>
    <ds:schemaRef ds:uri="http://schemas.microsoft.com/sharepoint/v3/contenttype/forms"/>
  </ds:schemaRefs>
</ds:datastoreItem>
</file>

<file path=customXml/itemProps3.xml><?xml version="1.0" encoding="utf-8"?>
<ds:datastoreItem xmlns:ds="http://schemas.openxmlformats.org/officeDocument/2006/customXml" ds:itemID="{D8807DBB-F71A-443D-AA06-48BA0F08A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900024-0510-4910-89a0-5fc1bf3bf562"/>
    <ds:schemaRef ds:uri="8dca2f9d-fca1-4373-9632-c419add355be"/>
    <ds:schemaRef ds:uri="458ee945-bbfe-41b0-afc9-15cced8358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19355</TotalTime>
  <Words>629</Words>
  <Application>Microsoft Office PowerPoint</Application>
  <PresentationFormat>On-screen Show (4:3)</PresentationFormat>
  <Paragraphs>81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Meiryo</vt:lpstr>
      <vt:lpstr>Meiryo UI</vt:lpstr>
      <vt:lpstr>Arial</vt:lpstr>
      <vt:lpstr>Calibri</vt:lpstr>
      <vt:lpstr>Verdana</vt:lpstr>
      <vt:lpstr>Wingdings</vt:lpstr>
      <vt:lpstr>PERSOL Template A4 for IR (1)</vt:lpstr>
      <vt:lpstr>Testing for React App</vt:lpstr>
      <vt:lpstr>PowerPoint Presentation</vt:lpstr>
      <vt:lpstr>React App Testing</vt:lpstr>
      <vt:lpstr>PowerPoint Presentation</vt:lpstr>
      <vt:lpstr>Unit tests</vt:lpstr>
      <vt:lpstr>PowerPoint Presentation</vt:lpstr>
      <vt:lpstr>Test Driven Development (TDD) </vt:lpstr>
      <vt:lpstr>PowerPoint Presentation</vt:lpstr>
      <vt:lpstr>Functional testing</vt:lpstr>
      <vt:lpstr>Why?</vt:lpstr>
      <vt:lpstr>Code Coverage</vt:lpstr>
      <vt:lpstr>Coverage criteria</vt:lpstr>
      <vt:lpstr>Function coverage</vt:lpstr>
      <vt:lpstr>Statement coverage</vt:lpstr>
      <vt:lpstr>Lines coverage</vt:lpstr>
      <vt:lpstr>PowerPoint Presentation</vt:lpstr>
      <vt:lpstr>Branch coverage</vt:lpstr>
      <vt:lpstr>Branch coverage</vt:lpstr>
      <vt:lpstr>Implementation </vt:lpstr>
      <vt:lpstr>Mock API request</vt:lpstr>
      <vt:lpstr>Mock function</vt:lpstr>
      <vt:lpstr>Simulate DOM actions with enzyme</vt:lpstr>
      <vt:lpstr>PowerPoint Presentation</vt:lpstr>
      <vt:lpstr>PowerPoint Presentation</vt:lpstr>
      <vt:lpstr>PowerPoint Presentation</vt:lpstr>
      <vt:lpstr>Render Component</vt:lpstr>
      <vt:lpstr>Check Snapshot</vt:lpstr>
      <vt:lpstr>Input username/password and click Login button, then track what data is sent</vt:lpstr>
      <vt:lpstr>Click Google Login button, then track URL</vt:lpstr>
      <vt:lpstr>Check after redirected from Google, check what data is sent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Trinh Tran Khanh Duy (323918)</dc:creator>
  <cp:lastModifiedBy>Nguyen Hoang Thach</cp:lastModifiedBy>
  <cp:revision>1142</cp:revision>
  <cp:lastPrinted>2017-11-16T06:39:19Z</cp:lastPrinted>
  <dcterms:modified xsi:type="dcterms:W3CDTF">2019-08-02T08:23:37Z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担当">
    <vt:lpwstr>44;#グループブランド推進室|02eb8285-5d03-4d19-8cb0-2312c913842b</vt:lpwstr>
  </property>
  <property fmtid="{D5CDD505-2E9C-101B-9397-08002B2CF9AE}" pid="3" name="ContentTypeId">
    <vt:lpwstr>0x0101004A1B62B8E808A046B859C65A0AC41BDF00650DE66817261A4FBFC362634EE730D7</vt:lpwstr>
  </property>
  <property fmtid="{D5CDD505-2E9C-101B-9397-08002B2CF9AE}" pid="4" name="_NewReviewCycle">
    <vt:lpwstr/>
  </property>
</Properties>
</file>