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54164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Ảnh 4" descr="4a16b6dd_2d3acf8c_logo-ute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437" y="541628"/>
            <a:ext cx="2071285" cy="1706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0836" y="794327"/>
            <a:ext cx="816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1927" y="2247753"/>
            <a:ext cx="9134764" cy="172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6074" y="2247753"/>
            <a:ext cx="991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ĐỒ ÁN 2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774" y="3571907"/>
            <a:ext cx="10132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“Website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TiVi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3748" y="4662784"/>
            <a:ext cx="92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2656" y="4304420"/>
            <a:ext cx="5846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Giảng </a:t>
            </a:r>
            <a:r>
              <a:rPr lang="vi-VN" sz="2400" dirty="0">
                <a:latin typeface="+mj-lt"/>
              </a:rPr>
              <a:t>viên hướng </a:t>
            </a:r>
            <a:r>
              <a:rPr lang="vi-VN" sz="2400" dirty="0" smtClean="0">
                <a:latin typeface="+mj-lt"/>
              </a:rPr>
              <a:t>dẫn: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+mj-lt"/>
              </a:rPr>
              <a:t>Sinh viên thực hiện     :Bùi Thị Bảo </a:t>
            </a:r>
            <a:r>
              <a:rPr lang="vi-VN" sz="2400" dirty="0" smtClean="0">
                <a:latin typeface="+mj-lt"/>
              </a:rPr>
              <a:t>Anh</a:t>
            </a:r>
            <a:endParaRPr lang="en-US" sz="2400" dirty="0" smtClean="0">
              <a:latin typeface="+mj-lt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125201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12520089</a:t>
            </a:r>
          </a:p>
        </p:txBody>
      </p:sp>
      <p:sp>
        <p:nvSpPr>
          <p:cNvPr id="18" name="Text Placeholder 17"/>
          <p:cNvSpPr txBox="1">
            <a:spLocks noGrp="1"/>
          </p:cNvSpPr>
          <p:nvPr>
            <p:ph type="body" sz="half" idx="2"/>
          </p:nvPr>
        </p:nvSpPr>
        <p:spPr>
          <a:xfrm>
            <a:off x="914400" y="6026035"/>
            <a:ext cx="10363200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1" y="6006809"/>
            <a:ext cx="696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Hưng Yên, ngày </a:t>
            </a:r>
            <a:r>
              <a:rPr lang="en-US" sz="2000" dirty="0" smtClean="0">
                <a:latin typeface="+mj-lt"/>
              </a:rPr>
              <a:t>16</a:t>
            </a:r>
            <a:r>
              <a:rPr lang="vi-VN" sz="2000" dirty="0" smtClean="0">
                <a:latin typeface="+mj-lt"/>
              </a:rPr>
              <a:t>, </a:t>
            </a:r>
            <a:r>
              <a:rPr lang="vi-VN" sz="2000" dirty="0" smtClean="0">
                <a:latin typeface="+mj-lt"/>
              </a:rPr>
              <a:t>tháng 6, năm 2022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1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3779" y="719847"/>
            <a:ext cx="26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Demo website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1" y="1506751"/>
            <a:ext cx="10116765" cy="48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60" y="680936"/>
            <a:ext cx="11086288" cy="55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2" y="484209"/>
            <a:ext cx="10453875" cy="60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0" y="573932"/>
            <a:ext cx="10540519" cy="58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0" y="571132"/>
            <a:ext cx="10929271" cy="598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5" y="1170600"/>
            <a:ext cx="10640404" cy="453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6477D-2256-47BE-BBF3-551851A3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06" y="687190"/>
            <a:ext cx="5830111" cy="2242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0744" y="3086379"/>
            <a:ext cx="92380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Xin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0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76884"/>
            <a:ext cx="11041520" cy="67526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vi-VN" dirty="0" smtClean="0">
                <a:solidFill>
                  <a:schemeClr val="accent1">
                    <a:lumMod val="75000"/>
                  </a:schemeClr>
                </a:solidFill>
              </a:rPr>
              <a:t>Nội dung trình bày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282119"/>
            <a:ext cx="10363826" cy="5090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329" y="1789891"/>
            <a:ext cx="9426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812800"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indent="-812800">
              <a:spcBef>
                <a:spcPct val="0"/>
              </a:spcBef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     Phân tích và thiết kế hệ thống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12800" indent="-812800">
              <a:spcBef>
                <a:spcPct val="0"/>
              </a:spcBef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5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1328" y="719847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1328" y="719847"/>
            <a:ext cx="964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1.Giới thiệu tổng quan về đề tài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328" y="1420238"/>
            <a:ext cx="9756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Sony, LG, 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6774" y="856034"/>
            <a:ext cx="1040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2.Phân tích và thiết kế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7" y="2142056"/>
            <a:ext cx="4644621" cy="2590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9320" y="2142056"/>
            <a:ext cx="585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+mj-lt"/>
              </a:rPr>
              <a:t>1.Biểu đồ use-case tổng quát trang quản trị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+mj-lt"/>
              </a:rPr>
              <a:t>2.Biểu đồ use-case tổng quát trang người dùng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+mj-lt"/>
              </a:rPr>
              <a:t>3.Biểu đồ lớp thực thể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1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221" y="719847"/>
            <a:ext cx="956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Biểu đồ use_case tổng quát trang quản trị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72" y="1580644"/>
            <a:ext cx="8083685" cy="458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140" y="612843"/>
            <a:ext cx="62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Biểu đồ use_case tổng quát trang người dùng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70" y="1998934"/>
            <a:ext cx="7718560" cy="361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141" y="525294"/>
            <a:ext cx="508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 thực thể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" r="18590" b="2542"/>
          <a:stretch>
            <a:fillRect/>
          </a:stretch>
        </p:blipFill>
        <p:spPr bwMode="auto">
          <a:xfrm>
            <a:off x="2198452" y="1478604"/>
            <a:ext cx="7383293" cy="46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864" y="856033"/>
            <a:ext cx="71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 luận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864" y="1317698"/>
            <a:ext cx="96984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 của đề 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project</a:t>
            </a:r>
          </a:p>
          <a:p>
            <a:r>
              <a:rPr lang="x-none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864" y="856033"/>
            <a:ext cx="718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 luận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864" y="1667893"/>
            <a:ext cx="96984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của đề 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>
              <a:lnSpc>
                <a:spcPct val="150000"/>
              </a:lnSpc>
            </a:pPr>
            <a:r>
              <a:rPr lang="x-non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lang="x-non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của đề 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x-none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523</TotalTime>
  <Words>286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Tw Cen MT</vt:lpstr>
      <vt:lpstr>Wingdings</vt:lpstr>
      <vt:lpstr>Droplet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17</cp:revision>
  <dcterms:created xsi:type="dcterms:W3CDTF">2022-06-12T04:42:01Z</dcterms:created>
  <dcterms:modified xsi:type="dcterms:W3CDTF">2022-06-16T03:37:41Z</dcterms:modified>
</cp:coreProperties>
</file>