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CBA"/>
    <a:srgbClr val="9DDE8B"/>
    <a:srgbClr val="40A578"/>
    <a:srgbClr val="006769"/>
    <a:srgbClr val="BDE8AE"/>
    <a:srgbClr val="D8EB25"/>
    <a:srgbClr val="E6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3232-A3DE-4461-B36E-19DBBE21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6C585-C12B-43A0-8176-3C848DA5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CC7D-6443-4691-A3DE-FF5E7EFD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A1DC-AA2E-437C-8A85-D7CA0A65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F194-DFC7-49B4-B72E-63FE63E8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9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B2E8-EAA3-4A35-B8FF-0C13DEC7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8644-8D2E-43F8-9297-AC89B92C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FE9A-C4C8-43A5-A945-09BACC19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6D75-5CDC-4AF7-B2DF-284CFDAA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E2EC-44A8-466B-BD6E-5C050BFB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7B55A-F1D2-4749-AAF8-97D1A12E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96A54-D91E-44B8-8DFC-3281BB59A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BEA9-DC25-42CA-B0C1-3B9FE9C2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0DE4-6AEE-45B8-B496-38011DFA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1A04-A886-40C7-B10F-EB490C92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BFC1-F675-483F-8D73-29A1A96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41E8-9677-49C5-81F0-7C6455C9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9D6D-0E9C-4003-97CA-E8278960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B399-D437-4509-9762-A52C520A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2F6F-1E19-44AB-B51B-20C40BCC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A502-FFD6-4C05-BA8C-15D6F744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194CE-7BAD-4043-A3EF-F63B244D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38E9-8211-4D83-A8A4-0D220CFB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E7AC-18EA-46D3-A139-30E47477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BA4A-D75A-4201-8258-2000D0E5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7834-D1B0-4A64-93D6-E1132261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1195-62F6-4BEB-8BC6-BB1A3E32D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A760D-9088-4892-8AB5-56DF1D4E3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756FB-15A6-4B0B-A896-E49741B8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B8CC2-B787-490A-8BA7-01C36661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7ADDB-EB5F-4E3B-9A1D-E906F98E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CE4E-4889-47B0-BCBA-B7A6D58E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0AE04-6E48-4DAA-B5D6-3A9BDBA1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FE8E3-F0EE-4F11-8EE8-FDAF9C4B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7763-EA86-4F19-975A-D02F4F91A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0CFF1-650F-461C-8BFB-14F10622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095C4-3B39-42DC-9E91-0CA550A5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2453A-E255-41D9-B326-86AF8814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29836-3DEF-4FA8-A075-57B2D834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FFF0-80AD-44B1-804A-9DD2D05E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5BD21-685F-4A8D-962E-20D69FC3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13C16-BE61-4A81-AFC9-8106230C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5A8F0-365B-410D-A5F2-E5A7DEFB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D10C5-8985-43A4-995E-AE8635EA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FAAFA-9FEE-48B9-B3B6-B311CE49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59A51-DAC6-47DD-8F00-9FE076D2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4186-5F71-4568-9D60-6710E132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BD8F-9640-41C8-B448-FB0AEB94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389D5-A743-493D-96D9-37B24ACC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F317-91C8-4324-AEDC-8397C82B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AA55E-FD9A-4F11-9684-CEFC79DA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6904D-3554-4A17-90D8-3CB922C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76E-B737-42BB-AB87-B27AE620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E3C83-5B1B-4693-AB1C-5F84116AE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AD9DB-7F82-4F63-8128-3AFE99BB1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964E-E489-42EF-A0E1-A7F573B2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CBC49-BD6E-4994-93D6-D38BD041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9A4F4-E547-41A6-AEC9-2141F59F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6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8C25D-7437-4A76-A794-71CD1899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9B26-71CD-4779-BE79-A58FB8CD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8128-B3B7-44C9-BED1-3D32D1D51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738-20CB-4F42-B926-8C12012F1EEA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9332-7D22-44E8-8757-DA803D6EE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7739-3491-4690-84F9-7117CF3AB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0FDA-DF90-4397-AC1D-A91372EF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Ciel Baliho Scrip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0F5DDC-BFCF-4EE5-9273-ABD6BCB72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FBB898-C58E-4A21-895F-669BA2C735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Input 9">
            <a:extLst>
              <a:ext uri="{FF2B5EF4-FFF2-40B4-BE49-F238E27FC236}">
                <a16:creationId xmlns:a16="http://schemas.microsoft.com/office/drawing/2014/main" id="{F2A7AFCA-9425-4334-8DB6-D1E52CF0060B}"/>
              </a:ext>
            </a:extLst>
          </p:cNvPr>
          <p:cNvSpPr/>
          <p:nvPr/>
        </p:nvSpPr>
        <p:spPr>
          <a:xfrm rot="16200000" flipV="1">
            <a:off x="-381005" y="381000"/>
            <a:ext cx="6858004" cy="6096000"/>
          </a:xfrm>
          <a:prstGeom prst="flowChartManualInput">
            <a:avLst/>
          </a:prstGeom>
          <a:solidFill>
            <a:srgbClr val="40A57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B400E3-8F5D-4082-922A-505F1D6B9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1848404"/>
            <a:ext cx="5321032" cy="1316567"/>
          </a:xfrm>
        </p:spPr>
        <p:txBody>
          <a:bodyPr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iCiel Gotham Ultra" pitchFamily="50" charset="0"/>
                <a:cs typeface="iCiel Gotham Ultra" pitchFamily="50" charset="0"/>
              </a:rPr>
              <a:t>Bảo vệ môi trường và chống biến đổi khí hậu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E7D8171-7CF3-483F-A337-281AFDBB2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37387"/>
            <a:ext cx="4523362" cy="913018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iCiel Baliho Script" pitchFamily="2" charset="0"/>
              </a:rPr>
              <a:t>Thực hiện: Phan Minh Nhật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911EDF-EAFD-497A-A910-8BEAC65E328D}"/>
              </a:ext>
            </a:extLst>
          </p:cNvPr>
          <p:cNvSpPr txBox="1"/>
          <p:nvPr/>
        </p:nvSpPr>
        <p:spPr>
          <a:xfrm>
            <a:off x="3354909" y="525294"/>
            <a:ext cx="1664563" cy="5156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iCiel Baliho Script" pitchFamily="2" charset="0"/>
                <a:ea typeface="+mj-ea"/>
                <a:cs typeface="+mj-cs"/>
              </a:defRPr>
            </a:lvl1pPr>
          </a:lstStyle>
          <a:p>
            <a:r>
              <a:rPr lang="en-US" sz="2800"/>
              <a:t>NCT-JSI-28</a:t>
            </a:r>
          </a:p>
        </p:txBody>
      </p:sp>
    </p:spTree>
    <p:extLst>
      <p:ext uri="{BB962C8B-B14F-4D97-AF65-F5344CB8AC3E}">
        <p14:creationId xmlns:p14="http://schemas.microsoft.com/office/powerpoint/2010/main" val="358235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CE5B-75C3-4E15-BA1F-D068DAC1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62" y="577209"/>
            <a:ext cx="9546076" cy="901396"/>
          </a:xfrm>
          <a:prstGeom prst="roundRect">
            <a:avLst>
              <a:gd name="adj" fmla="val 10669"/>
            </a:avLst>
          </a:prstGeom>
          <a:solidFill>
            <a:srgbClr val="9DDE8B"/>
          </a:solidFill>
          <a:ln w="63500">
            <a:solidFill>
              <a:srgbClr val="40A578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I. Ý tưởng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772C-EA87-4001-9C6F-EFCCCF9768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Vấn đề bảo vệ môi trường và chống biến đổi khí hậu đang là một vấn đề được xã hội quan tâm.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Tuyên truyền, nâng cao ý thức của người dân về vấn đề bảo vệ môi trường.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557CCC-5C1C-4DCC-9FE7-78648C5AA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25" y="1825625"/>
            <a:ext cx="4704149" cy="4351338"/>
          </a:xfrm>
          <a:prstGeom prst="roundRect">
            <a:avLst>
              <a:gd name="adj" fmla="val 6831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6117A-0461-46ED-8273-AC27C72C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11402" y="2390375"/>
            <a:ext cx="280074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0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9B79-C084-4F03-B00C-AC4B0992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oundRect">
            <a:avLst>
              <a:gd name="adj" fmla="val 18869"/>
            </a:avLst>
          </a:prstGeom>
          <a:solidFill>
            <a:srgbClr val="9DDE8B"/>
          </a:solidFill>
          <a:ln w="63500">
            <a:solidFill>
              <a:srgbClr val="40A578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II. Các chức năng của trang web</a:t>
            </a:r>
          </a:p>
        </p:txBody>
      </p:sp>
    </p:spTree>
    <p:extLst>
      <p:ext uri="{BB962C8B-B14F-4D97-AF65-F5344CB8AC3E}">
        <p14:creationId xmlns:p14="http://schemas.microsoft.com/office/powerpoint/2010/main" val="405995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D4C-EEBF-4B6A-9824-F4E1A24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072" y="586936"/>
            <a:ext cx="8553856" cy="881942"/>
          </a:xfrm>
          <a:prstGeom prst="roundRect">
            <a:avLst>
              <a:gd name="adj" fmla="val 24005"/>
            </a:avLst>
          </a:prstGeom>
          <a:solidFill>
            <a:srgbClr val="9DDE8B"/>
          </a:solidFill>
          <a:ln w="63500">
            <a:solidFill>
              <a:srgbClr val="40A578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III. Khó khăn trong quá trình làm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7123A-CB60-4CA2-BF38-AD12681F39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1, Làm tính năng giúp người dung có thể đăng các bài viết</a:t>
            </a:r>
          </a:p>
          <a:p>
            <a:pPr>
              <a:buFontTx/>
              <a:buChar char="-"/>
            </a:pPr>
            <a:r>
              <a:rPr lang="en-US"/>
              <a:t>Tính năng này cần những dòng lệnh phức tạp, yêu cầu chính xác cao.</a:t>
            </a:r>
          </a:p>
          <a:p>
            <a:pPr>
              <a:buFontTx/>
              <a:buChar char="-"/>
            </a:pPr>
            <a:r>
              <a:rPr lang="en-US"/>
              <a:t>Do có sử dụng các câu lệnh của Firebase nên chúng còn khá mới lạ.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03990-EF0C-4BD8-8C92-59DDBBFD1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Cách khắc phục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Tìm tòi, học hỏi từ những website có trên mạng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Nhờ giáo viên hướng dẫn </a:t>
            </a:r>
          </a:p>
        </p:txBody>
      </p:sp>
    </p:spTree>
    <p:extLst>
      <p:ext uri="{BB962C8B-B14F-4D97-AF65-F5344CB8AC3E}">
        <p14:creationId xmlns:p14="http://schemas.microsoft.com/office/powerpoint/2010/main" val="137575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C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D4C-EEBF-4B6A-9824-F4E1A24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072" y="586936"/>
            <a:ext cx="8553856" cy="881942"/>
          </a:xfrm>
          <a:prstGeom prst="roundRect">
            <a:avLst>
              <a:gd name="adj" fmla="val 24005"/>
            </a:avLst>
          </a:prstGeom>
          <a:solidFill>
            <a:srgbClr val="9DDE8B"/>
          </a:solidFill>
          <a:ln w="63500">
            <a:solidFill>
              <a:srgbClr val="40A578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III. Khó khăn trong quá trình làm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7123A-CB60-4CA2-BF38-AD12681F39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2, Làm tính năng dự báo thời tiết</a:t>
            </a:r>
          </a:p>
          <a:p>
            <a:pPr>
              <a:buFontTx/>
              <a:buChar char="-"/>
            </a:pPr>
            <a:r>
              <a:rPr lang="en-US"/>
              <a:t>Để tìm được nguồn dữ liệu đáng tin cậy không phải là điều dễ dàng.</a:t>
            </a:r>
          </a:p>
          <a:p>
            <a:pPr>
              <a:buFontTx/>
              <a:buChar char="-"/>
            </a:pPr>
            <a:r>
              <a:rPr lang="en-US"/>
              <a:t>Cần phải đọc và hiểu các thông số có trong dữ liệu được cung cấp.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03990-EF0C-4BD8-8C92-59DDBBFD1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Cách khắc phục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Tự tìm tòi các trang web dự báo thời tiết đáng tin cậy có trên mạng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 Nhờ giáo viên hướng dẫn </a:t>
            </a:r>
          </a:p>
        </p:txBody>
      </p:sp>
    </p:spTree>
    <p:extLst>
      <p:ext uri="{BB962C8B-B14F-4D97-AF65-F5344CB8AC3E}">
        <p14:creationId xmlns:p14="http://schemas.microsoft.com/office/powerpoint/2010/main" val="7753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iCiel Baliho Script</vt:lpstr>
      <vt:lpstr>iCiel Gotham Ultra</vt:lpstr>
      <vt:lpstr>Times New Roman</vt:lpstr>
      <vt:lpstr>Wingdings</vt:lpstr>
      <vt:lpstr>Office Theme</vt:lpstr>
      <vt:lpstr>Bảo vệ môi trường và chống biến đổi khí hậu</vt:lpstr>
      <vt:lpstr>I. Ý tưởng</vt:lpstr>
      <vt:lpstr>II. Các chức năng của trang web</vt:lpstr>
      <vt:lpstr>III. Khó khăn trong quá trình làm</vt:lpstr>
      <vt:lpstr>III. Khó khăn trong quá trình làm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Phan Minh</dc:creator>
  <cp:lastModifiedBy>Nhat Phan Minh</cp:lastModifiedBy>
  <cp:revision>9</cp:revision>
  <dcterms:created xsi:type="dcterms:W3CDTF">2024-06-01T07:20:14Z</dcterms:created>
  <dcterms:modified xsi:type="dcterms:W3CDTF">2024-06-02T00:22:26Z</dcterms:modified>
</cp:coreProperties>
</file>