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64E4E"/>
    <a:srgbClr val="F20000"/>
    <a:srgbClr val="CC0000"/>
    <a:srgbClr val="7FC7D9"/>
    <a:srgbClr val="86B6F6"/>
    <a:srgbClr val="FE0000"/>
    <a:srgbClr val="AA9877"/>
    <a:srgbClr val="9F8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297164-8FC8-4F1D-B8DE-85EDA7FAC3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E98E4-CA3B-4099-B772-383C530909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8A946-443C-4DFF-A1A2-CC86BB8D457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4FD62-C502-4FEA-8674-3093D77FB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0EB72-6915-4DA9-BF11-721F5500AC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86DE-0AB9-4974-B515-FA6607C0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24D7-F982-411D-9A33-D82A9C39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685C3-9B3C-4DC3-AA3C-27159188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1D17-0C50-4687-B889-3E982E05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960E-D551-4A98-A7E7-BA7304D1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3B5E-E758-4E9B-BCC5-3FB3805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2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6C60-E9BD-436B-AC02-F0A5C6C9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78580-D7CF-4B55-AB92-3FE7270B9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C76F-880F-4313-BD08-7BC51FED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8E60-D25F-4278-8E88-8B18BB44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FA49-BE23-4646-9882-A1EAC53E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D5A74-9608-4CDC-B18B-FDD052A7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36C1-E07A-4F31-BDC1-61CD13A5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C323-62F0-4B9A-B05E-0C16969A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25C2-2524-49BC-B74C-2B0FE96D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AF54-32CD-41CC-B5CA-4E9F1FAF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491A-6417-4B69-B2DC-8EB4F00E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60FC-0CA2-4CAC-B8BD-5F7A211F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1B799-D1B3-4FA7-AD15-01B0ECEC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E3B2-A7CE-4731-808F-4C12B79A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0CF1-FFD2-4B11-A67E-A4E08A53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4371-AD7B-4059-8B31-5B7B59D0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6C818-9246-44E1-9A34-88D9B678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8A5D-62AE-4524-91A9-02E7D29C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9782-1BDA-4DB2-84BC-879806F3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BE79-F558-4D84-8930-866E98FC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7857-A1A7-4A43-8191-3FDDABAF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E61C-5234-4CB1-B717-8A84C738B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A343-0919-43BB-9DAC-F7388EBE5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17419-B0D4-4A6B-8258-59429D7C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8731F-2305-42CA-BB70-2AA6CB6E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6F87-D492-4CF2-B67D-807347BA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6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63A3-1EB9-489A-8083-3C7E0B1F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D17B-3FED-4CCA-A9A7-671E098B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490B4-A6C9-4E1F-BBEF-D16B9D20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999CB-5086-46BF-AD1D-24C7DE3E5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E6DCA-E889-4049-A93A-A1706476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7EE20-3F70-4D2C-AF58-51488E0B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C0465-7DAB-42C2-AFAD-75D141FB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2797D-B8DF-4E36-A880-CB636340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B00-450C-4876-B615-2FCAF122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1CC46-DBAB-43E4-9521-0390B69B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72E26-AFC9-4C34-888E-5D0105C3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80EAB-7F89-4A44-B4D9-B41B43E8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2DFF7-B6ED-4A67-AD4F-46C4D035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E55F4-E824-4137-9109-3F9B282A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A4B13-2F4B-4F62-9824-F44440C4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7C85-5456-4AB9-A8F0-B112E990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D411-BB00-498C-A980-8F3022DE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C10AA-1EE7-4845-8A39-921601786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0B5A2-563D-424B-B4E2-5ACF8F2F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C5D4B-3417-48C5-BB34-546E97BA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1A595-7620-4D6C-B444-51175C60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A91C-EF44-4C3D-9195-04D9AA9D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EF40A-C2AA-409E-8F7F-625B689E2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B1F04-E3C2-4844-AD98-1357516F5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0018-076B-420E-9F31-1AD10877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04073-F5C7-40A6-8F8E-70FC6F30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91822-25D7-400E-BE42-91D5A90F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F9107-7314-4E68-B390-C94DF487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9AD4-D581-4DF4-8A42-0AA3766A7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2CB4-B6D8-4759-9CCA-02DCAC11D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515D5E8-598A-4A25-8004-C144020D75BD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1E6DB-89FA-4D96-93EE-916D9779D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9B7E-8BE7-448B-9701-3C87AF484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20A469C-263A-49DF-A15A-2BEE7E38B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iCiel Baliho Scrip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90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DD2E6A-B8AB-4888-848F-BBF2324275EB}"/>
              </a:ext>
            </a:extLst>
          </p:cNvPr>
          <p:cNvSpPr/>
          <p:nvPr/>
        </p:nvSpPr>
        <p:spPr>
          <a:xfrm>
            <a:off x="42582" y="0"/>
            <a:ext cx="12192003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F88B9E7C-DD5D-4373-8D6E-082039A60EA7}"/>
              </a:ext>
            </a:extLst>
          </p:cNvPr>
          <p:cNvSpPr/>
          <p:nvPr/>
        </p:nvSpPr>
        <p:spPr>
          <a:xfrm rot="5400000" flipV="1">
            <a:off x="12297338" y="-62753"/>
            <a:ext cx="6858000" cy="6983506"/>
          </a:xfrm>
          <a:prstGeom prst="flowChartManualInput">
            <a:avLst/>
          </a:prstGeom>
          <a:solidFill>
            <a:srgbClr val="FE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71651-5F05-483F-828F-81BFA7472FF8}"/>
              </a:ext>
            </a:extLst>
          </p:cNvPr>
          <p:cNvSpPr txBox="1"/>
          <p:nvPr/>
        </p:nvSpPr>
        <p:spPr>
          <a:xfrm>
            <a:off x="12541620" y="922281"/>
            <a:ext cx="6463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  <a:latin typeface="iCiel Gotham Ultra" pitchFamily="50" charset="0"/>
                <a:cs typeface="iCiel Gotham Ultra" pitchFamily="50" charset="0"/>
              </a:rPr>
              <a:t>Ngày  Tết Cổ truyền Việt Nam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51EC0-7DA8-4C33-B790-199CCE6EAB7C}"/>
              </a:ext>
            </a:extLst>
          </p:cNvPr>
          <p:cNvSpPr txBox="1"/>
          <p:nvPr/>
        </p:nvSpPr>
        <p:spPr>
          <a:xfrm>
            <a:off x="16958117" y="2390578"/>
            <a:ext cx="3225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iCiel Cadena" panose="02000503000000020004" pitchFamily="2" charset="0"/>
              </a:rPr>
              <a:t>Giáp Thìn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80D3F-1710-43F5-B5E4-05924CB08242}"/>
              </a:ext>
            </a:extLst>
          </p:cNvPr>
          <p:cNvSpPr txBox="1"/>
          <p:nvPr/>
        </p:nvSpPr>
        <p:spPr>
          <a:xfrm>
            <a:off x="18582647" y="3954672"/>
            <a:ext cx="599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iCiel Baliho Script" pitchFamily="2" charset="0"/>
              </a:rPr>
              <a:t>Thực hiện: Phan Minh Nhật – NCT – JSA – 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C2636-D287-4EAC-87E0-2E2ED8A5B430}"/>
              </a:ext>
            </a:extLst>
          </p:cNvPr>
          <p:cNvSpPr txBox="1"/>
          <p:nvPr/>
        </p:nvSpPr>
        <p:spPr>
          <a:xfrm>
            <a:off x="16917041" y="4945916"/>
            <a:ext cx="521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iCiel Baliho Script" pitchFamily="2" charset="0"/>
              </a:rPr>
              <a:t>Bộ môn: Lập trình và thiết kế trang web</a:t>
            </a:r>
          </a:p>
        </p:txBody>
      </p:sp>
    </p:spTree>
    <p:extLst>
      <p:ext uri="{BB962C8B-B14F-4D97-AF65-F5344CB8AC3E}">
        <p14:creationId xmlns:p14="http://schemas.microsoft.com/office/powerpoint/2010/main" val="4088431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DD2E6A-B8AB-4888-848F-BBF2324275EB}"/>
              </a:ext>
            </a:extLst>
          </p:cNvPr>
          <p:cNvSpPr/>
          <p:nvPr/>
        </p:nvSpPr>
        <p:spPr>
          <a:xfrm>
            <a:off x="0" y="0"/>
            <a:ext cx="12192003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1B6A5F7A-572B-4ADC-B81B-1F18A10F93B0}"/>
              </a:ext>
            </a:extLst>
          </p:cNvPr>
          <p:cNvSpPr/>
          <p:nvPr/>
        </p:nvSpPr>
        <p:spPr>
          <a:xfrm rot="16200000">
            <a:off x="5313832" y="-62753"/>
            <a:ext cx="6858000" cy="6983506"/>
          </a:xfrm>
          <a:prstGeom prst="flowChartManualInput">
            <a:avLst/>
          </a:prstGeom>
          <a:solidFill>
            <a:srgbClr val="AA9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F88B9E7C-DD5D-4373-8D6E-082039A60EA7}"/>
              </a:ext>
            </a:extLst>
          </p:cNvPr>
          <p:cNvSpPr/>
          <p:nvPr/>
        </p:nvSpPr>
        <p:spPr>
          <a:xfrm rot="16200000">
            <a:off x="5313832" y="-62753"/>
            <a:ext cx="6858000" cy="6983506"/>
          </a:xfrm>
          <a:prstGeom prst="flowChartManualInput">
            <a:avLst/>
          </a:prstGeom>
          <a:solidFill>
            <a:srgbClr val="FE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71651-5F05-483F-828F-81BFA7472FF8}"/>
              </a:ext>
            </a:extLst>
          </p:cNvPr>
          <p:cNvSpPr txBox="1"/>
          <p:nvPr/>
        </p:nvSpPr>
        <p:spPr>
          <a:xfrm>
            <a:off x="5626360" y="922281"/>
            <a:ext cx="6463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  <a:latin typeface="iCiel Gotham Ultra" pitchFamily="50" charset="0"/>
                <a:cs typeface="iCiel Gotham Ultra" pitchFamily="50" charset="0"/>
              </a:rPr>
              <a:t>Ngày  Tết Cổ truyền Việt Nam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51EC0-7DA8-4C33-B790-199CCE6EAB7C}"/>
              </a:ext>
            </a:extLst>
          </p:cNvPr>
          <p:cNvSpPr txBox="1"/>
          <p:nvPr/>
        </p:nvSpPr>
        <p:spPr>
          <a:xfrm>
            <a:off x="8857868" y="2390578"/>
            <a:ext cx="3225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iCiel Cadena" panose="02000503000000020004" pitchFamily="2" charset="0"/>
              </a:rPr>
              <a:t>Giáp Thìn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80D3F-1710-43F5-B5E4-05924CB08242}"/>
              </a:ext>
            </a:extLst>
          </p:cNvPr>
          <p:cNvSpPr txBox="1"/>
          <p:nvPr/>
        </p:nvSpPr>
        <p:spPr>
          <a:xfrm>
            <a:off x="6199652" y="3954672"/>
            <a:ext cx="599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iCiel Baliho Script" pitchFamily="2" charset="0"/>
              </a:rPr>
              <a:t>Thực hiện: Phan Minh Nhật – NCT – JSA – 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C2636-D287-4EAC-87E0-2E2ED8A5B430}"/>
              </a:ext>
            </a:extLst>
          </p:cNvPr>
          <p:cNvSpPr txBox="1"/>
          <p:nvPr/>
        </p:nvSpPr>
        <p:spPr>
          <a:xfrm>
            <a:off x="6586778" y="4945916"/>
            <a:ext cx="521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iCiel Baliho Script" pitchFamily="2" charset="0"/>
              </a:rPr>
              <a:t>Bộ môn: Lập trình và thiết kế trang web</a:t>
            </a:r>
          </a:p>
        </p:txBody>
      </p:sp>
    </p:spTree>
    <p:extLst>
      <p:ext uri="{BB962C8B-B14F-4D97-AF65-F5344CB8AC3E}">
        <p14:creationId xmlns:p14="http://schemas.microsoft.com/office/powerpoint/2010/main" val="2168220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5DE4EB-8D1C-4AF4-A13C-91D36BD49B55}"/>
              </a:ext>
            </a:extLst>
          </p:cNvPr>
          <p:cNvSpPr/>
          <p:nvPr/>
        </p:nvSpPr>
        <p:spPr>
          <a:xfrm>
            <a:off x="883024" y="1506071"/>
            <a:ext cx="4482353" cy="424927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4100D5-1975-4215-909B-C91A7771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I. Ý tưởng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00F827-FA52-4ACE-ABCD-8B3A49AD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72" y="1927971"/>
            <a:ext cx="3975847" cy="3355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 Thời điểm hoàn thiện sản phẩm gần Tết Nguyên Đán Giáp Thìn 2024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 Tạo nên sản phẩm thu hút mọi người trong dịp tết đến xuân về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927CE8-F772-4BC9-B415-A5E788C99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594129"/>
            <a:ext cx="3818965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3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E3FE-87BA-46A1-956F-C87AE3DA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II. Các chức năng của trang web</a:t>
            </a:r>
          </a:p>
        </p:txBody>
      </p:sp>
    </p:spTree>
    <p:extLst>
      <p:ext uri="{BB962C8B-B14F-4D97-AF65-F5344CB8AC3E}">
        <p14:creationId xmlns:p14="http://schemas.microsoft.com/office/powerpoint/2010/main" val="1146824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85E6-F276-411A-A8BE-C79EC4F5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III. Khó khăn trong quá trình làm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A553-613C-4DCD-9469-638294C823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1, Thống nhất thanh navigation và phần footer cho các trang</a:t>
            </a:r>
          </a:p>
          <a:p>
            <a:pPr>
              <a:buFontTx/>
              <a:buChar char="-"/>
            </a:pPr>
            <a:r>
              <a:rPr lang="en-US"/>
              <a:t>Việc thống nhất sẽ khá khó khăn nếu chỉ sao chép code từ trang này sang trang khác, sẽ mất khá nhiều thời gian</a:t>
            </a:r>
          </a:p>
          <a:p>
            <a:pPr>
              <a:buFontTx/>
              <a:buChar char="-"/>
            </a:pPr>
            <a:r>
              <a:rPr lang="en-US"/>
              <a:t>Có thể xảy ra lỗi khi chỉnh sửa từng trang web một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D814F-87AB-45C0-89CC-1F8FBAEE4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Cách khắc phục: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Sử dụng hàm Javascript để chèn 2 phần này vào các trang HTML.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Ở các file HTML, đặt những thẻ có class đặc trưng để sử dụng hàm</a:t>
            </a:r>
          </a:p>
        </p:txBody>
      </p:sp>
    </p:spTree>
    <p:extLst>
      <p:ext uri="{BB962C8B-B14F-4D97-AF65-F5344CB8AC3E}">
        <p14:creationId xmlns:p14="http://schemas.microsoft.com/office/powerpoint/2010/main" val="14413614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F644-48FD-417B-9FC3-57B2A95A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III. Khó khăn trong quá trình làm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1F44-9769-4322-B692-C4EFA8E8E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2, Chức năng đăng nhập, đăng kí, đăng xuất</a:t>
            </a:r>
          </a:p>
          <a:p>
            <a:pPr marL="0" indent="0">
              <a:buNone/>
            </a:pPr>
            <a:r>
              <a:rPr lang="en-US"/>
              <a:t>- Những chức năng này tương đối khó để có thể làm sao cho gần giống với một trang web.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1010F-B7A1-4EB5-8DCA-FEF663B640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Cách khắc phục: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Tự tìm hiểu về chức năng, câu lệnh để sử dụng.</a:t>
            </a:r>
          </a:p>
        </p:txBody>
      </p:sp>
    </p:spTree>
    <p:extLst>
      <p:ext uri="{BB962C8B-B14F-4D97-AF65-F5344CB8AC3E}">
        <p14:creationId xmlns:p14="http://schemas.microsoft.com/office/powerpoint/2010/main" val="120348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6885-634B-4C19-B5C6-C2CC24FE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IV. Định hướng phát triển cho trang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CA4F-BFD3-4F79-9D5C-1B3EDEE9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Thêm chức năng giỏ hàng cho trang Shop.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Có thể đưa dữ liệu lên cơ sở dữ liệu hay máy chủ.</a:t>
            </a:r>
          </a:p>
        </p:txBody>
      </p:sp>
    </p:spTree>
    <p:extLst>
      <p:ext uri="{BB962C8B-B14F-4D97-AF65-F5344CB8AC3E}">
        <p14:creationId xmlns:p14="http://schemas.microsoft.com/office/powerpoint/2010/main" val="14770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A3E8-70E0-46D1-AE48-4248D8E2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iCiel Cadena" panose="02000503000000020004" pitchFamily="2" charset="0"/>
              </a:rPr>
              <a:t>THANKS FOR WATCHING</a:t>
            </a:r>
          </a:p>
        </p:txBody>
      </p:sp>
      <p:pic>
        <p:nvPicPr>
          <p:cNvPr id="4098" name="Picture 2" descr="husia kompresia vyrástol thank you for watching gif plán predaja hlboko ...">
            <a:extLst>
              <a:ext uri="{FF2B5EF4-FFF2-40B4-BE49-F238E27FC236}">
                <a16:creationId xmlns:a16="http://schemas.microsoft.com/office/drawing/2014/main" id="{9B5D137F-32D7-4399-A1A4-DF595B6C625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12" y="1825625"/>
            <a:ext cx="77279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517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292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iCiel Baliho Script</vt:lpstr>
      <vt:lpstr>iCiel Cadena</vt:lpstr>
      <vt:lpstr>iCiel Gotham Ultra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I. Ý tưởng</vt:lpstr>
      <vt:lpstr>II. Các chức năng của trang web</vt:lpstr>
      <vt:lpstr>III. Khó khăn trong quá trình làm</vt:lpstr>
      <vt:lpstr>III. Khó khăn trong quá trình làm</vt:lpstr>
      <vt:lpstr>IV. Định hướng phát triển cho trang web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Phan Minh</dc:creator>
  <cp:lastModifiedBy>Nhat Phan Minh</cp:lastModifiedBy>
  <cp:revision>7</cp:revision>
  <dcterms:created xsi:type="dcterms:W3CDTF">2024-01-21T01:26:53Z</dcterms:created>
  <dcterms:modified xsi:type="dcterms:W3CDTF">2024-01-21T02:18:22Z</dcterms:modified>
</cp:coreProperties>
</file>