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59C8-66EC-4254-99AA-AB78F3537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8BD3-14D0-4C29-BDDF-30FF420D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D981-46F5-470E-AB55-4C14BF26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60F1-BF9E-47ED-A8BF-6808011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A77-6E6E-4504-9194-E77B527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6149-FCA6-42C2-B612-DDE27BC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A1D79-D107-46EA-B8B3-7A1F61A2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2A58-81F4-41F8-8E73-69B153B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AE28-B45E-4583-B1C1-41C08EDA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2C1F-3EDB-4111-9675-EA6B296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88A5F-B13F-410E-83AA-F1821A6B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FA71-C036-4C62-9EE5-D835956B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8ED9-BE60-4569-9B8F-148FB388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0D00-C1E2-4C4E-A239-F5B3773C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7BE2-6A4B-4C96-9D34-0D65610B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3ACF-6372-429A-B200-522D3C8A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5BAC-2403-4C16-90D5-21E01E51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CD0D-120E-4080-A1F5-BD9D0485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1526-DC97-4189-B783-E23DB38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B117-4514-4C46-B770-18FC5374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8288-74C8-4E7D-AAA9-F2F38E20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DCA80-92E0-42C4-A0F8-903DC6D4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9DA9-8ADB-4D2C-BE98-1DE7B3F0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F38E-1A16-47CA-9819-17CD3865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FD83-3168-4E4A-B03B-CFC66DAC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3029-B180-4A66-842F-CBE474A0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B760-D8AE-495A-BA91-15E9AC9A7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51470-6081-4C8F-A036-BDCDF81D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D33E-3EEA-49B6-BF08-52A35EC4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E24D-3EF9-4C7E-9F63-17FD579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2617-FB49-4327-B860-354BFB48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358-D9F6-4899-AA22-D809DD6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8FC4-AB4F-45F9-9424-5731D9ED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66037-8141-48E4-8931-1D61FCF7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C2B84-2B8C-4631-AF15-4EB95D7B7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A1CB-C46C-4437-A5AF-BA93ECC02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A24A1-B721-4844-A1D5-CFE643A7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620ED-8421-4B71-9EB0-4C81DABD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DE41-589F-4716-940F-448B11E3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C63-B4E0-4F81-8BB7-376A8FC3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CAFC-E8A9-4847-867A-C266B97C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15FEC-852E-443E-B944-07AE825E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688B4-D5E6-4BC7-89EB-94AA8314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5109E-F828-4C84-A1B2-E98889F7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923A8-EDA7-452A-980D-F1A0BA1E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2A44-6B85-4DEB-AF23-65A3798F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01CE-E2DD-478F-82F4-89A1C28E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D316-851B-48DC-AD58-F9584E26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80AF4-CC1F-4C2E-AE90-FDBC9038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90AA-922D-40A7-B8D4-4BC5BFB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78C25-CFA3-4BB7-B901-2CF934D5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A052-20A7-4415-8DD8-8C31A2AA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73D5-42E1-4501-B740-5EE0C643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F6623-EC16-4B70-A2F4-00093FC8A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A824D-4AF6-4EAD-8BDD-B1F2759F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3156-ABD3-43AD-A4CB-035B326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100D-F69F-4014-BC59-CB9E2B9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48EFE-018C-423C-B8F4-EDFD51D9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D584-EDC1-41EC-87FB-43BC2C68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644D-2BAC-47CE-A404-A6BD3678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014-4F7C-4C16-84E7-8DC91E3DE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9F42-72FC-481A-8505-1946C365CE5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7230-2CB2-49D3-9A3F-C2006193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8925-4D9A-4FAC-8F74-970FBAD7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7519-0290-452D-8372-7C8F41969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25B4-59C5-4422-8D0B-698DB2BA4052}"/>
              </a:ext>
            </a:extLst>
          </p:cNvPr>
          <p:cNvSpPr/>
          <p:nvPr/>
        </p:nvSpPr>
        <p:spPr>
          <a:xfrm>
            <a:off x="0" y="0"/>
            <a:ext cx="12192000" cy="1290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1533-B572-49D7-81DA-07C36AE662FE}"/>
              </a:ext>
            </a:extLst>
          </p:cNvPr>
          <p:cNvSpPr txBox="1"/>
          <p:nvPr/>
        </p:nvSpPr>
        <p:spPr>
          <a:xfrm>
            <a:off x="5550017" y="41462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4A09A-A14F-49F9-ACD9-BD44946702B5}"/>
              </a:ext>
            </a:extLst>
          </p:cNvPr>
          <p:cNvSpPr/>
          <p:nvPr/>
        </p:nvSpPr>
        <p:spPr>
          <a:xfrm>
            <a:off x="3397623" y="1414174"/>
            <a:ext cx="50292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B6F8B-1610-4953-B932-9148E9CAE7EE}"/>
              </a:ext>
            </a:extLst>
          </p:cNvPr>
          <p:cNvSpPr/>
          <p:nvPr/>
        </p:nvSpPr>
        <p:spPr>
          <a:xfrm>
            <a:off x="242047" y="1414174"/>
            <a:ext cx="2581835" cy="1290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35733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25B4-59C5-4422-8D0B-698DB2BA4052}"/>
              </a:ext>
            </a:extLst>
          </p:cNvPr>
          <p:cNvSpPr/>
          <p:nvPr/>
        </p:nvSpPr>
        <p:spPr>
          <a:xfrm>
            <a:off x="0" y="0"/>
            <a:ext cx="12192000" cy="1290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1533-B572-49D7-81DA-07C36AE662FE}"/>
              </a:ext>
            </a:extLst>
          </p:cNvPr>
          <p:cNvSpPr txBox="1"/>
          <p:nvPr/>
        </p:nvSpPr>
        <p:spPr>
          <a:xfrm>
            <a:off x="4564843" y="419125"/>
            <a:ext cx="306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&amp; CONTACT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1E796-D3B3-4AD5-9FB8-654DAE79E8F8}"/>
              </a:ext>
            </a:extLst>
          </p:cNvPr>
          <p:cNvSpPr/>
          <p:nvPr/>
        </p:nvSpPr>
        <p:spPr>
          <a:xfrm>
            <a:off x="1030942" y="1474676"/>
            <a:ext cx="10130116" cy="496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A2631-5FE0-4D7D-845C-560C05AF6A30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096000" y="1474676"/>
            <a:ext cx="0" cy="496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1BAAF-A3A5-466F-A097-B64E4B1F1EC0}"/>
              </a:ext>
            </a:extLst>
          </p:cNvPr>
          <p:cNvSpPr txBox="1"/>
          <p:nvPr/>
        </p:nvSpPr>
        <p:spPr>
          <a:xfrm>
            <a:off x="1156447" y="1658470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Email: 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25E7E-4E86-4999-9F14-A8F1AE76FDF2}"/>
              </a:ext>
            </a:extLst>
          </p:cNvPr>
          <p:cNvSpPr txBox="1"/>
          <p:nvPr/>
        </p:nvSpPr>
        <p:spPr>
          <a:xfrm>
            <a:off x="1156447" y="230389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number: 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E230E-FB9A-48BB-BFC0-9571FC0B0B1D}"/>
              </a:ext>
            </a:extLst>
          </p:cNvPr>
          <p:cNvSpPr txBox="1"/>
          <p:nvPr/>
        </p:nvSpPr>
        <p:spPr>
          <a:xfrm>
            <a:off x="1156447" y="2949316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Location: 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F3473-FF7F-46AD-B251-51F12C352ED7}"/>
              </a:ext>
            </a:extLst>
          </p:cNvPr>
          <p:cNvSpPr txBox="1"/>
          <p:nvPr/>
        </p:nvSpPr>
        <p:spPr>
          <a:xfrm>
            <a:off x="6221505" y="165846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E7B6BF-F5D5-44D2-8AF9-A05F4073ACE8}"/>
              </a:ext>
            </a:extLst>
          </p:cNvPr>
          <p:cNvCxnSpPr/>
          <p:nvPr/>
        </p:nvCxnSpPr>
        <p:spPr>
          <a:xfrm>
            <a:off x="6221506" y="2420471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858462-43FE-482B-9B20-8980435BCF18}"/>
              </a:ext>
            </a:extLst>
          </p:cNvPr>
          <p:cNvSpPr txBox="1"/>
          <p:nvPr/>
        </p:nvSpPr>
        <p:spPr>
          <a:xfrm>
            <a:off x="6225238" y="2705130"/>
            <a:ext cx="184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 message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C7242-9971-4634-A681-FC0BE7E69231}"/>
              </a:ext>
            </a:extLst>
          </p:cNvPr>
          <p:cNvCxnSpPr/>
          <p:nvPr/>
        </p:nvCxnSpPr>
        <p:spPr>
          <a:xfrm>
            <a:off x="6225239" y="3467132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0718D9-7EEB-4A50-BCE0-74052CB51C50}"/>
              </a:ext>
            </a:extLst>
          </p:cNvPr>
          <p:cNvCxnSpPr/>
          <p:nvPr/>
        </p:nvCxnSpPr>
        <p:spPr>
          <a:xfrm>
            <a:off x="6221505" y="4013979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7E65B-2D84-42C0-8D9C-E324F3F0A21F}"/>
              </a:ext>
            </a:extLst>
          </p:cNvPr>
          <p:cNvCxnSpPr/>
          <p:nvPr/>
        </p:nvCxnSpPr>
        <p:spPr>
          <a:xfrm>
            <a:off x="6217771" y="4560826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3C155E-DB19-43EE-BFAF-D3BB5B4036B0}"/>
              </a:ext>
            </a:extLst>
          </p:cNvPr>
          <p:cNvCxnSpPr/>
          <p:nvPr/>
        </p:nvCxnSpPr>
        <p:spPr>
          <a:xfrm>
            <a:off x="6214037" y="5107673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C10AE1-B0CA-4266-B244-9D158DAD22B3}"/>
              </a:ext>
            </a:extLst>
          </p:cNvPr>
          <p:cNvCxnSpPr/>
          <p:nvPr/>
        </p:nvCxnSpPr>
        <p:spPr>
          <a:xfrm>
            <a:off x="6210303" y="5654520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05C1E-BF8A-4711-8B7A-66FF32C7ACBA}"/>
              </a:ext>
            </a:extLst>
          </p:cNvPr>
          <p:cNvCxnSpPr/>
          <p:nvPr/>
        </p:nvCxnSpPr>
        <p:spPr>
          <a:xfrm>
            <a:off x="6206569" y="6201367"/>
            <a:ext cx="4742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2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25B4-59C5-4422-8D0B-698DB2BA4052}"/>
              </a:ext>
            </a:extLst>
          </p:cNvPr>
          <p:cNvSpPr/>
          <p:nvPr/>
        </p:nvSpPr>
        <p:spPr>
          <a:xfrm>
            <a:off x="0" y="0"/>
            <a:ext cx="12192000" cy="1290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1533-B572-49D7-81DA-07C36AE662FE}"/>
              </a:ext>
            </a:extLst>
          </p:cNvPr>
          <p:cNvSpPr txBox="1"/>
          <p:nvPr/>
        </p:nvSpPr>
        <p:spPr>
          <a:xfrm>
            <a:off x="5049078" y="414626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37F6D-C17E-472C-AA43-3D49F7516487}"/>
              </a:ext>
            </a:extLst>
          </p:cNvPr>
          <p:cNvSpPr/>
          <p:nvPr/>
        </p:nvSpPr>
        <p:spPr>
          <a:xfrm>
            <a:off x="1716740" y="1541927"/>
            <a:ext cx="8758518" cy="4751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BF600-5CAC-4342-BA08-BD6C3287FCE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6095999" y="1541927"/>
            <a:ext cx="0" cy="4751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3F92CE-96A5-4C46-8A64-95AE24E80000}"/>
              </a:ext>
            </a:extLst>
          </p:cNvPr>
          <p:cNvSpPr txBox="1"/>
          <p:nvPr/>
        </p:nvSpPr>
        <p:spPr>
          <a:xfrm>
            <a:off x="2842697" y="3455909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Ảnh đại diện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2B3D3-928A-4EF3-A505-D6AEF6985852}"/>
              </a:ext>
            </a:extLst>
          </p:cNvPr>
          <p:cNvSpPr txBox="1"/>
          <p:nvPr/>
        </p:nvSpPr>
        <p:spPr>
          <a:xfrm>
            <a:off x="6427020" y="2339788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Email or phone 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99C01F-1A27-4263-AF90-8BD7BE0D3676}"/>
              </a:ext>
            </a:extLst>
          </p:cNvPr>
          <p:cNvCxnSpPr/>
          <p:nvPr/>
        </p:nvCxnSpPr>
        <p:spPr>
          <a:xfrm>
            <a:off x="6436659" y="3065929"/>
            <a:ext cx="334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93629-81AB-477D-8BB6-5B5ACB1CA7F3}"/>
              </a:ext>
            </a:extLst>
          </p:cNvPr>
          <p:cNvSpPr txBox="1"/>
          <p:nvPr/>
        </p:nvSpPr>
        <p:spPr>
          <a:xfrm>
            <a:off x="6436659" y="331693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9473D6-EBE4-4E1C-97C1-DA71D2ABE3D7}"/>
              </a:ext>
            </a:extLst>
          </p:cNvPr>
          <p:cNvCxnSpPr/>
          <p:nvPr/>
        </p:nvCxnSpPr>
        <p:spPr>
          <a:xfrm>
            <a:off x="6446298" y="4043080"/>
            <a:ext cx="334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C30FF6-EDEB-4F93-9984-BD4A9A1BD94E}"/>
              </a:ext>
            </a:extLst>
          </p:cNvPr>
          <p:cNvSpPr/>
          <p:nvPr/>
        </p:nvSpPr>
        <p:spPr>
          <a:xfrm>
            <a:off x="6465457" y="4695257"/>
            <a:ext cx="3640344" cy="416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7A471-2DD8-4F7F-B0C9-3142C5AD0E2D}"/>
              </a:ext>
            </a:extLst>
          </p:cNvPr>
          <p:cNvSpPr txBox="1"/>
          <p:nvPr/>
        </p:nvSpPr>
        <p:spPr>
          <a:xfrm>
            <a:off x="8285629" y="4147227"/>
            <a:ext cx="2009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password?</a:t>
            </a:r>
          </a:p>
        </p:txBody>
      </p:sp>
    </p:spTree>
    <p:extLst>
      <p:ext uri="{BB962C8B-B14F-4D97-AF65-F5344CB8AC3E}">
        <p14:creationId xmlns:p14="http://schemas.microsoft.com/office/powerpoint/2010/main" val="426970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25B4-59C5-4422-8D0B-698DB2BA4052}"/>
              </a:ext>
            </a:extLst>
          </p:cNvPr>
          <p:cNvSpPr/>
          <p:nvPr/>
        </p:nvSpPr>
        <p:spPr>
          <a:xfrm>
            <a:off x="0" y="0"/>
            <a:ext cx="12192000" cy="1290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1533-B572-49D7-81DA-07C36AE662FE}"/>
              </a:ext>
            </a:extLst>
          </p:cNvPr>
          <p:cNvSpPr txBox="1"/>
          <p:nvPr/>
        </p:nvSpPr>
        <p:spPr>
          <a:xfrm>
            <a:off x="4793399" y="414626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37F6D-C17E-472C-AA43-3D49F7516487}"/>
              </a:ext>
            </a:extLst>
          </p:cNvPr>
          <p:cNvSpPr/>
          <p:nvPr/>
        </p:nvSpPr>
        <p:spPr>
          <a:xfrm>
            <a:off x="1716740" y="1541927"/>
            <a:ext cx="8758518" cy="4751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725EB-F6A3-48A7-842C-EBEDB411D32B}"/>
              </a:ext>
            </a:extLst>
          </p:cNvPr>
          <p:cNvSpPr txBox="1"/>
          <p:nvPr/>
        </p:nvSpPr>
        <p:spPr>
          <a:xfrm>
            <a:off x="1936376" y="173915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B45E09-D4DE-488B-8AD3-E6E83347202C}"/>
              </a:ext>
            </a:extLst>
          </p:cNvPr>
          <p:cNvCxnSpPr/>
          <p:nvPr/>
        </p:nvCxnSpPr>
        <p:spPr>
          <a:xfrm>
            <a:off x="2034988" y="2528047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314C3B-7046-42AE-B7A8-94DA896DEC4C}"/>
              </a:ext>
            </a:extLst>
          </p:cNvPr>
          <p:cNvSpPr txBox="1"/>
          <p:nvPr/>
        </p:nvSpPr>
        <p:spPr>
          <a:xfrm>
            <a:off x="1936376" y="2725273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E12460-BE0E-4D1A-970A-AF09BC149ABF}"/>
              </a:ext>
            </a:extLst>
          </p:cNvPr>
          <p:cNvCxnSpPr/>
          <p:nvPr/>
        </p:nvCxnSpPr>
        <p:spPr>
          <a:xfrm>
            <a:off x="2034988" y="3514167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54CF31-A6E6-4854-A7EE-C3AA54BCCF48}"/>
              </a:ext>
            </a:extLst>
          </p:cNvPr>
          <p:cNvSpPr txBox="1"/>
          <p:nvPr/>
        </p:nvSpPr>
        <p:spPr>
          <a:xfrm>
            <a:off x="1954009" y="371139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4D398-971D-4EB7-A526-EDF3D3E0A1FF}"/>
              </a:ext>
            </a:extLst>
          </p:cNvPr>
          <p:cNvSpPr/>
          <p:nvPr/>
        </p:nvSpPr>
        <p:spPr>
          <a:xfrm>
            <a:off x="2097741" y="4345632"/>
            <a:ext cx="251010" cy="2510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0C122A-0ECE-4203-A07D-955E7E93AC99}"/>
              </a:ext>
            </a:extLst>
          </p:cNvPr>
          <p:cNvSpPr/>
          <p:nvPr/>
        </p:nvSpPr>
        <p:spPr>
          <a:xfrm>
            <a:off x="2097741" y="4883517"/>
            <a:ext cx="251010" cy="2510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2921F-DB6D-4227-9830-ED4A7A624C6C}"/>
              </a:ext>
            </a:extLst>
          </p:cNvPr>
          <p:cNvSpPr/>
          <p:nvPr/>
        </p:nvSpPr>
        <p:spPr>
          <a:xfrm>
            <a:off x="2097741" y="5421402"/>
            <a:ext cx="251010" cy="2510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058BA-69C1-43A7-A697-98CD004FB162}"/>
              </a:ext>
            </a:extLst>
          </p:cNvPr>
          <p:cNvSpPr txBox="1"/>
          <p:nvPr/>
        </p:nvSpPr>
        <p:spPr>
          <a:xfrm>
            <a:off x="2575975" y="4235846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F87CD-FD91-4A8E-9645-D3F2C84127E5}"/>
              </a:ext>
            </a:extLst>
          </p:cNvPr>
          <p:cNvSpPr txBox="1"/>
          <p:nvPr/>
        </p:nvSpPr>
        <p:spPr>
          <a:xfrm>
            <a:off x="2575975" y="477818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41731-13CB-4E4B-947D-A2631672448A}"/>
              </a:ext>
            </a:extLst>
          </p:cNvPr>
          <p:cNvSpPr txBox="1"/>
          <p:nvPr/>
        </p:nvSpPr>
        <p:spPr>
          <a:xfrm>
            <a:off x="2575975" y="532053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B927C4-1BAF-4B96-B204-AB5D2B5EF5E7}"/>
              </a:ext>
            </a:extLst>
          </p:cNvPr>
          <p:cNvSpPr txBox="1"/>
          <p:nvPr/>
        </p:nvSpPr>
        <p:spPr>
          <a:xfrm>
            <a:off x="6096000" y="1739153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52B7BD-18C6-4F1C-BABF-5F1E9378FEA5}"/>
              </a:ext>
            </a:extLst>
          </p:cNvPr>
          <p:cNvCxnSpPr/>
          <p:nvPr/>
        </p:nvCxnSpPr>
        <p:spPr>
          <a:xfrm>
            <a:off x="6194612" y="2528047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68385D-C003-4BD8-A891-A3E3E4F3B7BE}"/>
              </a:ext>
            </a:extLst>
          </p:cNvPr>
          <p:cNvSpPr txBox="1"/>
          <p:nvPr/>
        </p:nvSpPr>
        <p:spPr>
          <a:xfrm>
            <a:off x="6096000" y="2711839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5EA63C-1C3E-4274-9786-A6769B5ACB88}"/>
              </a:ext>
            </a:extLst>
          </p:cNvPr>
          <p:cNvCxnSpPr/>
          <p:nvPr/>
        </p:nvCxnSpPr>
        <p:spPr>
          <a:xfrm>
            <a:off x="6194612" y="3500733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F2BCF0-D3F1-4091-9E32-8A53E41FA31E}"/>
              </a:ext>
            </a:extLst>
          </p:cNvPr>
          <p:cNvSpPr txBox="1"/>
          <p:nvPr/>
        </p:nvSpPr>
        <p:spPr>
          <a:xfrm>
            <a:off x="6096000" y="3684497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EEE012-7F62-4518-BC28-10CC8E5DE6E9}"/>
              </a:ext>
            </a:extLst>
          </p:cNvPr>
          <p:cNvCxnSpPr/>
          <p:nvPr/>
        </p:nvCxnSpPr>
        <p:spPr>
          <a:xfrm>
            <a:off x="6194612" y="4473391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C8496DD-E627-41ED-B5B9-E252FD4D92DB}"/>
              </a:ext>
            </a:extLst>
          </p:cNvPr>
          <p:cNvSpPr txBox="1"/>
          <p:nvPr/>
        </p:nvSpPr>
        <p:spPr>
          <a:xfrm>
            <a:off x="6096000" y="4778189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60D018-CADB-4192-870D-F3001B830C2E}"/>
              </a:ext>
            </a:extLst>
          </p:cNvPr>
          <p:cNvCxnSpPr/>
          <p:nvPr/>
        </p:nvCxnSpPr>
        <p:spPr>
          <a:xfrm>
            <a:off x="6194612" y="5567083"/>
            <a:ext cx="2554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2628EC-B2D0-4539-A514-CE63E4479DCE}"/>
              </a:ext>
            </a:extLst>
          </p:cNvPr>
          <p:cNvSpPr/>
          <p:nvPr/>
        </p:nvSpPr>
        <p:spPr>
          <a:xfrm>
            <a:off x="3427490" y="5862918"/>
            <a:ext cx="242046" cy="24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33247-217A-4C5C-9487-50079D01C7CA}"/>
              </a:ext>
            </a:extLst>
          </p:cNvPr>
          <p:cNvSpPr txBox="1"/>
          <p:nvPr/>
        </p:nvSpPr>
        <p:spPr>
          <a:xfrm>
            <a:off x="3890682" y="5753108"/>
            <a:ext cx="399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Agree to Our Terms of Privacy</a:t>
            </a:r>
          </a:p>
        </p:txBody>
      </p:sp>
    </p:spTree>
    <p:extLst>
      <p:ext uri="{BB962C8B-B14F-4D97-AF65-F5344CB8AC3E}">
        <p14:creationId xmlns:p14="http://schemas.microsoft.com/office/powerpoint/2010/main" val="387323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25B4-59C5-4422-8D0B-698DB2BA4052}"/>
              </a:ext>
            </a:extLst>
          </p:cNvPr>
          <p:cNvSpPr/>
          <p:nvPr/>
        </p:nvSpPr>
        <p:spPr>
          <a:xfrm>
            <a:off x="0" y="0"/>
            <a:ext cx="12192000" cy="12909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1533-B572-49D7-81DA-07C36AE662FE}"/>
              </a:ext>
            </a:extLst>
          </p:cNvPr>
          <p:cNvSpPr txBox="1"/>
          <p:nvPr/>
        </p:nvSpPr>
        <p:spPr>
          <a:xfrm>
            <a:off x="4793399" y="414626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A99AF-2CE9-4451-96F0-91F1605543DA}"/>
              </a:ext>
            </a:extLst>
          </p:cNvPr>
          <p:cNvSpPr/>
          <p:nvPr/>
        </p:nvSpPr>
        <p:spPr>
          <a:xfrm>
            <a:off x="313765" y="1981200"/>
            <a:ext cx="3630706" cy="3630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SW Legacy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76A448-A3B6-405D-AA92-7E54C0614DE1}"/>
              </a:ext>
            </a:extLst>
          </p:cNvPr>
          <p:cNvSpPr/>
          <p:nvPr/>
        </p:nvSpPr>
        <p:spPr>
          <a:xfrm>
            <a:off x="4280647" y="1981200"/>
            <a:ext cx="3630706" cy="3630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SW2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0F1191-9238-49E4-AC13-97E1BE45E9FF}"/>
              </a:ext>
            </a:extLst>
          </p:cNvPr>
          <p:cNvSpPr/>
          <p:nvPr/>
        </p:nvSpPr>
        <p:spPr>
          <a:xfrm>
            <a:off x="8247529" y="1981200"/>
            <a:ext cx="3630706" cy="3630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7508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7</cp:revision>
  <dcterms:created xsi:type="dcterms:W3CDTF">2023-08-14T09:23:15Z</dcterms:created>
  <dcterms:modified xsi:type="dcterms:W3CDTF">2023-08-14T10:52:51Z</dcterms:modified>
</cp:coreProperties>
</file>