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9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183E944E-B4E6-4777-B235-84368B3F230B}"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9"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BA6CEDCF-37C6-4349-9BA8-0BB7DD0E91A5}"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1"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B4214795-A2A7-41F6-A8EA-25F3133D08C7}"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3"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4"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5DA4807B-80F7-4C0D-9461-65FD58C2A4BC}"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555C77C7-BC55-443F-B59A-4CC9E8A0D505}"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8D4B5E7-7FAA-486E-A8ED-F8D3CD510425}"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8"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9"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0"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A6A4DBD9-7332-405E-AE44-78B1D1247005}"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2"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3"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4"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75F043E-4ACB-42D9-A267-B80EC7704A6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6"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7"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8"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DC5F1DE7-AD9D-4C6E-A330-D4F5C704ABBE}"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0"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1"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E154F491-733B-4745-89DD-DC17E7B3BA3D}"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3"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4"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5"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6"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CD43DBC5-FB7E-45F0-AD28-ACCF906A2E95}"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8"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9"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0"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1"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2"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3"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AA1FBA15-8C95-44E8-B162-D988FD4A2B21}"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691B436C-92DE-4A7C-B46C-822C6BD7F3D4}"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2"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AAE989B3-1D66-404D-BEAE-C1C57074B66A}"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4"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B92E4CAC-25DC-4B2A-BD95-C31B1138DEC2}"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6"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7"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51FB70FF-0B94-411C-B01A-04D0962ABDF7}"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A9F61879-16B3-4348-99D5-A5C741FEE54A}"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307E3EE2-2565-46A8-9969-1983DF011168}"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1"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2"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3"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E843982A-95EA-42A5-AE01-97E735A404D7}"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5"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6"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7"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83763D96-1442-4BB0-BB49-513F46ECB07C}"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9"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0"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1"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01F6CE62-7D08-4E1D-B148-41BC81E5BD3B}"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3"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4"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BB6E102B-96E6-4F2E-8D5A-0D36322163F3}"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6"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7"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8"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9"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D2ECD517-3F62-4656-8092-046AE9DB7796}"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21"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2"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3"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4"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5"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6"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EA8C4D5D-070E-48C2-BF76-119CED716E06}"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2CBE14CC-96AF-46F7-B694-4373860616E4}"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35"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AFE66239-49C3-4734-8D57-40637FF581B1}"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37"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DFA107D0-444A-4F1C-803F-9E3321067A39}"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39"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0"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24B9197D-F7CA-44DB-A841-D862E117AB34}"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FE9FF984-6FD7-4060-BA74-364B5CA9984F}"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AA6607DA-BEEA-4739-BD55-0DB7CDFA043F}"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4"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5"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6"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842E9BCE-666B-44C8-8A47-70A9C45E03A9}"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8"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9"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0"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CEEFAFCB-27A2-45E8-BF5A-3B2E1B7819E3}"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2"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3"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4"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839DAB3F-E317-48C0-960F-124F1284DB06}"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6"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7"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D4A4B380-7BEF-4CFB-9C18-26956EBC8B49}"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9"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0"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1"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2"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3F7093E5-A639-4E4B-9852-7E2DD054970E}" type="slidenum">
              <a:t>‹#›</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64"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5"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6"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7"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8"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9"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1BBA10D8-F417-44C5-B4B3-0546995CBFAD}" type="slidenum">
              <a:t>‹#›</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F7EB1C47-B81B-4070-8FA4-68A9B8EF9897}" type="slidenum">
              <a:t>‹#›</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78"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115750E1-1826-4788-ADF9-2D092ACBB871}"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0" name="PlaceHolder 2"/>
          <p:cNvSpPr>
            <a:spLocks noGrp="1"/>
          </p:cNvSpPr>
          <p:nvPr>
            <p:ph/>
          </p:nvPr>
        </p:nvSpPr>
        <p:spPr>
          <a:xfrm>
            <a:off x="504000" y="1326600"/>
            <a:ext cx="907200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E00C77EB-4635-4C74-BE4E-B63A0D95C4E5}"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2"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3"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55398F0D-E7F9-4A8C-A739-B69205423DC5}"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F3870656-FBCD-4186-9990-0FD99D617774}"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5"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05606885-B3FD-4689-83DB-4F3246096D1C}"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7"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8"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9"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B994BE66-25EA-4AC8-A362-ABBAE607D15E}"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1"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2"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3"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8BB59D4D-172D-4371-BEC0-BBF3B2CAC30E}"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5"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6"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7"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CA24ACA1-73D9-4AF3-B606-E47065A7A0C4}"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9" name="PlaceHolder 2"/>
          <p:cNvSpPr>
            <a:spLocks noGrp="1"/>
          </p:cNvSpPr>
          <p:nvPr>
            <p:ph/>
          </p:nvPr>
        </p:nvSpPr>
        <p:spPr>
          <a:xfrm>
            <a:off x="504000" y="132660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0" name="PlaceHolder 3"/>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17A59CB4-F12D-4AF9-89B1-AA0A80BB814E}"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02"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3"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4"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5" name="PlaceHolder 5"/>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0"/>
          </p:nvPr>
        </p:nvSpPr>
        <p:spPr/>
        <p:txBody>
          <a:bodyPr/>
          <a:lstStyle/>
          <a:p>
            <a:r>
              <a:t>Footer</a:t>
            </a:r>
          </a:p>
        </p:txBody>
      </p:sp>
      <p:sp>
        <p:nvSpPr>
          <p:cNvPr id="8" name="PlaceHolder 7"/>
          <p:cNvSpPr>
            <a:spLocks noGrp="1"/>
          </p:cNvSpPr>
          <p:nvPr>
            <p:ph type="sldNum" idx="11"/>
          </p:nvPr>
        </p:nvSpPr>
        <p:spPr/>
        <p:txBody>
          <a:bodyPr/>
          <a:lstStyle/>
          <a:p>
            <a:fld id="{E4884398-E001-4626-A96B-5AA453203963}" type="slidenum">
              <a:t>‹#›</a:t>
            </a:fld>
            <a:endParaRPr/>
          </a:p>
        </p:txBody>
      </p:sp>
      <p:sp>
        <p:nvSpPr>
          <p:cNvPr id="9" name="PlaceHolder 8"/>
          <p:cNvSpPr>
            <a:spLocks noGrp="1"/>
          </p:cNvSpPr>
          <p:nvPr>
            <p:ph type="dt" idx="12"/>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07" name="PlaceHolder 2"/>
          <p:cNvSpPr>
            <a:spLocks noGrp="1"/>
          </p:cNvSpPr>
          <p:nvPr>
            <p:ph/>
          </p:nvPr>
        </p:nvSpPr>
        <p:spPr>
          <a:xfrm>
            <a:off x="50400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8" name="PlaceHolder 3"/>
          <p:cNvSpPr>
            <a:spLocks noGrp="1"/>
          </p:cNvSpPr>
          <p:nvPr>
            <p:ph/>
          </p:nvPr>
        </p:nvSpPr>
        <p:spPr>
          <a:xfrm>
            <a:off x="357156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9" name="PlaceHolder 4"/>
          <p:cNvSpPr>
            <a:spLocks noGrp="1"/>
          </p:cNvSpPr>
          <p:nvPr>
            <p:ph/>
          </p:nvPr>
        </p:nvSpPr>
        <p:spPr>
          <a:xfrm>
            <a:off x="6639120" y="132660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0" name="PlaceHolder 5"/>
          <p:cNvSpPr>
            <a:spLocks noGrp="1"/>
          </p:cNvSpPr>
          <p:nvPr>
            <p:ph/>
          </p:nvPr>
        </p:nvSpPr>
        <p:spPr>
          <a:xfrm>
            <a:off x="50400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1" name="PlaceHolder 6"/>
          <p:cNvSpPr>
            <a:spLocks noGrp="1"/>
          </p:cNvSpPr>
          <p:nvPr>
            <p:ph/>
          </p:nvPr>
        </p:nvSpPr>
        <p:spPr>
          <a:xfrm>
            <a:off x="357156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2" name="PlaceHolder 7"/>
          <p:cNvSpPr>
            <a:spLocks noGrp="1"/>
          </p:cNvSpPr>
          <p:nvPr>
            <p:ph/>
          </p:nvPr>
        </p:nvSpPr>
        <p:spPr>
          <a:xfrm>
            <a:off x="6639120" y="3044520"/>
            <a:ext cx="292104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0"/>
          </p:nvPr>
        </p:nvSpPr>
        <p:spPr/>
        <p:txBody>
          <a:bodyPr/>
          <a:lstStyle/>
          <a:p>
            <a:r>
              <a:t>Footer</a:t>
            </a:r>
          </a:p>
        </p:txBody>
      </p:sp>
      <p:sp>
        <p:nvSpPr>
          <p:cNvPr id="10" name="PlaceHolder 9"/>
          <p:cNvSpPr>
            <a:spLocks noGrp="1"/>
          </p:cNvSpPr>
          <p:nvPr>
            <p:ph type="sldNum" idx="11"/>
          </p:nvPr>
        </p:nvSpPr>
        <p:spPr/>
        <p:txBody>
          <a:bodyPr/>
          <a:lstStyle/>
          <a:p>
            <a:fld id="{DA2FF4E7-67F0-41D9-A6A0-64B59B48E482}" type="slidenum">
              <a:t>‹#›</a:t>
            </a:fld>
            <a:endParaRPr/>
          </a:p>
        </p:txBody>
      </p:sp>
      <p:sp>
        <p:nvSpPr>
          <p:cNvPr id="11" name="PlaceHolder 10"/>
          <p:cNvSpPr>
            <a:spLocks noGrp="1"/>
          </p:cNvSpPr>
          <p:nvPr>
            <p:ph type="dt" idx="12"/>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lowchart: Document 4"/>
          <p:cNvSpPr/>
          <p:nvPr/>
        </p:nvSpPr>
        <p:spPr>
          <a:xfrm flipH="1" flipV="1">
            <a:off x="-5040" y="4494960"/>
            <a:ext cx="10075320" cy="1165320"/>
          </a:xfrm>
          <a:prstGeom prst="flowChartDocument">
            <a:avLst/>
          </a:prstGeom>
          <a:gradFill rotWithShape="0">
            <a:gsLst>
              <a:gs pos="0">
                <a:srgbClr val="77CAEE"/>
              </a:gs>
              <a:gs pos="100000">
                <a:srgbClr val="009BDD"/>
              </a:gs>
            </a:gsLst>
            <a:lin ang="0"/>
          </a:gradFill>
          <a:ln w="18000">
            <a:noFill/>
          </a:ln>
          <a:effectLst>
            <a:outerShdw dist="10800" dir="5400000" rotWithShape="0">
              <a:srgbClr val="009BDD"/>
            </a:outerShdw>
          </a:effectLst>
        </p:spPr>
        <p:style>
          <a:lnRef idx="0">
            <a:scrgbClr r="0" g="0" b="0"/>
          </a:lnRef>
          <a:fillRef idx="0">
            <a:scrgbClr r="0" g="0" b="0"/>
          </a:fillRef>
          <a:effectRef idx="0">
            <a:scrgbClr r="0" g="0" b="0"/>
          </a:effectRef>
          <a:fontRef idx="minor"/>
        </p:style>
      </p:sp>
      <p:sp>
        <p:nvSpPr>
          <p:cNvPr id="6" name="Rectangle 5"/>
          <p:cNvSpPr/>
          <p:nvPr/>
        </p:nvSpPr>
        <p:spPr>
          <a:xfrm>
            <a:off x="360000" y="5220000"/>
            <a:ext cx="2335320" cy="355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buNone/>
            </a:pPr>
            <a:r>
              <a:rPr lang="en-US" sz="1400" b="0" strike="noStrike" spc="-1">
                <a:solidFill>
                  <a:srgbClr val="FFFFFF"/>
                </a:solidFill>
                <a:latin typeface="Arial"/>
                <a:ea typeface="DejaVu Sans"/>
              </a:rPr>
              <a:t>&lt;date/time&gt;</a:t>
            </a:r>
            <a:endParaRPr lang="en-US" sz="1400" b="0" strike="noStrike" spc="-1">
              <a:latin typeface="Arial"/>
            </a:endParaRPr>
          </a:p>
        </p:txBody>
      </p:sp>
      <p:sp>
        <p:nvSpPr>
          <p:cNvPr id="2" name="Rectangle 1"/>
          <p:cNvSpPr/>
          <p:nvPr/>
        </p:nvSpPr>
        <p:spPr>
          <a:xfrm>
            <a:off x="7380000" y="5220000"/>
            <a:ext cx="2335320" cy="355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gn="r">
              <a:lnSpc>
                <a:spcPct val="100000"/>
              </a:lnSpc>
              <a:buNone/>
            </a:pPr>
            <a:fld id="{C97BB0B1-A205-443E-B55E-4CDD9B06F829}" type="slidenum">
              <a:rPr lang="en-US" sz="1400" b="0" strike="noStrike" spc="-1">
                <a:solidFill>
                  <a:srgbClr val="FFFFFF"/>
                </a:solidFill>
                <a:latin typeface="Arial"/>
                <a:ea typeface="DejaVu Sans"/>
              </a:rPr>
              <a:t>‹#›</a:t>
            </a:fld>
            <a:endParaRPr lang="en-US" sz="1400" b="0" strike="noStrike" spc="-1">
              <a:latin typeface="Arial"/>
            </a:endParaRPr>
          </a:p>
        </p:txBody>
      </p:sp>
      <p:sp>
        <p:nvSpPr>
          <p:cNvPr id="3" name="PlaceHolder 1"/>
          <p:cNvSpPr>
            <a:spLocks noGrp="1"/>
          </p:cNvSpPr>
          <p:nvPr>
            <p:ph type="title"/>
          </p:nvPr>
        </p:nvSpPr>
        <p:spPr>
          <a:xfrm>
            <a:off x="504000" y="226080"/>
            <a:ext cx="9071640" cy="94608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4"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Rectangle 40"/>
          <p:cNvSpPr/>
          <p:nvPr/>
        </p:nvSpPr>
        <p:spPr>
          <a:xfrm>
            <a:off x="0" y="0"/>
            <a:ext cx="10072080" cy="715320"/>
          </a:xfrm>
          <a:prstGeom prst="rect">
            <a:avLst/>
          </a:prstGeom>
          <a:gradFill rotWithShape="0">
            <a:gsLst>
              <a:gs pos="0">
                <a:srgbClr val="77CAEE"/>
              </a:gs>
              <a:gs pos="100000">
                <a:srgbClr val="009BDD"/>
              </a:gs>
            </a:gsLst>
            <a:lin ang="10800000"/>
          </a:gradFill>
          <a:ln w="18000">
            <a:noFill/>
          </a:ln>
          <a:effectLst>
            <a:outerShdw dist="10800" dir="5400000" rotWithShape="0">
              <a:srgbClr val="009BDD"/>
            </a:outerShdw>
          </a:effectLst>
        </p:spPr>
        <p:style>
          <a:lnRef idx="0">
            <a:scrgbClr r="0" g="0" b="0"/>
          </a:lnRef>
          <a:fillRef idx="0">
            <a:scrgbClr r="0" g="0" b="0"/>
          </a:fillRef>
          <a:effectRef idx="0">
            <a:scrgbClr r="0" g="0" b="0"/>
          </a:effectRef>
          <a:fontRef idx="minor"/>
        </p:style>
      </p:sp>
      <p:sp>
        <p:nvSpPr>
          <p:cNvPr id="42" name="Rectangle 41"/>
          <p:cNvSpPr/>
          <p:nvPr/>
        </p:nvSpPr>
        <p:spPr>
          <a:xfrm>
            <a:off x="3240" y="5040000"/>
            <a:ext cx="10072080" cy="626760"/>
          </a:xfrm>
          <a:prstGeom prst="rect">
            <a:avLst/>
          </a:prstGeom>
          <a:gradFill rotWithShape="0">
            <a:gsLst>
              <a:gs pos="0">
                <a:srgbClr val="77CAEE"/>
              </a:gs>
              <a:gs pos="100000">
                <a:srgbClr val="009BDD"/>
              </a:gs>
            </a:gsLst>
            <a:lin ang="10800000"/>
          </a:gradFill>
          <a:ln w="18000">
            <a:noFill/>
          </a:ln>
          <a:effectLst>
            <a:outerShdw dist="10800" dir="5400000" rotWithShape="0">
              <a:srgbClr val="009BDD"/>
            </a:outerShdw>
          </a:effectLst>
        </p:spPr>
        <p:style>
          <a:lnRef idx="0">
            <a:scrgbClr r="0" g="0" b="0"/>
          </a:lnRef>
          <a:fillRef idx="0">
            <a:scrgbClr r="0" g="0" b="0"/>
          </a:fillRef>
          <a:effectRef idx="0">
            <a:scrgbClr r="0" g="0" b="0"/>
          </a:effectRef>
          <a:fontRef idx="minor"/>
        </p:style>
      </p:sp>
      <p:sp>
        <p:nvSpPr>
          <p:cNvPr id="43" name="PlaceHolder 1"/>
          <p:cNvSpPr>
            <a:spLocks noGrp="1"/>
          </p:cNvSpPr>
          <p:nvPr>
            <p:ph type="ftr" idx="1"/>
          </p:nvPr>
        </p:nvSpPr>
        <p:spPr>
          <a:xfrm>
            <a:off x="3420000" y="5220000"/>
            <a:ext cx="3235320" cy="355320"/>
          </a:xfrm>
          <a:prstGeom prst="rect">
            <a:avLst/>
          </a:prstGeom>
          <a:noFill/>
          <a:ln w="0">
            <a:noFill/>
          </a:ln>
        </p:spPr>
        <p:txBody>
          <a:bodyPr lIns="0" tIns="0" rIns="0" bIns="0" anchor="t">
            <a:noAutofit/>
          </a:bodyPr>
          <a:lstStyle>
            <a:lvl1pPr algn="ctr">
              <a:lnSpc>
                <a:spcPct val="100000"/>
              </a:lnSpc>
              <a:buNone/>
              <a:defRPr lang="en-US" sz="1400" b="0" strike="noStrike" spc="-1">
                <a:solidFill>
                  <a:srgbClr val="FFFFFF"/>
                </a:solidFill>
                <a:latin typeface="Arial"/>
              </a:defRPr>
            </a:lvl1pPr>
          </a:lstStyle>
          <a:p>
            <a:pPr algn="ctr">
              <a:lnSpc>
                <a:spcPct val="100000"/>
              </a:lnSpc>
              <a:buNone/>
            </a:pPr>
            <a:r>
              <a:rPr lang="en-US" sz="1400" b="0" strike="noStrike" spc="-1">
                <a:solidFill>
                  <a:srgbClr val="FFFFFF"/>
                </a:solidFill>
                <a:latin typeface="Arial"/>
              </a:rPr>
              <a:t>&lt;footer&gt;</a:t>
            </a:r>
            <a:endParaRPr lang="en-US" sz="1400" b="0" strike="noStrike" spc="-1">
              <a:latin typeface="Times New Roman"/>
            </a:endParaRPr>
          </a:p>
        </p:txBody>
      </p:sp>
      <p:sp>
        <p:nvSpPr>
          <p:cNvPr id="44" name="PlaceHolder 2"/>
          <p:cNvSpPr>
            <a:spLocks noGrp="1"/>
          </p:cNvSpPr>
          <p:nvPr>
            <p:ph type="sldNum" idx="2"/>
          </p:nvPr>
        </p:nvSpPr>
        <p:spPr>
          <a:xfrm>
            <a:off x="7380000" y="5220000"/>
            <a:ext cx="2335320" cy="355320"/>
          </a:xfrm>
          <a:prstGeom prst="rect">
            <a:avLst/>
          </a:prstGeom>
          <a:noFill/>
          <a:ln w="0">
            <a:noFill/>
          </a:ln>
        </p:spPr>
        <p:txBody>
          <a:bodyPr lIns="0" tIns="0" rIns="0" bIns="0" anchor="t">
            <a:noAutofit/>
          </a:bodyPr>
          <a:lstStyle>
            <a:lvl1pPr algn="r">
              <a:lnSpc>
                <a:spcPct val="100000"/>
              </a:lnSpc>
              <a:buNone/>
              <a:defRPr lang="en-US" sz="1400" b="0" strike="noStrike" spc="-1">
                <a:solidFill>
                  <a:srgbClr val="FFFFFF"/>
                </a:solidFill>
                <a:latin typeface="Arial"/>
              </a:defRPr>
            </a:lvl1pPr>
          </a:lstStyle>
          <a:p>
            <a:pPr algn="r">
              <a:lnSpc>
                <a:spcPct val="100000"/>
              </a:lnSpc>
              <a:buNone/>
            </a:pPr>
            <a:fld id="{EE40D587-628E-4D39-8C8B-A7365E14A7E1}" type="slidenum">
              <a:rPr lang="en-US" sz="1400" b="0" strike="noStrike" spc="-1">
                <a:solidFill>
                  <a:srgbClr val="FFFFFF"/>
                </a:solidFill>
                <a:latin typeface="Arial"/>
              </a:rPr>
              <a:t>‹#›</a:t>
            </a:fld>
            <a:endParaRPr lang="en-US" sz="1400" b="0" strike="noStrike" spc="-1">
              <a:latin typeface="Times New Roman"/>
            </a:endParaRPr>
          </a:p>
        </p:txBody>
      </p:sp>
      <p:sp>
        <p:nvSpPr>
          <p:cNvPr id="45" name="PlaceHolder 3"/>
          <p:cNvSpPr>
            <a:spLocks noGrp="1"/>
          </p:cNvSpPr>
          <p:nvPr>
            <p:ph type="dt" idx="3"/>
          </p:nvPr>
        </p:nvSpPr>
        <p:spPr>
          <a:xfrm>
            <a:off x="360000" y="5220000"/>
            <a:ext cx="2335320" cy="35532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46" name="PlaceHolder 4"/>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7" name="PlaceHolder 5"/>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4" name="Rectangle 83"/>
          <p:cNvSpPr/>
          <p:nvPr/>
        </p:nvSpPr>
        <p:spPr>
          <a:xfrm>
            <a:off x="0" y="0"/>
            <a:ext cx="10072080" cy="715320"/>
          </a:xfrm>
          <a:prstGeom prst="rect">
            <a:avLst/>
          </a:prstGeom>
          <a:gradFill rotWithShape="0">
            <a:gsLst>
              <a:gs pos="0">
                <a:srgbClr val="77CAEE"/>
              </a:gs>
              <a:gs pos="100000">
                <a:srgbClr val="009BDD"/>
              </a:gs>
            </a:gsLst>
            <a:lin ang="10800000"/>
          </a:gradFill>
          <a:ln w="18000">
            <a:noFill/>
          </a:ln>
          <a:effectLst>
            <a:outerShdw dist="10800" dir="5400000" rotWithShape="0">
              <a:srgbClr val="009BDD"/>
            </a:outerShdw>
          </a:effectLst>
        </p:spPr>
        <p:style>
          <a:lnRef idx="0">
            <a:scrgbClr r="0" g="0" b="0"/>
          </a:lnRef>
          <a:fillRef idx="0">
            <a:scrgbClr r="0" g="0" b="0"/>
          </a:fillRef>
          <a:effectRef idx="0">
            <a:scrgbClr r="0" g="0" b="0"/>
          </a:effectRef>
          <a:fontRef idx="minor"/>
        </p:style>
      </p:sp>
      <p:sp>
        <p:nvSpPr>
          <p:cNvPr id="85" name="Rectangle 84"/>
          <p:cNvSpPr/>
          <p:nvPr/>
        </p:nvSpPr>
        <p:spPr>
          <a:xfrm>
            <a:off x="3240" y="5040000"/>
            <a:ext cx="10072080" cy="626760"/>
          </a:xfrm>
          <a:prstGeom prst="rect">
            <a:avLst/>
          </a:prstGeom>
          <a:gradFill rotWithShape="0">
            <a:gsLst>
              <a:gs pos="0">
                <a:srgbClr val="77CAEE"/>
              </a:gs>
              <a:gs pos="100000">
                <a:srgbClr val="009BDD"/>
              </a:gs>
            </a:gsLst>
            <a:lin ang="10800000"/>
          </a:gradFill>
          <a:ln w="18000">
            <a:noFill/>
          </a:ln>
          <a:effectLst>
            <a:outerShdw dist="10800" dir="5400000" rotWithShape="0">
              <a:srgbClr val="009BDD"/>
            </a:outerShdw>
          </a:effectLst>
        </p:spPr>
        <p:style>
          <a:lnRef idx="0">
            <a:scrgbClr r="0" g="0" b="0"/>
          </a:lnRef>
          <a:fillRef idx="0">
            <a:scrgbClr r="0" g="0" b="0"/>
          </a:fillRef>
          <a:effectRef idx="0">
            <a:scrgbClr r="0" g="0" b="0"/>
          </a:effectRef>
          <a:fontRef idx="minor"/>
        </p:style>
      </p:sp>
      <p:sp>
        <p:nvSpPr>
          <p:cNvPr id="86" name="PlaceHolder 1"/>
          <p:cNvSpPr>
            <a:spLocks noGrp="1"/>
          </p:cNvSpPr>
          <p:nvPr>
            <p:ph type="ftr" idx="4"/>
          </p:nvPr>
        </p:nvSpPr>
        <p:spPr>
          <a:xfrm>
            <a:off x="3420000" y="5220000"/>
            <a:ext cx="3235320" cy="355320"/>
          </a:xfrm>
          <a:prstGeom prst="rect">
            <a:avLst/>
          </a:prstGeom>
          <a:noFill/>
          <a:ln w="0">
            <a:noFill/>
          </a:ln>
        </p:spPr>
        <p:txBody>
          <a:bodyPr lIns="0" tIns="0" rIns="0" bIns="0" anchor="t">
            <a:noAutofit/>
          </a:bodyPr>
          <a:lstStyle>
            <a:lvl1pPr algn="ctr">
              <a:lnSpc>
                <a:spcPct val="100000"/>
              </a:lnSpc>
              <a:buNone/>
              <a:defRPr lang="en-US" sz="1400" b="0" strike="noStrike" spc="-1">
                <a:solidFill>
                  <a:srgbClr val="FFFFFF"/>
                </a:solidFill>
                <a:latin typeface="Arial"/>
              </a:defRPr>
            </a:lvl1pPr>
          </a:lstStyle>
          <a:p>
            <a:pPr algn="ctr">
              <a:lnSpc>
                <a:spcPct val="100000"/>
              </a:lnSpc>
              <a:buNone/>
            </a:pPr>
            <a:r>
              <a:rPr lang="en-US" sz="1400" b="0" strike="noStrike" spc="-1">
                <a:solidFill>
                  <a:srgbClr val="FFFFFF"/>
                </a:solidFill>
                <a:latin typeface="Arial"/>
              </a:rPr>
              <a:t>&lt;footer&gt;</a:t>
            </a:r>
            <a:endParaRPr lang="en-US" sz="1400" b="0" strike="noStrike" spc="-1">
              <a:latin typeface="Times New Roman"/>
            </a:endParaRPr>
          </a:p>
        </p:txBody>
      </p:sp>
      <p:sp>
        <p:nvSpPr>
          <p:cNvPr id="87" name="PlaceHolder 2"/>
          <p:cNvSpPr>
            <a:spLocks noGrp="1"/>
          </p:cNvSpPr>
          <p:nvPr>
            <p:ph type="sldNum" idx="5"/>
          </p:nvPr>
        </p:nvSpPr>
        <p:spPr>
          <a:xfrm>
            <a:off x="7380000" y="5220000"/>
            <a:ext cx="2335320" cy="355320"/>
          </a:xfrm>
          <a:prstGeom prst="rect">
            <a:avLst/>
          </a:prstGeom>
          <a:noFill/>
          <a:ln w="0">
            <a:noFill/>
          </a:ln>
        </p:spPr>
        <p:txBody>
          <a:bodyPr lIns="0" tIns="0" rIns="0" bIns="0" anchor="t">
            <a:noAutofit/>
          </a:bodyPr>
          <a:lstStyle>
            <a:lvl1pPr algn="r">
              <a:lnSpc>
                <a:spcPct val="100000"/>
              </a:lnSpc>
              <a:buNone/>
              <a:defRPr lang="en-US" sz="1400" b="0" strike="noStrike" spc="-1">
                <a:solidFill>
                  <a:srgbClr val="FFFFFF"/>
                </a:solidFill>
                <a:latin typeface="Arial"/>
              </a:defRPr>
            </a:lvl1pPr>
          </a:lstStyle>
          <a:p>
            <a:pPr algn="r">
              <a:lnSpc>
                <a:spcPct val="100000"/>
              </a:lnSpc>
              <a:buNone/>
            </a:pPr>
            <a:fld id="{B362AF9B-1480-4837-944A-46246FC006F1}" type="slidenum">
              <a:rPr lang="en-US" sz="1400" b="0" strike="noStrike" spc="-1">
                <a:solidFill>
                  <a:srgbClr val="FFFFFF"/>
                </a:solidFill>
                <a:latin typeface="Arial"/>
              </a:rPr>
              <a:t>‹#›</a:t>
            </a:fld>
            <a:endParaRPr lang="en-US" sz="1400" b="0" strike="noStrike" spc="-1">
              <a:latin typeface="Times New Roman"/>
            </a:endParaRPr>
          </a:p>
        </p:txBody>
      </p:sp>
      <p:sp>
        <p:nvSpPr>
          <p:cNvPr id="88" name="PlaceHolder 3"/>
          <p:cNvSpPr>
            <a:spLocks noGrp="1"/>
          </p:cNvSpPr>
          <p:nvPr>
            <p:ph type="dt" idx="6"/>
          </p:nvPr>
        </p:nvSpPr>
        <p:spPr>
          <a:xfrm>
            <a:off x="360000" y="5220000"/>
            <a:ext cx="2335320" cy="35532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89" name="PlaceHolder 4"/>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90" name="PlaceHolder 5"/>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7" name="Rectangle 126"/>
          <p:cNvSpPr/>
          <p:nvPr/>
        </p:nvSpPr>
        <p:spPr>
          <a:xfrm>
            <a:off x="0" y="0"/>
            <a:ext cx="10072080" cy="715320"/>
          </a:xfrm>
          <a:prstGeom prst="rect">
            <a:avLst/>
          </a:prstGeom>
          <a:gradFill rotWithShape="0">
            <a:gsLst>
              <a:gs pos="0">
                <a:srgbClr val="77CAEE"/>
              </a:gs>
              <a:gs pos="100000">
                <a:srgbClr val="009BDD"/>
              </a:gs>
            </a:gsLst>
            <a:lin ang="10800000"/>
          </a:gradFill>
          <a:ln w="18000">
            <a:noFill/>
          </a:ln>
          <a:effectLst>
            <a:outerShdw dist="10800" dir="5400000" rotWithShape="0">
              <a:srgbClr val="009BDD"/>
            </a:outerShdw>
          </a:effectLst>
        </p:spPr>
        <p:style>
          <a:lnRef idx="0">
            <a:scrgbClr r="0" g="0" b="0"/>
          </a:lnRef>
          <a:fillRef idx="0">
            <a:scrgbClr r="0" g="0" b="0"/>
          </a:fillRef>
          <a:effectRef idx="0">
            <a:scrgbClr r="0" g="0" b="0"/>
          </a:effectRef>
          <a:fontRef idx="minor"/>
        </p:style>
      </p:sp>
      <p:sp>
        <p:nvSpPr>
          <p:cNvPr id="128" name="Rectangle 127"/>
          <p:cNvSpPr/>
          <p:nvPr/>
        </p:nvSpPr>
        <p:spPr>
          <a:xfrm>
            <a:off x="3240" y="5040000"/>
            <a:ext cx="10072080" cy="626760"/>
          </a:xfrm>
          <a:prstGeom prst="rect">
            <a:avLst/>
          </a:prstGeom>
          <a:gradFill rotWithShape="0">
            <a:gsLst>
              <a:gs pos="0">
                <a:srgbClr val="77CAEE"/>
              </a:gs>
              <a:gs pos="100000">
                <a:srgbClr val="009BDD"/>
              </a:gs>
            </a:gsLst>
            <a:lin ang="10800000"/>
          </a:gradFill>
          <a:ln w="18000">
            <a:noFill/>
          </a:ln>
          <a:effectLst>
            <a:outerShdw dist="10800" dir="5400000" rotWithShape="0">
              <a:srgbClr val="009BDD"/>
            </a:outerShdw>
          </a:effectLst>
        </p:spPr>
        <p:style>
          <a:lnRef idx="0">
            <a:scrgbClr r="0" g="0" b="0"/>
          </a:lnRef>
          <a:fillRef idx="0">
            <a:scrgbClr r="0" g="0" b="0"/>
          </a:fillRef>
          <a:effectRef idx="0">
            <a:scrgbClr r="0" g="0" b="0"/>
          </a:effectRef>
          <a:fontRef idx="minor"/>
        </p:style>
      </p:sp>
      <p:sp>
        <p:nvSpPr>
          <p:cNvPr id="129" name="PlaceHolder 1"/>
          <p:cNvSpPr>
            <a:spLocks noGrp="1"/>
          </p:cNvSpPr>
          <p:nvPr>
            <p:ph type="ftr" idx="7"/>
          </p:nvPr>
        </p:nvSpPr>
        <p:spPr>
          <a:xfrm>
            <a:off x="3420000" y="5220000"/>
            <a:ext cx="3235320" cy="355320"/>
          </a:xfrm>
          <a:prstGeom prst="rect">
            <a:avLst/>
          </a:prstGeom>
          <a:noFill/>
          <a:ln w="0">
            <a:noFill/>
          </a:ln>
        </p:spPr>
        <p:txBody>
          <a:bodyPr lIns="0" tIns="0" rIns="0" bIns="0" anchor="t">
            <a:noAutofit/>
          </a:bodyPr>
          <a:lstStyle>
            <a:lvl1pPr algn="ctr">
              <a:lnSpc>
                <a:spcPct val="100000"/>
              </a:lnSpc>
              <a:buNone/>
              <a:defRPr lang="en-US" sz="1400" b="0" strike="noStrike" spc="-1">
                <a:solidFill>
                  <a:srgbClr val="FFFFFF"/>
                </a:solidFill>
                <a:latin typeface="Arial"/>
              </a:defRPr>
            </a:lvl1pPr>
          </a:lstStyle>
          <a:p>
            <a:pPr algn="ctr">
              <a:lnSpc>
                <a:spcPct val="100000"/>
              </a:lnSpc>
              <a:buNone/>
            </a:pPr>
            <a:r>
              <a:rPr lang="en-US" sz="1400" b="0" strike="noStrike" spc="-1">
                <a:solidFill>
                  <a:srgbClr val="FFFFFF"/>
                </a:solidFill>
                <a:latin typeface="Arial"/>
              </a:rPr>
              <a:t>&lt;footer&gt;</a:t>
            </a:r>
            <a:endParaRPr lang="en-US" sz="1400" b="0" strike="noStrike" spc="-1">
              <a:latin typeface="Times New Roman"/>
            </a:endParaRPr>
          </a:p>
        </p:txBody>
      </p:sp>
      <p:sp>
        <p:nvSpPr>
          <p:cNvPr id="130" name="PlaceHolder 2"/>
          <p:cNvSpPr>
            <a:spLocks noGrp="1"/>
          </p:cNvSpPr>
          <p:nvPr>
            <p:ph type="sldNum" idx="8"/>
          </p:nvPr>
        </p:nvSpPr>
        <p:spPr>
          <a:xfrm>
            <a:off x="7380000" y="5220000"/>
            <a:ext cx="2335320" cy="355320"/>
          </a:xfrm>
          <a:prstGeom prst="rect">
            <a:avLst/>
          </a:prstGeom>
          <a:noFill/>
          <a:ln w="0">
            <a:noFill/>
          </a:ln>
        </p:spPr>
        <p:txBody>
          <a:bodyPr lIns="0" tIns="0" rIns="0" bIns="0" anchor="t">
            <a:noAutofit/>
          </a:bodyPr>
          <a:lstStyle>
            <a:lvl1pPr algn="r">
              <a:lnSpc>
                <a:spcPct val="100000"/>
              </a:lnSpc>
              <a:buNone/>
              <a:defRPr lang="en-US" sz="1400" b="0" strike="noStrike" spc="-1">
                <a:solidFill>
                  <a:srgbClr val="FFFFFF"/>
                </a:solidFill>
                <a:latin typeface="Arial"/>
              </a:defRPr>
            </a:lvl1pPr>
          </a:lstStyle>
          <a:p>
            <a:pPr algn="r">
              <a:lnSpc>
                <a:spcPct val="100000"/>
              </a:lnSpc>
              <a:buNone/>
            </a:pPr>
            <a:fld id="{C94595CB-DC7B-49BA-8C54-95250F6B812A}" type="slidenum">
              <a:rPr lang="en-US" sz="1400" b="0" strike="noStrike" spc="-1">
                <a:solidFill>
                  <a:srgbClr val="FFFFFF"/>
                </a:solidFill>
                <a:latin typeface="Arial"/>
              </a:rPr>
              <a:t>‹#›</a:t>
            </a:fld>
            <a:endParaRPr lang="en-US" sz="1400" b="0" strike="noStrike" spc="-1">
              <a:latin typeface="Times New Roman"/>
            </a:endParaRPr>
          </a:p>
        </p:txBody>
      </p:sp>
      <p:sp>
        <p:nvSpPr>
          <p:cNvPr id="131" name="PlaceHolder 3"/>
          <p:cNvSpPr>
            <a:spLocks noGrp="1"/>
          </p:cNvSpPr>
          <p:nvPr>
            <p:ph type="dt" idx="9"/>
          </p:nvPr>
        </p:nvSpPr>
        <p:spPr>
          <a:xfrm>
            <a:off x="360000" y="5220000"/>
            <a:ext cx="2335320" cy="35532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132" name="PlaceHolder 4"/>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133" name="PlaceHolder 5"/>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0" name="Rectangle 169"/>
          <p:cNvSpPr/>
          <p:nvPr/>
        </p:nvSpPr>
        <p:spPr>
          <a:xfrm>
            <a:off x="0" y="0"/>
            <a:ext cx="10072080" cy="715320"/>
          </a:xfrm>
          <a:prstGeom prst="rect">
            <a:avLst/>
          </a:prstGeom>
          <a:gradFill rotWithShape="0">
            <a:gsLst>
              <a:gs pos="0">
                <a:srgbClr val="77CAEE"/>
              </a:gs>
              <a:gs pos="100000">
                <a:srgbClr val="009BDD"/>
              </a:gs>
            </a:gsLst>
            <a:lin ang="10800000"/>
          </a:gradFill>
          <a:ln w="18000">
            <a:noFill/>
          </a:ln>
          <a:effectLst>
            <a:outerShdw dist="10800" dir="5400000" rotWithShape="0">
              <a:srgbClr val="009BDD"/>
            </a:outerShdw>
          </a:effectLst>
        </p:spPr>
        <p:style>
          <a:lnRef idx="0">
            <a:scrgbClr r="0" g="0" b="0"/>
          </a:lnRef>
          <a:fillRef idx="0">
            <a:scrgbClr r="0" g="0" b="0"/>
          </a:fillRef>
          <a:effectRef idx="0">
            <a:scrgbClr r="0" g="0" b="0"/>
          </a:effectRef>
          <a:fontRef idx="minor"/>
        </p:style>
      </p:sp>
      <p:sp>
        <p:nvSpPr>
          <p:cNvPr id="171" name="Rectangle 170"/>
          <p:cNvSpPr/>
          <p:nvPr/>
        </p:nvSpPr>
        <p:spPr>
          <a:xfrm>
            <a:off x="3240" y="5040000"/>
            <a:ext cx="10072080" cy="626760"/>
          </a:xfrm>
          <a:prstGeom prst="rect">
            <a:avLst/>
          </a:prstGeom>
          <a:gradFill rotWithShape="0">
            <a:gsLst>
              <a:gs pos="0">
                <a:srgbClr val="77CAEE"/>
              </a:gs>
              <a:gs pos="100000">
                <a:srgbClr val="009BDD"/>
              </a:gs>
            </a:gsLst>
            <a:lin ang="10800000"/>
          </a:gradFill>
          <a:ln w="18000">
            <a:noFill/>
          </a:ln>
          <a:effectLst>
            <a:outerShdw dist="10800" dir="5400000" rotWithShape="0">
              <a:srgbClr val="009BDD"/>
            </a:outerShdw>
          </a:effectLst>
        </p:spPr>
        <p:style>
          <a:lnRef idx="0">
            <a:scrgbClr r="0" g="0" b="0"/>
          </a:lnRef>
          <a:fillRef idx="0">
            <a:scrgbClr r="0" g="0" b="0"/>
          </a:fillRef>
          <a:effectRef idx="0">
            <a:scrgbClr r="0" g="0" b="0"/>
          </a:effectRef>
          <a:fontRef idx="minor"/>
        </p:style>
      </p:sp>
      <p:sp>
        <p:nvSpPr>
          <p:cNvPr id="172" name="PlaceHolder 1"/>
          <p:cNvSpPr>
            <a:spLocks noGrp="1"/>
          </p:cNvSpPr>
          <p:nvPr>
            <p:ph type="ftr" idx="10"/>
          </p:nvPr>
        </p:nvSpPr>
        <p:spPr>
          <a:xfrm>
            <a:off x="3420000" y="5220000"/>
            <a:ext cx="3235320" cy="355320"/>
          </a:xfrm>
          <a:prstGeom prst="rect">
            <a:avLst/>
          </a:prstGeom>
          <a:noFill/>
          <a:ln w="0">
            <a:noFill/>
          </a:ln>
        </p:spPr>
        <p:txBody>
          <a:bodyPr lIns="0" tIns="0" rIns="0" bIns="0" anchor="t">
            <a:noAutofit/>
          </a:bodyPr>
          <a:lstStyle>
            <a:lvl1pPr algn="ctr">
              <a:lnSpc>
                <a:spcPct val="100000"/>
              </a:lnSpc>
              <a:buNone/>
              <a:defRPr lang="en-US" sz="1400" b="0" strike="noStrike" spc="-1">
                <a:solidFill>
                  <a:srgbClr val="FFFFFF"/>
                </a:solidFill>
                <a:latin typeface="Arial"/>
              </a:defRPr>
            </a:lvl1pPr>
          </a:lstStyle>
          <a:p>
            <a:pPr algn="ctr">
              <a:lnSpc>
                <a:spcPct val="100000"/>
              </a:lnSpc>
              <a:buNone/>
            </a:pPr>
            <a:r>
              <a:rPr lang="en-US" sz="1400" b="0" strike="noStrike" spc="-1">
                <a:solidFill>
                  <a:srgbClr val="FFFFFF"/>
                </a:solidFill>
                <a:latin typeface="Arial"/>
              </a:rPr>
              <a:t>&lt;footer&gt;</a:t>
            </a:r>
            <a:endParaRPr lang="en-US" sz="1400" b="0" strike="noStrike" spc="-1">
              <a:latin typeface="Times New Roman"/>
            </a:endParaRPr>
          </a:p>
        </p:txBody>
      </p:sp>
      <p:sp>
        <p:nvSpPr>
          <p:cNvPr id="173" name="PlaceHolder 2"/>
          <p:cNvSpPr>
            <a:spLocks noGrp="1"/>
          </p:cNvSpPr>
          <p:nvPr>
            <p:ph type="sldNum" idx="11"/>
          </p:nvPr>
        </p:nvSpPr>
        <p:spPr>
          <a:xfrm>
            <a:off x="7380000" y="5220000"/>
            <a:ext cx="2335320" cy="355320"/>
          </a:xfrm>
          <a:prstGeom prst="rect">
            <a:avLst/>
          </a:prstGeom>
          <a:noFill/>
          <a:ln w="0">
            <a:noFill/>
          </a:ln>
        </p:spPr>
        <p:txBody>
          <a:bodyPr lIns="0" tIns="0" rIns="0" bIns="0" anchor="t">
            <a:noAutofit/>
          </a:bodyPr>
          <a:lstStyle>
            <a:lvl1pPr algn="r">
              <a:lnSpc>
                <a:spcPct val="100000"/>
              </a:lnSpc>
              <a:buNone/>
              <a:defRPr lang="en-US" sz="1400" b="0" strike="noStrike" spc="-1">
                <a:solidFill>
                  <a:srgbClr val="FFFFFF"/>
                </a:solidFill>
                <a:latin typeface="Arial"/>
              </a:defRPr>
            </a:lvl1pPr>
          </a:lstStyle>
          <a:p>
            <a:pPr algn="r">
              <a:lnSpc>
                <a:spcPct val="100000"/>
              </a:lnSpc>
              <a:buNone/>
            </a:pPr>
            <a:fld id="{A39482F5-215E-452B-9788-8FCB8C950641}" type="slidenum">
              <a:rPr lang="en-US" sz="1400" b="0" strike="noStrike" spc="-1">
                <a:solidFill>
                  <a:srgbClr val="FFFFFF"/>
                </a:solidFill>
                <a:latin typeface="Arial"/>
              </a:rPr>
              <a:t>‹#›</a:t>
            </a:fld>
            <a:endParaRPr lang="en-US" sz="1400" b="0" strike="noStrike" spc="-1">
              <a:latin typeface="Times New Roman"/>
            </a:endParaRPr>
          </a:p>
        </p:txBody>
      </p:sp>
      <p:sp>
        <p:nvSpPr>
          <p:cNvPr id="174" name="PlaceHolder 3"/>
          <p:cNvSpPr>
            <a:spLocks noGrp="1"/>
          </p:cNvSpPr>
          <p:nvPr>
            <p:ph type="dt" idx="12"/>
          </p:nvPr>
        </p:nvSpPr>
        <p:spPr>
          <a:xfrm>
            <a:off x="360000" y="5220000"/>
            <a:ext cx="2335320" cy="355320"/>
          </a:xfrm>
          <a:prstGeom prst="rect">
            <a:avLst/>
          </a:prstGeom>
          <a:noFill/>
          <a:ln w="0">
            <a:noFill/>
          </a:ln>
        </p:spPr>
        <p:txBody>
          <a:bodyPr lIns="0" tIns="0" rIns="0" bIns="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175" name="PlaceHolder 4"/>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176" name="PlaceHolder 5"/>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376920" y="2124720"/>
            <a:ext cx="8995320" cy="1075320"/>
          </a:xfrm>
          <a:prstGeom prst="rect">
            <a:avLst/>
          </a:prstGeom>
          <a:noFill/>
          <a:ln w="0">
            <a:noFill/>
          </a:ln>
        </p:spPr>
        <p:txBody>
          <a:bodyPr lIns="0" tIns="0" rIns="0" bIns="0" anchor="ctr">
            <a:noAutofit/>
          </a:bodyPr>
          <a:lstStyle/>
          <a:p>
            <a:pPr algn="ctr">
              <a:lnSpc>
                <a:spcPct val="100000"/>
              </a:lnSpc>
              <a:buNone/>
            </a:pPr>
            <a:r>
              <a:rPr lang="en-US" sz="3300" b="0" strike="noStrike" spc="-1">
                <a:solidFill>
                  <a:srgbClr val="DD4100"/>
                </a:solidFill>
                <a:latin typeface="Arial"/>
              </a:rPr>
              <a:t>Enhancement of Automation Testing System</a:t>
            </a:r>
            <a:br>
              <a:rPr sz="3300"/>
            </a:br>
            <a:r>
              <a:rPr lang="en-US" sz="3300" b="0" strike="noStrike" spc="-1">
                <a:solidFill>
                  <a:srgbClr val="DD4100"/>
                </a:solidFill>
                <a:latin typeface="Arial"/>
              </a:rPr>
              <a:t>Using Yocto Project</a:t>
            </a:r>
            <a:endParaRPr lang="en-US" sz="33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504000" y="0"/>
            <a:ext cx="9070200" cy="684360"/>
          </a:xfrm>
          <a:prstGeom prst="rect">
            <a:avLst/>
          </a:prstGeom>
          <a:noFill/>
          <a:ln w="0">
            <a:noFill/>
          </a:ln>
        </p:spPr>
        <p:txBody>
          <a:bodyPr lIns="0" tIns="0" rIns="0" bIns="0" anchor="ctr">
            <a:noAutofit/>
          </a:bodyPr>
          <a:lstStyle/>
          <a:p>
            <a:pPr>
              <a:lnSpc>
                <a:spcPct val="100000"/>
              </a:lnSpc>
              <a:buNone/>
            </a:pPr>
            <a:r>
              <a:rPr lang="en-US" sz="3600" b="0" strike="noStrike" spc="-1">
                <a:solidFill>
                  <a:srgbClr val="FFFFFF"/>
                </a:solidFill>
                <a:latin typeface="Arial"/>
              </a:rPr>
              <a:t>Các file trong recipe</a:t>
            </a:r>
            <a:endParaRPr lang="en-US" sz="3600" b="0" strike="noStrike" spc="-1">
              <a:latin typeface="Arial"/>
            </a:endParaRPr>
          </a:p>
        </p:txBody>
      </p:sp>
      <p:sp>
        <p:nvSpPr>
          <p:cNvPr id="244" name="PlaceHolder 2"/>
          <p:cNvSpPr>
            <a:spLocks noGrp="1"/>
          </p:cNvSpPr>
          <p:nvPr>
            <p:ph/>
          </p:nvPr>
        </p:nvSpPr>
        <p:spPr>
          <a:xfrm>
            <a:off x="504000" y="914400"/>
            <a:ext cx="2466360" cy="42408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gpio-driver.c</a:t>
            </a:r>
            <a:endParaRPr lang="en-US" sz="2400" b="0" strike="noStrike" spc="-1">
              <a:latin typeface="Arial"/>
            </a:endParaRPr>
          </a:p>
        </p:txBody>
      </p:sp>
      <p:sp>
        <p:nvSpPr>
          <p:cNvPr id="245" name="PlaceHolder 3"/>
          <p:cNvSpPr>
            <a:spLocks noGrp="1"/>
          </p:cNvSpPr>
          <p:nvPr>
            <p:ph/>
          </p:nvPr>
        </p:nvSpPr>
        <p:spPr>
          <a:xfrm>
            <a:off x="685800" y="1371600"/>
            <a:ext cx="3656520" cy="3286800"/>
          </a:xfrm>
          <a:prstGeom prst="rect">
            <a:avLst/>
          </a:prstGeom>
          <a:noFill/>
          <a:ln w="0">
            <a:noFill/>
          </a:ln>
        </p:spPr>
        <p:txBody>
          <a:bodyPr lIns="0" tIns="0" rIns="0" bIns="0" anchor="t">
            <a:normAutofit/>
          </a:bodyPr>
          <a:lstStyle/>
          <a:p>
            <a:pPr marL="432000" indent="-324000">
              <a:lnSpc>
                <a:spcPct val="100000"/>
              </a:lnSpc>
              <a:spcBef>
                <a:spcPts val="1417"/>
              </a:spcBef>
              <a:buClr>
                <a:srgbClr val="000000"/>
              </a:buClr>
              <a:buSzPct val="45000"/>
              <a:buFont typeface="Wingdings" charset="2"/>
              <a:buChar char=""/>
            </a:pPr>
            <a:r>
              <a:rPr lang="en-US" sz="2000" b="0" strike="noStrike" spc="-1">
                <a:latin typeface="Arial"/>
              </a:rPr>
              <a:t>Khai báo thư viện</a:t>
            </a:r>
          </a:p>
          <a:p>
            <a:pPr marL="432000" indent="-324000">
              <a:lnSpc>
                <a:spcPct val="100000"/>
              </a:lnSpc>
              <a:spcBef>
                <a:spcPts val="1417"/>
              </a:spcBef>
              <a:buClr>
                <a:srgbClr val="000000"/>
              </a:buClr>
              <a:buSzPct val="45000"/>
              <a:buFont typeface="Wingdings" charset="2"/>
              <a:buChar char=""/>
            </a:pPr>
            <a:r>
              <a:rPr lang="en-US" sz="2000" b="0" strike="noStrike" spc="-1">
                <a:latin typeface="Arial"/>
              </a:rPr>
              <a:t>Định nghĩa các biến</a:t>
            </a:r>
          </a:p>
          <a:p>
            <a:pPr marL="432000" indent="-324000">
              <a:lnSpc>
                <a:spcPct val="100000"/>
              </a:lnSpc>
              <a:spcBef>
                <a:spcPts val="1417"/>
              </a:spcBef>
              <a:buClr>
                <a:srgbClr val="000000"/>
              </a:buClr>
              <a:buSzPct val="45000"/>
              <a:buFont typeface="Wingdings" charset="2"/>
              <a:buChar char=""/>
            </a:pPr>
            <a:r>
              <a:rPr lang="en-US" sz="2000" b="0" strike="noStrike" spc="-1">
                <a:latin typeface="Arial"/>
              </a:rPr>
              <a:t>Định nghĩa các lệnh io control</a:t>
            </a:r>
          </a:p>
        </p:txBody>
      </p:sp>
      <p:pic>
        <p:nvPicPr>
          <p:cNvPr id="246" name="Picture 245"/>
          <p:cNvPicPr/>
          <p:nvPr/>
        </p:nvPicPr>
        <p:blipFill>
          <a:blip r:embed="rId2"/>
          <a:srcRect r="20024"/>
          <a:stretch/>
        </p:blipFill>
        <p:spPr>
          <a:xfrm>
            <a:off x="5257800" y="914400"/>
            <a:ext cx="4653720" cy="3485880"/>
          </a:xfrm>
          <a:prstGeom prst="rect">
            <a:avLst/>
          </a:prstGeom>
          <a:ln w="0">
            <a:noFill/>
          </a:ln>
        </p:spPr>
      </p:pic>
      <p:sp>
        <p:nvSpPr>
          <p:cNvPr id="5" name="PlaceHolder 4"/>
          <p:cNvSpPr>
            <a:spLocks noGrp="1"/>
          </p:cNvSpPr>
          <p:nvPr>
            <p:ph type="sldNum" idx="11"/>
          </p:nvPr>
        </p:nvSpPr>
        <p:spPr/>
        <p:txBody>
          <a:bodyPr/>
          <a:lstStyle/>
          <a:p>
            <a:fld id="{14244F01-CE23-41C5-B48D-B0B17FE2FE9E}" type="slidenum">
              <a:t>10</a:t>
            </a:fld>
            <a:endParaRPr/>
          </a:p>
        </p:txBody>
      </p:sp>
      <p:sp>
        <p:nvSpPr>
          <p:cNvPr id="6" name="PlaceHolder 5"/>
          <p:cNvSpPr>
            <a:spLocks noGrp="1"/>
          </p:cNvSpPr>
          <p:nvPr>
            <p:ph type="dt" idx="12"/>
          </p:nvPr>
        </p:nvSpPr>
        <p:spPr/>
        <p:txBody>
          <a:bodyPr/>
          <a:lstStyle/>
          <a:p>
            <a:fld id="{0CA2F91B-120B-42D1-9B06-C9451ABDD0CB}" type="datetime1">
              <a:rPr lang="en-US"/>
              <a:t>10/31/2025</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0"/>
            <a:ext cx="9070200" cy="684360"/>
          </a:xfrm>
          <a:prstGeom prst="rect">
            <a:avLst/>
          </a:prstGeom>
          <a:noFill/>
          <a:ln w="0">
            <a:noFill/>
          </a:ln>
        </p:spPr>
        <p:txBody>
          <a:bodyPr lIns="0" tIns="0" rIns="0" bIns="0" anchor="ctr">
            <a:noAutofit/>
          </a:bodyPr>
          <a:lstStyle/>
          <a:p>
            <a:pPr>
              <a:lnSpc>
                <a:spcPct val="100000"/>
              </a:lnSpc>
              <a:buNone/>
            </a:pPr>
            <a:r>
              <a:rPr lang="en-US" sz="3600" b="0" strike="noStrike" spc="-1">
                <a:solidFill>
                  <a:srgbClr val="FFFFFF"/>
                </a:solidFill>
                <a:latin typeface="Arial"/>
              </a:rPr>
              <a:t>Các file trong recipe</a:t>
            </a:r>
            <a:endParaRPr lang="en-US" sz="3600" b="0" strike="noStrike" spc="-1">
              <a:latin typeface="Arial"/>
            </a:endParaRPr>
          </a:p>
        </p:txBody>
      </p:sp>
      <p:sp>
        <p:nvSpPr>
          <p:cNvPr id="248" name="PlaceHolder 2"/>
          <p:cNvSpPr>
            <a:spLocks noGrp="1"/>
          </p:cNvSpPr>
          <p:nvPr>
            <p:ph/>
          </p:nvPr>
        </p:nvSpPr>
        <p:spPr>
          <a:xfrm>
            <a:off x="504000" y="914400"/>
            <a:ext cx="2466360" cy="42408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gpio-driver.c</a:t>
            </a:r>
            <a:endParaRPr lang="en-US" sz="2400" b="0" strike="noStrike" spc="-1">
              <a:latin typeface="Arial"/>
            </a:endParaRPr>
          </a:p>
        </p:txBody>
      </p:sp>
      <p:sp>
        <p:nvSpPr>
          <p:cNvPr id="249" name="PlaceHolder 3"/>
          <p:cNvSpPr>
            <a:spLocks noGrp="1"/>
          </p:cNvSpPr>
          <p:nvPr>
            <p:ph/>
          </p:nvPr>
        </p:nvSpPr>
        <p:spPr>
          <a:xfrm>
            <a:off x="685800" y="1371600"/>
            <a:ext cx="2971800" cy="3286800"/>
          </a:xfrm>
          <a:prstGeom prst="rect">
            <a:avLst/>
          </a:prstGeom>
          <a:noFill/>
          <a:ln w="0">
            <a:noFill/>
          </a:ln>
        </p:spPr>
        <p:txBody>
          <a:bodyPr lIns="0" tIns="0" rIns="0" bIns="0" anchor="t">
            <a:normAutofit/>
          </a:bodyPr>
          <a:lstStyle/>
          <a:p>
            <a:pPr marL="432000" indent="-324000">
              <a:lnSpc>
                <a:spcPct val="100000"/>
              </a:lnSpc>
              <a:spcBef>
                <a:spcPts val="1417"/>
              </a:spcBef>
              <a:buClr>
                <a:srgbClr val="000000"/>
              </a:buClr>
              <a:buSzPct val="45000"/>
              <a:buFont typeface="Wingdings" charset="2"/>
              <a:buChar char=""/>
            </a:pPr>
            <a:r>
              <a:rPr lang="en-US" sz="2000" b="0" strike="noStrike" spc="-1">
                <a:latin typeface="Arial"/>
              </a:rPr>
              <a:t>Tạo hai hàm gpio_open và gpio_release ghi thông báo vào log kernel (printk) để theo dõi trạng thái mở/đóng thiết bị.</a:t>
            </a:r>
          </a:p>
        </p:txBody>
      </p:sp>
      <p:pic>
        <p:nvPicPr>
          <p:cNvPr id="250" name="Picture 249"/>
          <p:cNvPicPr/>
          <p:nvPr/>
        </p:nvPicPr>
        <p:blipFill>
          <a:blip r:embed="rId2"/>
          <a:stretch/>
        </p:blipFill>
        <p:spPr>
          <a:xfrm>
            <a:off x="3657600" y="1191600"/>
            <a:ext cx="6311520" cy="2466000"/>
          </a:xfrm>
          <a:prstGeom prst="rect">
            <a:avLst/>
          </a:prstGeom>
          <a:ln w="0">
            <a:noFill/>
          </a:ln>
        </p:spPr>
      </p:pic>
      <p:sp>
        <p:nvSpPr>
          <p:cNvPr id="5" name="PlaceHolder 4"/>
          <p:cNvSpPr>
            <a:spLocks noGrp="1"/>
          </p:cNvSpPr>
          <p:nvPr>
            <p:ph type="sldNum" idx="11"/>
          </p:nvPr>
        </p:nvSpPr>
        <p:spPr/>
        <p:txBody>
          <a:bodyPr/>
          <a:lstStyle/>
          <a:p>
            <a:fld id="{C9244F73-8543-4E80-8271-3CF58B152FA5}" type="slidenum">
              <a:t>11</a:t>
            </a:fld>
            <a:endParaRPr/>
          </a:p>
        </p:txBody>
      </p:sp>
      <p:sp>
        <p:nvSpPr>
          <p:cNvPr id="6" name="PlaceHolder 5"/>
          <p:cNvSpPr>
            <a:spLocks noGrp="1"/>
          </p:cNvSpPr>
          <p:nvPr>
            <p:ph type="dt" idx="12"/>
          </p:nvPr>
        </p:nvSpPr>
        <p:spPr/>
        <p:txBody>
          <a:bodyPr/>
          <a:lstStyle/>
          <a:p>
            <a:fld id="{1BBC112A-EA9A-403E-BFDF-33D623A85743}" type="datetime1">
              <a:rPr lang="en-US"/>
              <a:t>10/31/2025</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504000" y="0"/>
            <a:ext cx="9070200" cy="684360"/>
          </a:xfrm>
          <a:prstGeom prst="rect">
            <a:avLst/>
          </a:prstGeom>
          <a:noFill/>
          <a:ln w="0">
            <a:noFill/>
          </a:ln>
        </p:spPr>
        <p:txBody>
          <a:bodyPr lIns="0" tIns="0" rIns="0" bIns="0" anchor="ctr">
            <a:noAutofit/>
          </a:bodyPr>
          <a:lstStyle/>
          <a:p>
            <a:pPr>
              <a:lnSpc>
                <a:spcPct val="100000"/>
              </a:lnSpc>
              <a:buNone/>
            </a:pPr>
            <a:r>
              <a:rPr lang="en-US" sz="3600" b="0" strike="noStrike" spc="-1">
                <a:solidFill>
                  <a:srgbClr val="FFFFFF"/>
                </a:solidFill>
                <a:latin typeface="Arial"/>
              </a:rPr>
              <a:t>Các file trong recipe</a:t>
            </a:r>
            <a:endParaRPr lang="en-US" sz="3600" b="0" strike="noStrike" spc="-1">
              <a:latin typeface="Arial"/>
            </a:endParaRPr>
          </a:p>
        </p:txBody>
      </p:sp>
      <p:sp>
        <p:nvSpPr>
          <p:cNvPr id="252" name="PlaceHolder 2"/>
          <p:cNvSpPr>
            <a:spLocks noGrp="1"/>
          </p:cNvSpPr>
          <p:nvPr>
            <p:ph/>
          </p:nvPr>
        </p:nvSpPr>
        <p:spPr>
          <a:xfrm>
            <a:off x="504000" y="914400"/>
            <a:ext cx="2466360" cy="42408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gpio-driver.c</a:t>
            </a:r>
            <a:endParaRPr lang="en-US" sz="2400" b="0" strike="noStrike" spc="-1">
              <a:latin typeface="Arial"/>
            </a:endParaRPr>
          </a:p>
        </p:txBody>
      </p:sp>
      <p:sp>
        <p:nvSpPr>
          <p:cNvPr id="253" name="PlaceHolder 3"/>
          <p:cNvSpPr>
            <a:spLocks noGrp="1"/>
          </p:cNvSpPr>
          <p:nvPr>
            <p:ph/>
          </p:nvPr>
        </p:nvSpPr>
        <p:spPr>
          <a:xfrm>
            <a:off x="685800" y="1371600"/>
            <a:ext cx="2971800" cy="32868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2000" b="0" strike="noStrike" spc="-1">
                <a:latin typeface="Arial"/>
              </a:rPr>
              <a:t>gpio_ioctl: Thực hiện các lệnh IOCTL được gửi từ không gian người dùng</a:t>
            </a:r>
          </a:p>
        </p:txBody>
      </p:sp>
      <p:pic>
        <p:nvPicPr>
          <p:cNvPr id="254" name="Picture 253"/>
          <p:cNvPicPr/>
          <p:nvPr/>
        </p:nvPicPr>
        <p:blipFill>
          <a:blip r:embed="rId2"/>
          <a:stretch/>
        </p:blipFill>
        <p:spPr>
          <a:xfrm>
            <a:off x="3886200" y="684360"/>
            <a:ext cx="6172200" cy="4368960"/>
          </a:xfrm>
          <a:prstGeom prst="rect">
            <a:avLst/>
          </a:prstGeom>
          <a:ln w="0">
            <a:noFill/>
          </a:ln>
        </p:spPr>
      </p:pic>
      <p:sp>
        <p:nvSpPr>
          <p:cNvPr id="5" name="PlaceHolder 4"/>
          <p:cNvSpPr>
            <a:spLocks noGrp="1"/>
          </p:cNvSpPr>
          <p:nvPr>
            <p:ph type="sldNum" idx="11"/>
          </p:nvPr>
        </p:nvSpPr>
        <p:spPr/>
        <p:txBody>
          <a:bodyPr/>
          <a:lstStyle/>
          <a:p>
            <a:fld id="{78527F0E-74B3-4773-893E-ABFBA8B6244B}" type="slidenum">
              <a:t>12</a:t>
            </a:fld>
            <a:endParaRPr/>
          </a:p>
        </p:txBody>
      </p:sp>
      <p:sp>
        <p:nvSpPr>
          <p:cNvPr id="6" name="PlaceHolder 5"/>
          <p:cNvSpPr>
            <a:spLocks noGrp="1"/>
          </p:cNvSpPr>
          <p:nvPr>
            <p:ph type="dt" idx="12"/>
          </p:nvPr>
        </p:nvSpPr>
        <p:spPr/>
        <p:txBody>
          <a:bodyPr/>
          <a:lstStyle/>
          <a:p>
            <a:fld id="{58AAC6F4-803F-44AD-8F1C-695DB9F8B8A4}" type="datetime1">
              <a:rPr lang="en-US"/>
              <a:t>10/31/2025</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504000" y="0"/>
            <a:ext cx="9070200" cy="684360"/>
          </a:xfrm>
          <a:prstGeom prst="rect">
            <a:avLst/>
          </a:prstGeom>
          <a:noFill/>
          <a:ln w="0">
            <a:noFill/>
          </a:ln>
        </p:spPr>
        <p:txBody>
          <a:bodyPr lIns="0" tIns="0" rIns="0" bIns="0" anchor="ctr">
            <a:noAutofit/>
          </a:bodyPr>
          <a:lstStyle/>
          <a:p>
            <a:pPr>
              <a:lnSpc>
                <a:spcPct val="100000"/>
              </a:lnSpc>
              <a:buNone/>
            </a:pPr>
            <a:r>
              <a:rPr lang="en-US" sz="3600" b="0" strike="noStrike" spc="-1">
                <a:solidFill>
                  <a:srgbClr val="FFFFFF"/>
                </a:solidFill>
                <a:latin typeface="Arial"/>
              </a:rPr>
              <a:t>Các file trong recipe</a:t>
            </a:r>
            <a:endParaRPr lang="en-US" sz="3600" b="0" strike="noStrike" spc="-1">
              <a:latin typeface="Arial"/>
            </a:endParaRPr>
          </a:p>
        </p:txBody>
      </p:sp>
      <p:sp>
        <p:nvSpPr>
          <p:cNvPr id="256" name="PlaceHolder 2"/>
          <p:cNvSpPr>
            <a:spLocks noGrp="1"/>
          </p:cNvSpPr>
          <p:nvPr>
            <p:ph/>
          </p:nvPr>
        </p:nvSpPr>
        <p:spPr>
          <a:xfrm>
            <a:off x="504000" y="914400"/>
            <a:ext cx="2466360" cy="42408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gpio-driver.c</a:t>
            </a:r>
            <a:endParaRPr lang="en-US" sz="2400" b="0" strike="noStrike" spc="-1">
              <a:latin typeface="Arial"/>
            </a:endParaRPr>
          </a:p>
        </p:txBody>
      </p:sp>
      <p:sp>
        <p:nvSpPr>
          <p:cNvPr id="257" name="PlaceHolder 3"/>
          <p:cNvSpPr>
            <a:spLocks noGrp="1"/>
          </p:cNvSpPr>
          <p:nvPr>
            <p:ph/>
          </p:nvPr>
        </p:nvSpPr>
        <p:spPr>
          <a:xfrm>
            <a:off x="685800" y="1371600"/>
            <a:ext cx="3657600" cy="32868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2000" b="0" strike="noStrike" spc="-1">
                <a:latin typeface="Arial"/>
              </a:rPr>
              <a:t>Cung cấp các hàm callback để tương tác với thiết bị:</a:t>
            </a:r>
          </a:p>
          <a:p>
            <a:pPr marL="864000" lvl="1" indent="-324000">
              <a:spcBef>
                <a:spcPts val="1134"/>
              </a:spcBef>
              <a:buClr>
                <a:srgbClr val="000000"/>
              </a:buClr>
              <a:buSzPct val="75000"/>
              <a:buFont typeface="Symbol" charset="2"/>
              <a:buChar char=""/>
            </a:pPr>
            <a:r>
              <a:rPr lang="en-US" sz="2000" b="0" strike="noStrike" spc="-1">
                <a:latin typeface="Arial"/>
              </a:rPr>
              <a:t>open: Gọi khi mở thiết bị</a:t>
            </a:r>
          </a:p>
          <a:p>
            <a:pPr marL="864000" lvl="1" indent="-324000">
              <a:spcBef>
                <a:spcPts val="1134"/>
              </a:spcBef>
              <a:buClr>
                <a:srgbClr val="000000"/>
              </a:buClr>
              <a:buSzPct val="75000"/>
              <a:buFont typeface="Symbol" charset="2"/>
              <a:buChar char=""/>
            </a:pPr>
            <a:r>
              <a:rPr lang="en-US" sz="2000" b="0" strike="noStrike" spc="-1">
                <a:latin typeface="Arial"/>
              </a:rPr>
              <a:t>release: Gọi khi đóng thiết bị</a:t>
            </a:r>
          </a:p>
          <a:p>
            <a:pPr marL="864000" lvl="1" indent="-324000">
              <a:spcBef>
                <a:spcPts val="1134"/>
              </a:spcBef>
              <a:buClr>
                <a:srgbClr val="000000"/>
              </a:buClr>
              <a:buSzPct val="75000"/>
              <a:buFont typeface="Symbol" charset="2"/>
              <a:buChar char=""/>
            </a:pPr>
            <a:r>
              <a:rPr lang="en-US" sz="2000" b="0" strike="noStrike" spc="-1">
                <a:latin typeface="Arial"/>
              </a:rPr>
              <a:t>unlocked_ioctl: Gọi khi thực hiện lệnh IOCTL</a:t>
            </a:r>
          </a:p>
        </p:txBody>
      </p:sp>
      <p:pic>
        <p:nvPicPr>
          <p:cNvPr id="258" name="Picture 257"/>
          <p:cNvPicPr/>
          <p:nvPr/>
        </p:nvPicPr>
        <p:blipFill>
          <a:blip r:embed="rId2"/>
          <a:stretch/>
        </p:blipFill>
        <p:spPr>
          <a:xfrm>
            <a:off x="5257800" y="2057400"/>
            <a:ext cx="4304880" cy="1257120"/>
          </a:xfrm>
          <a:prstGeom prst="rect">
            <a:avLst/>
          </a:prstGeom>
          <a:ln w="0">
            <a:noFill/>
          </a:ln>
        </p:spPr>
      </p:pic>
      <p:sp>
        <p:nvSpPr>
          <p:cNvPr id="5" name="PlaceHolder 4"/>
          <p:cNvSpPr>
            <a:spLocks noGrp="1"/>
          </p:cNvSpPr>
          <p:nvPr>
            <p:ph type="sldNum" idx="11"/>
          </p:nvPr>
        </p:nvSpPr>
        <p:spPr/>
        <p:txBody>
          <a:bodyPr/>
          <a:lstStyle/>
          <a:p>
            <a:fld id="{4648CBAA-185F-416C-A935-6F4530171D6E}" type="slidenum">
              <a:t>13</a:t>
            </a:fld>
            <a:endParaRPr/>
          </a:p>
        </p:txBody>
      </p:sp>
      <p:sp>
        <p:nvSpPr>
          <p:cNvPr id="6" name="PlaceHolder 5"/>
          <p:cNvSpPr>
            <a:spLocks noGrp="1"/>
          </p:cNvSpPr>
          <p:nvPr>
            <p:ph type="dt" idx="12"/>
          </p:nvPr>
        </p:nvSpPr>
        <p:spPr/>
        <p:txBody>
          <a:bodyPr/>
          <a:lstStyle/>
          <a:p>
            <a:fld id="{11B1CB06-969E-4EA6-AE10-149B63C40555}" type="datetime1">
              <a:rPr lang="en-US"/>
              <a:t>10/31/2025</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504000" y="0"/>
            <a:ext cx="9070200" cy="684360"/>
          </a:xfrm>
          <a:prstGeom prst="rect">
            <a:avLst/>
          </a:prstGeom>
          <a:noFill/>
          <a:ln w="0">
            <a:noFill/>
          </a:ln>
        </p:spPr>
        <p:txBody>
          <a:bodyPr lIns="0" tIns="0" rIns="0" bIns="0" anchor="ctr">
            <a:noAutofit/>
          </a:bodyPr>
          <a:lstStyle/>
          <a:p>
            <a:pPr>
              <a:lnSpc>
                <a:spcPct val="100000"/>
              </a:lnSpc>
              <a:buNone/>
            </a:pPr>
            <a:r>
              <a:rPr lang="en-US" sz="3600" b="0" strike="noStrike" spc="-1">
                <a:solidFill>
                  <a:srgbClr val="FFFFFF"/>
                </a:solidFill>
                <a:latin typeface="Arial"/>
              </a:rPr>
              <a:t>Các file trong recipe</a:t>
            </a:r>
            <a:endParaRPr lang="en-US" sz="3600" b="0" strike="noStrike" spc="-1">
              <a:latin typeface="Arial"/>
            </a:endParaRPr>
          </a:p>
        </p:txBody>
      </p:sp>
      <p:sp>
        <p:nvSpPr>
          <p:cNvPr id="260" name="PlaceHolder 2"/>
          <p:cNvSpPr>
            <a:spLocks noGrp="1"/>
          </p:cNvSpPr>
          <p:nvPr>
            <p:ph/>
          </p:nvPr>
        </p:nvSpPr>
        <p:spPr>
          <a:xfrm>
            <a:off x="504000" y="914400"/>
            <a:ext cx="2466360" cy="42408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gpio-driver.c</a:t>
            </a:r>
            <a:endParaRPr lang="en-US" sz="2400" b="0" strike="noStrike" spc="-1">
              <a:latin typeface="Arial"/>
            </a:endParaRPr>
          </a:p>
        </p:txBody>
      </p:sp>
      <p:sp>
        <p:nvSpPr>
          <p:cNvPr id="261" name="PlaceHolder 3"/>
          <p:cNvSpPr>
            <a:spLocks noGrp="1"/>
          </p:cNvSpPr>
          <p:nvPr>
            <p:ph/>
          </p:nvPr>
        </p:nvSpPr>
        <p:spPr>
          <a:xfrm>
            <a:off x="685800" y="1371600"/>
            <a:ext cx="2971800" cy="32868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2000" b="0" strike="noStrike" spc="-1">
                <a:latin typeface="Arial"/>
              </a:rPr>
              <a:t>gpio_request: Yêu cầu quyền điều khiển các chân GPIO 17, 27, 22. Nếu thất bại, trả về lỗi và giải phóng các GPIO đã yêu cầu.</a:t>
            </a:r>
          </a:p>
        </p:txBody>
      </p:sp>
      <p:pic>
        <p:nvPicPr>
          <p:cNvPr id="262" name="Picture 261"/>
          <p:cNvPicPr/>
          <p:nvPr/>
        </p:nvPicPr>
        <p:blipFill>
          <a:blip r:embed="rId2"/>
          <a:stretch/>
        </p:blipFill>
        <p:spPr>
          <a:xfrm>
            <a:off x="4228560" y="669600"/>
            <a:ext cx="5829840" cy="4359600"/>
          </a:xfrm>
          <a:prstGeom prst="rect">
            <a:avLst/>
          </a:prstGeom>
          <a:ln w="0">
            <a:noFill/>
          </a:ln>
        </p:spPr>
      </p:pic>
      <p:sp>
        <p:nvSpPr>
          <p:cNvPr id="5" name="PlaceHolder 4"/>
          <p:cNvSpPr>
            <a:spLocks noGrp="1"/>
          </p:cNvSpPr>
          <p:nvPr>
            <p:ph type="sldNum" idx="11"/>
          </p:nvPr>
        </p:nvSpPr>
        <p:spPr/>
        <p:txBody>
          <a:bodyPr/>
          <a:lstStyle/>
          <a:p>
            <a:fld id="{DF4823E0-D748-49BF-B1D4-CDF4B39723C5}" type="slidenum">
              <a:t>14</a:t>
            </a:fld>
            <a:endParaRPr/>
          </a:p>
        </p:txBody>
      </p:sp>
      <p:sp>
        <p:nvSpPr>
          <p:cNvPr id="6" name="PlaceHolder 5"/>
          <p:cNvSpPr>
            <a:spLocks noGrp="1"/>
          </p:cNvSpPr>
          <p:nvPr>
            <p:ph type="dt" idx="12"/>
          </p:nvPr>
        </p:nvSpPr>
        <p:spPr/>
        <p:txBody>
          <a:bodyPr/>
          <a:lstStyle/>
          <a:p>
            <a:fld id="{819733BB-113B-4129-8435-3B0837C96DBB}" type="datetime1">
              <a:rPr lang="en-US"/>
              <a:t>10/31/2025</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504000" y="0"/>
            <a:ext cx="9070200" cy="684360"/>
          </a:xfrm>
          <a:prstGeom prst="rect">
            <a:avLst/>
          </a:prstGeom>
          <a:noFill/>
          <a:ln w="0">
            <a:noFill/>
          </a:ln>
        </p:spPr>
        <p:txBody>
          <a:bodyPr lIns="0" tIns="0" rIns="0" bIns="0" anchor="ctr">
            <a:noAutofit/>
          </a:bodyPr>
          <a:lstStyle/>
          <a:p>
            <a:pPr>
              <a:lnSpc>
                <a:spcPct val="100000"/>
              </a:lnSpc>
              <a:buNone/>
            </a:pPr>
            <a:r>
              <a:rPr lang="en-US" sz="3600" b="0" strike="noStrike" spc="-1">
                <a:solidFill>
                  <a:srgbClr val="FFFFFF"/>
                </a:solidFill>
                <a:latin typeface="Arial"/>
              </a:rPr>
              <a:t>Các file trong recipe</a:t>
            </a:r>
            <a:endParaRPr lang="en-US" sz="3600" b="0" strike="noStrike" spc="-1">
              <a:latin typeface="Arial"/>
            </a:endParaRPr>
          </a:p>
        </p:txBody>
      </p:sp>
      <p:sp>
        <p:nvSpPr>
          <p:cNvPr id="264" name="PlaceHolder 2"/>
          <p:cNvSpPr>
            <a:spLocks noGrp="1"/>
          </p:cNvSpPr>
          <p:nvPr>
            <p:ph/>
          </p:nvPr>
        </p:nvSpPr>
        <p:spPr>
          <a:xfrm>
            <a:off x="504000" y="914400"/>
            <a:ext cx="2466360" cy="42408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gpio-driver.c</a:t>
            </a:r>
            <a:endParaRPr lang="en-US" sz="2400" b="0" strike="noStrike" spc="-1">
              <a:latin typeface="Arial"/>
            </a:endParaRPr>
          </a:p>
        </p:txBody>
      </p:sp>
      <p:sp>
        <p:nvSpPr>
          <p:cNvPr id="265" name="PlaceHolder 3"/>
          <p:cNvSpPr>
            <a:spLocks noGrp="1"/>
          </p:cNvSpPr>
          <p:nvPr>
            <p:ph/>
          </p:nvPr>
        </p:nvSpPr>
        <p:spPr>
          <a:xfrm>
            <a:off x="685800" y="1371600"/>
            <a:ext cx="2971800" cy="32868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2000" b="0" strike="noStrike" spc="-1">
                <a:latin typeface="Arial"/>
              </a:rPr>
              <a:t>Driver đăng ký một character device với register_chrdev, tạo một class và device cho phép user-space tương tác với nó</a:t>
            </a:r>
          </a:p>
        </p:txBody>
      </p:sp>
      <p:pic>
        <p:nvPicPr>
          <p:cNvPr id="266" name="Picture 265"/>
          <p:cNvPicPr/>
          <p:nvPr/>
        </p:nvPicPr>
        <p:blipFill>
          <a:blip r:embed="rId2"/>
          <a:stretch/>
        </p:blipFill>
        <p:spPr>
          <a:xfrm>
            <a:off x="4800600" y="684360"/>
            <a:ext cx="5280120" cy="4374000"/>
          </a:xfrm>
          <a:prstGeom prst="rect">
            <a:avLst/>
          </a:prstGeom>
          <a:ln w="0">
            <a:noFill/>
          </a:ln>
        </p:spPr>
      </p:pic>
      <p:sp>
        <p:nvSpPr>
          <p:cNvPr id="5" name="PlaceHolder 4"/>
          <p:cNvSpPr>
            <a:spLocks noGrp="1"/>
          </p:cNvSpPr>
          <p:nvPr>
            <p:ph type="sldNum" idx="11"/>
          </p:nvPr>
        </p:nvSpPr>
        <p:spPr/>
        <p:txBody>
          <a:bodyPr/>
          <a:lstStyle/>
          <a:p>
            <a:fld id="{48DA0860-1DB3-4F48-AB35-9E4C72F89D5F}" type="slidenum">
              <a:t>15</a:t>
            </a:fld>
            <a:endParaRPr/>
          </a:p>
        </p:txBody>
      </p:sp>
      <p:sp>
        <p:nvSpPr>
          <p:cNvPr id="6" name="PlaceHolder 5"/>
          <p:cNvSpPr>
            <a:spLocks noGrp="1"/>
          </p:cNvSpPr>
          <p:nvPr>
            <p:ph type="dt" idx="12"/>
          </p:nvPr>
        </p:nvSpPr>
        <p:spPr/>
        <p:txBody>
          <a:bodyPr/>
          <a:lstStyle/>
          <a:p>
            <a:fld id="{5981A47B-F64C-4FD5-89E6-1ED2062660AF}" type="datetime1">
              <a:rPr lang="en-US"/>
              <a:t>10/31/2025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504000" y="0"/>
            <a:ext cx="9070200" cy="684360"/>
          </a:xfrm>
          <a:prstGeom prst="rect">
            <a:avLst/>
          </a:prstGeom>
          <a:noFill/>
          <a:ln w="0">
            <a:noFill/>
          </a:ln>
        </p:spPr>
        <p:txBody>
          <a:bodyPr lIns="0" tIns="0" rIns="0" bIns="0" anchor="ctr">
            <a:noAutofit/>
          </a:bodyPr>
          <a:lstStyle/>
          <a:p>
            <a:pPr>
              <a:lnSpc>
                <a:spcPct val="100000"/>
              </a:lnSpc>
              <a:buNone/>
            </a:pPr>
            <a:r>
              <a:rPr lang="en-US" sz="3600" b="0" strike="noStrike" spc="-1">
                <a:solidFill>
                  <a:srgbClr val="FFFFFF"/>
                </a:solidFill>
                <a:latin typeface="Arial"/>
              </a:rPr>
              <a:t>Các file trong recipe</a:t>
            </a:r>
            <a:endParaRPr lang="en-US" sz="3600" b="0" strike="noStrike" spc="-1">
              <a:latin typeface="Arial"/>
            </a:endParaRPr>
          </a:p>
        </p:txBody>
      </p:sp>
      <p:sp>
        <p:nvSpPr>
          <p:cNvPr id="268" name="PlaceHolder 2"/>
          <p:cNvSpPr>
            <a:spLocks noGrp="1"/>
          </p:cNvSpPr>
          <p:nvPr>
            <p:ph/>
          </p:nvPr>
        </p:nvSpPr>
        <p:spPr>
          <a:xfrm>
            <a:off x="504000" y="914400"/>
            <a:ext cx="2466360" cy="42408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gpio-driver.c</a:t>
            </a:r>
            <a:endParaRPr lang="en-US" sz="2400" b="0" strike="noStrike" spc="-1">
              <a:latin typeface="Arial"/>
            </a:endParaRPr>
          </a:p>
        </p:txBody>
      </p:sp>
      <p:sp>
        <p:nvSpPr>
          <p:cNvPr id="269" name="PlaceHolder 3"/>
          <p:cNvSpPr>
            <a:spLocks noGrp="1"/>
          </p:cNvSpPr>
          <p:nvPr>
            <p:ph/>
          </p:nvPr>
        </p:nvSpPr>
        <p:spPr>
          <a:xfrm>
            <a:off x="685800" y="1371600"/>
            <a:ext cx="2971800" cy="32868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2000" b="0" strike="noStrike" spc="-1">
                <a:latin typeface="Arial"/>
              </a:rPr>
              <a:t>Hàm này được gọi khi module bị xóa</a:t>
            </a:r>
          </a:p>
          <a:p>
            <a:pPr marL="432000" indent="-324000">
              <a:spcBef>
                <a:spcPts val="1417"/>
              </a:spcBef>
              <a:buClr>
                <a:srgbClr val="000000"/>
              </a:buClr>
              <a:buSzPct val="45000"/>
              <a:buFont typeface="Wingdings" charset="2"/>
              <a:buChar char=""/>
            </a:pPr>
            <a:r>
              <a:rPr lang="en-US" sz="2000" b="0" strike="noStrike" spc="-1">
                <a:latin typeface="Arial"/>
              </a:rPr>
              <a:t>Giải phóng tài nguyên đã cấp phát, bao gồm các chân GPIO và dọn dẹp các đối tượng đã tạo</a:t>
            </a:r>
          </a:p>
        </p:txBody>
      </p:sp>
      <p:pic>
        <p:nvPicPr>
          <p:cNvPr id="270" name="Picture 269"/>
          <p:cNvPicPr/>
          <p:nvPr/>
        </p:nvPicPr>
        <p:blipFill>
          <a:blip r:embed="rId2"/>
          <a:stretch/>
        </p:blipFill>
        <p:spPr>
          <a:xfrm>
            <a:off x="4534200" y="1464840"/>
            <a:ext cx="5524200" cy="2009520"/>
          </a:xfrm>
          <a:prstGeom prst="rect">
            <a:avLst/>
          </a:prstGeom>
          <a:ln w="0">
            <a:noFill/>
          </a:ln>
        </p:spPr>
      </p:pic>
      <p:sp>
        <p:nvSpPr>
          <p:cNvPr id="5" name="PlaceHolder 4"/>
          <p:cNvSpPr>
            <a:spLocks noGrp="1"/>
          </p:cNvSpPr>
          <p:nvPr>
            <p:ph type="sldNum" idx="11"/>
          </p:nvPr>
        </p:nvSpPr>
        <p:spPr/>
        <p:txBody>
          <a:bodyPr/>
          <a:lstStyle/>
          <a:p>
            <a:fld id="{EB4CC7EB-1E40-42A6-9F13-E1B2CD880D78}" type="slidenum">
              <a:t>16</a:t>
            </a:fld>
            <a:endParaRPr/>
          </a:p>
        </p:txBody>
      </p:sp>
      <p:sp>
        <p:nvSpPr>
          <p:cNvPr id="6" name="PlaceHolder 5"/>
          <p:cNvSpPr>
            <a:spLocks noGrp="1"/>
          </p:cNvSpPr>
          <p:nvPr>
            <p:ph type="dt" idx="12"/>
          </p:nvPr>
        </p:nvSpPr>
        <p:spPr/>
        <p:txBody>
          <a:bodyPr/>
          <a:lstStyle/>
          <a:p>
            <a:fld id="{03D3EAE7-4E9C-4535-A8B1-0920A8493DFF}" type="datetime1">
              <a:rPr lang="en-US"/>
              <a:t>10/31/2025</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504000" y="0"/>
            <a:ext cx="9070200" cy="684360"/>
          </a:xfrm>
          <a:prstGeom prst="rect">
            <a:avLst/>
          </a:prstGeom>
          <a:noFill/>
          <a:ln w="0">
            <a:noFill/>
          </a:ln>
        </p:spPr>
        <p:txBody>
          <a:bodyPr lIns="0" tIns="0" rIns="0" bIns="0" anchor="ctr">
            <a:noAutofit/>
          </a:bodyPr>
          <a:lstStyle/>
          <a:p>
            <a:pPr>
              <a:lnSpc>
                <a:spcPct val="100000"/>
              </a:lnSpc>
              <a:buNone/>
            </a:pPr>
            <a:r>
              <a:rPr lang="en-US" sz="3600" b="0" strike="noStrike" spc="-1">
                <a:solidFill>
                  <a:srgbClr val="FFFFFF"/>
                </a:solidFill>
                <a:latin typeface="Arial"/>
              </a:rPr>
              <a:t>Các file trong recipe</a:t>
            </a:r>
            <a:endParaRPr lang="en-US" sz="3600" b="0" strike="noStrike" spc="-1">
              <a:latin typeface="Arial"/>
            </a:endParaRPr>
          </a:p>
        </p:txBody>
      </p:sp>
      <p:sp>
        <p:nvSpPr>
          <p:cNvPr id="272" name="PlaceHolder 2"/>
          <p:cNvSpPr>
            <a:spLocks noGrp="1"/>
          </p:cNvSpPr>
          <p:nvPr>
            <p:ph/>
          </p:nvPr>
        </p:nvSpPr>
        <p:spPr>
          <a:xfrm>
            <a:off x="504000" y="914400"/>
            <a:ext cx="2466360" cy="42408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Makefile</a:t>
            </a:r>
            <a:endParaRPr lang="en-US" sz="2400" b="0" strike="noStrike" spc="-1">
              <a:latin typeface="Arial"/>
            </a:endParaRPr>
          </a:p>
        </p:txBody>
      </p:sp>
      <p:sp>
        <p:nvSpPr>
          <p:cNvPr id="273" name="PlaceHolder 3"/>
          <p:cNvSpPr>
            <a:spLocks noGrp="1"/>
          </p:cNvSpPr>
          <p:nvPr>
            <p:ph/>
          </p:nvPr>
        </p:nvSpPr>
        <p:spPr>
          <a:xfrm>
            <a:off x="685800" y="1371600"/>
            <a:ext cx="2971800" cy="32868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2000" b="0" strike="noStrike" spc="-1">
                <a:latin typeface="Arial"/>
              </a:rPr>
              <a:t>Chỉ định module cần biên dịch là gpio-driver.o</a:t>
            </a:r>
          </a:p>
          <a:p>
            <a:pPr marL="432000" indent="-324000">
              <a:spcBef>
                <a:spcPts val="1417"/>
              </a:spcBef>
              <a:buClr>
                <a:srgbClr val="000000"/>
              </a:buClr>
              <a:buSzPct val="45000"/>
              <a:buFont typeface="Wingdings" charset="2"/>
              <a:buChar char=""/>
            </a:pPr>
            <a:r>
              <a:rPr lang="en-US" sz="2000" b="0" strike="noStrike" spc="-1">
                <a:latin typeface="Arial"/>
              </a:rPr>
              <a:t>Biên dịch bằng kernel source của Yocto (đường dẫn bên dưới)</a:t>
            </a:r>
          </a:p>
        </p:txBody>
      </p:sp>
      <p:pic>
        <p:nvPicPr>
          <p:cNvPr id="274" name="Picture 273"/>
          <p:cNvPicPr/>
          <p:nvPr/>
        </p:nvPicPr>
        <p:blipFill>
          <a:blip r:embed="rId2"/>
          <a:stretch/>
        </p:blipFill>
        <p:spPr>
          <a:xfrm>
            <a:off x="0" y="3585240"/>
            <a:ext cx="10080360" cy="300960"/>
          </a:xfrm>
          <a:prstGeom prst="rect">
            <a:avLst/>
          </a:prstGeom>
          <a:ln w="0">
            <a:noFill/>
          </a:ln>
        </p:spPr>
      </p:pic>
      <p:pic>
        <p:nvPicPr>
          <p:cNvPr id="275" name="Picture 274"/>
          <p:cNvPicPr/>
          <p:nvPr/>
        </p:nvPicPr>
        <p:blipFill>
          <a:blip r:embed="rId3"/>
          <a:stretch/>
        </p:blipFill>
        <p:spPr>
          <a:xfrm>
            <a:off x="4972320" y="1371600"/>
            <a:ext cx="4628880" cy="1676160"/>
          </a:xfrm>
          <a:prstGeom prst="rect">
            <a:avLst/>
          </a:prstGeom>
          <a:ln w="0">
            <a:noFill/>
          </a:ln>
        </p:spPr>
      </p:pic>
      <p:sp>
        <p:nvSpPr>
          <p:cNvPr id="5" name="PlaceHolder 4"/>
          <p:cNvSpPr>
            <a:spLocks noGrp="1"/>
          </p:cNvSpPr>
          <p:nvPr>
            <p:ph type="sldNum" idx="11"/>
          </p:nvPr>
        </p:nvSpPr>
        <p:spPr/>
        <p:txBody>
          <a:bodyPr/>
          <a:lstStyle/>
          <a:p>
            <a:fld id="{A867E7BF-E4C8-44F0-92B1-31FB58B873FB}" type="slidenum">
              <a:t>17</a:t>
            </a:fld>
            <a:endParaRPr/>
          </a:p>
        </p:txBody>
      </p:sp>
      <p:sp>
        <p:nvSpPr>
          <p:cNvPr id="6" name="PlaceHolder 5"/>
          <p:cNvSpPr>
            <a:spLocks noGrp="1"/>
          </p:cNvSpPr>
          <p:nvPr>
            <p:ph type="dt" idx="12"/>
          </p:nvPr>
        </p:nvSpPr>
        <p:spPr/>
        <p:txBody>
          <a:bodyPr/>
          <a:lstStyle/>
          <a:p>
            <a:fld id="{D6EF2CAC-54BF-4AA3-9015-6DCE31374172}" type="datetime1">
              <a:rPr lang="en-US"/>
              <a:t>10/31/2025</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504000" y="0"/>
            <a:ext cx="9070200" cy="684360"/>
          </a:xfrm>
          <a:prstGeom prst="rect">
            <a:avLst/>
          </a:prstGeom>
          <a:noFill/>
          <a:ln w="0">
            <a:noFill/>
          </a:ln>
        </p:spPr>
        <p:txBody>
          <a:bodyPr lIns="0" tIns="0" rIns="0" bIns="0" anchor="ctr">
            <a:noAutofit/>
          </a:bodyPr>
          <a:lstStyle/>
          <a:p>
            <a:pPr>
              <a:lnSpc>
                <a:spcPct val="100000"/>
              </a:lnSpc>
              <a:buNone/>
            </a:pPr>
            <a:r>
              <a:rPr lang="en-US" sz="3600" b="0" strike="noStrike" spc="-1">
                <a:solidFill>
                  <a:srgbClr val="FFFFFF"/>
                </a:solidFill>
                <a:latin typeface="Arial"/>
              </a:rPr>
              <a:t>Các file trong recipe</a:t>
            </a:r>
            <a:endParaRPr lang="en-US" sz="3600" b="0" strike="noStrike" spc="-1">
              <a:latin typeface="Arial"/>
            </a:endParaRPr>
          </a:p>
        </p:txBody>
      </p:sp>
      <p:sp>
        <p:nvSpPr>
          <p:cNvPr id="277" name="PlaceHolder 2"/>
          <p:cNvSpPr>
            <a:spLocks noGrp="1"/>
          </p:cNvSpPr>
          <p:nvPr>
            <p:ph/>
          </p:nvPr>
        </p:nvSpPr>
        <p:spPr>
          <a:xfrm>
            <a:off x="504000" y="914400"/>
            <a:ext cx="2925000" cy="42408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gpio-driver.service</a:t>
            </a:r>
            <a:endParaRPr lang="en-US" sz="2400" b="0" strike="noStrike" spc="-1">
              <a:latin typeface="Arial"/>
            </a:endParaRPr>
          </a:p>
        </p:txBody>
      </p:sp>
      <p:sp>
        <p:nvSpPr>
          <p:cNvPr id="278" name="PlaceHolder 3"/>
          <p:cNvSpPr>
            <a:spLocks noGrp="1"/>
          </p:cNvSpPr>
          <p:nvPr>
            <p:ph/>
          </p:nvPr>
        </p:nvSpPr>
        <p:spPr>
          <a:xfrm>
            <a:off x="685800" y="1371600"/>
            <a:ext cx="3657600" cy="3286800"/>
          </a:xfrm>
          <a:prstGeom prst="rect">
            <a:avLst/>
          </a:prstGeom>
          <a:noFill/>
          <a:ln w="0">
            <a:noFill/>
          </a:ln>
        </p:spPr>
        <p:txBody>
          <a:bodyPr lIns="0" tIns="0" rIns="0" bIns="0" anchor="t">
            <a:normAutofit/>
          </a:bodyPr>
          <a:lstStyle/>
          <a:p>
            <a:pPr marL="432000" indent="-324000">
              <a:lnSpc>
                <a:spcPct val="100000"/>
              </a:lnSpc>
              <a:spcBef>
                <a:spcPts val="1417"/>
              </a:spcBef>
              <a:buClr>
                <a:srgbClr val="000000"/>
              </a:buClr>
              <a:buSzPct val="45000"/>
              <a:buFont typeface="Wingdings" charset="2"/>
              <a:buChar char=""/>
            </a:pPr>
            <a:r>
              <a:rPr lang="en-US" sz="2000" b="0" strike="noStrike" spc="-1">
                <a:latin typeface="Arial"/>
              </a:rPr>
              <a:t>[Unit] chứa các mô tả và yêu cầu khởi động dịch vụ</a:t>
            </a:r>
          </a:p>
          <a:p>
            <a:pPr marL="432000" indent="-324000">
              <a:lnSpc>
                <a:spcPct val="100000"/>
              </a:lnSpc>
              <a:spcBef>
                <a:spcPts val="1417"/>
              </a:spcBef>
              <a:buClr>
                <a:srgbClr val="000000"/>
              </a:buClr>
              <a:buSzPct val="45000"/>
              <a:buFont typeface="Wingdings" charset="2"/>
              <a:buChar char=""/>
            </a:pPr>
            <a:r>
              <a:rPr lang="en-US" sz="2000" b="0" strike="noStrike" spc="-1">
                <a:latin typeface="Arial"/>
              </a:rPr>
              <a:t>[Service] định nghĩa hành vi của dịch vụ khi nó được khởi động</a:t>
            </a:r>
          </a:p>
          <a:p>
            <a:pPr marL="432000" indent="-324000">
              <a:lnSpc>
                <a:spcPct val="100000"/>
              </a:lnSpc>
              <a:spcBef>
                <a:spcPts val="1417"/>
              </a:spcBef>
              <a:buClr>
                <a:srgbClr val="000000"/>
              </a:buClr>
              <a:buSzPct val="45000"/>
              <a:buFont typeface="Wingdings" charset="2"/>
              <a:buChar char=""/>
            </a:pPr>
            <a:r>
              <a:rPr lang="en-US" sz="2000" b="0" strike="noStrike" spc="-1">
                <a:latin typeface="Arial"/>
              </a:rPr>
              <a:t>[Install] định nghĩa cách dịch vụ này được kích hoạt và khi nào nó sẽ được tự động khởi động</a:t>
            </a:r>
          </a:p>
        </p:txBody>
      </p:sp>
      <p:pic>
        <p:nvPicPr>
          <p:cNvPr id="279" name="Picture 278"/>
          <p:cNvPicPr/>
          <p:nvPr/>
        </p:nvPicPr>
        <p:blipFill>
          <a:blip r:embed="rId2"/>
          <a:stretch/>
        </p:blipFill>
        <p:spPr>
          <a:xfrm>
            <a:off x="5715000" y="1143360"/>
            <a:ext cx="3666600" cy="2057040"/>
          </a:xfrm>
          <a:prstGeom prst="rect">
            <a:avLst/>
          </a:prstGeom>
          <a:ln w="0">
            <a:noFill/>
          </a:ln>
        </p:spPr>
      </p:pic>
      <p:sp>
        <p:nvSpPr>
          <p:cNvPr id="5" name="PlaceHolder 4"/>
          <p:cNvSpPr>
            <a:spLocks noGrp="1"/>
          </p:cNvSpPr>
          <p:nvPr>
            <p:ph type="sldNum" idx="11"/>
          </p:nvPr>
        </p:nvSpPr>
        <p:spPr/>
        <p:txBody>
          <a:bodyPr/>
          <a:lstStyle/>
          <a:p>
            <a:fld id="{3B755931-2E15-4D88-8DA1-11F4DBCF2C49}" type="slidenum">
              <a:t>18</a:t>
            </a:fld>
            <a:endParaRPr/>
          </a:p>
        </p:txBody>
      </p:sp>
      <p:sp>
        <p:nvSpPr>
          <p:cNvPr id="6" name="PlaceHolder 5"/>
          <p:cNvSpPr>
            <a:spLocks noGrp="1"/>
          </p:cNvSpPr>
          <p:nvPr>
            <p:ph type="dt" idx="12"/>
          </p:nvPr>
        </p:nvSpPr>
        <p:spPr/>
        <p:txBody>
          <a:bodyPr/>
          <a:lstStyle/>
          <a:p>
            <a:fld id="{EA3016AB-1FF2-4E4A-9198-67EA33FE5CC1}" type="datetime1">
              <a:rPr lang="en-US"/>
              <a:t>10/31/2025</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504000" y="0"/>
            <a:ext cx="9070200" cy="684360"/>
          </a:xfrm>
          <a:prstGeom prst="rect">
            <a:avLst/>
          </a:prstGeom>
          <a:noFill/>
          <a:ln w="0">
            <a:noFill/>
          </a:ln>
        </p:spPr>
        <p:txBody>
          <a:bodyPr lIns="0" tIns="0" rIns="0" bIns="0" anchor="ctr">
            <a:noAutofit/>
          </a:bodyPr>
          <a:lstStyle/>
          <a:p>
            <a:pPr>
              <a:lnSpc>
                <a:spcPct val="100000"/>
              </a:lnSpc>
              <a:buNone/>
            </a:pPr>
            <a:r>
              <a:rPr lang="en-US" sz="3600" b="0" strike="noStrike" spc="-1">
                <a:solidFill>
                  <a:srgbClr val="FFFFFF"/>
                </a:solidFill>
                <a:latin typeface="Arial"/>
              </a:rPr>
              <a:t>Các file trong recipe</a:t>
            </a:r>
            <a:endParaRPr lang="en-US" sz="3600" b="0" strike="noStrike" spc="-1">
              <a:latin typeface="Arial"/>
            </a:endParaRPr>
          </a:p>
        </p:txBody>
      </p:sp>
      <p:sp>
        <p:nvSpPr>
          <p:cNvPr id="281" name="PlaceHolder 2"/>
          <p:cNvSpPr>
            <a:spLocks noGrp="1"/>
          </p:cNvSpPr>
          <p:nvPr>
            <p:ph/>
          </p:nvPr>
        </p:nvSpPr>
        <p:spPr>
          <a:xfrm>
            <a:off x="47160" y="717840"/>
            <a:ext cx="3152520" cy="42408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gpio-driver_1.0.bb</a:t>
            </a:r>
            <a:endParaRPr lang="en-US" sz="2400" b="0" strike="noStrike" spc="-1">
              <a:latin typeface="Arial"/>
            </a:endParaRPr>
          </a:p>
        </p:txBody>
      </p:sp>
      <p:sp>
        <p:nvSpPr>
          <p:cNvPr id="282" name="PlaceHolder 3"/>
          <p:cNvSpPr>
            <a:spLocks noGrp="1"/>
          </p:cNvSpPr>
          <p:nvPr>
            <p:ph/>
          </p:nvPr>
        </p:nvSpPr>
        <p:spPr>
          <a:xfrm>
            <a:off x="130320" y="1143000"/>
            <a:ext cx="3984480" cy="3884040"/>
          </a:xfrm>
          <a:prstGeom prst="rect">
            <a:avLst/>
          </a:prstGeom>
          <a:noFill/>
          <a:ln w="0">
            <a:noFill/>
          </a:ln>
        </p:spPr>
        <p:txBody>
          <a:bodyPr lIns="0" tIns="0" rIns="0" bIns="0" anchor="t">
            <a:normAutofit fontScale="80000"/>
          </a:bodyPr>
          <a:lstStyle/>
          <a:p>
            <a:pPr marL="432000" indent="-324000">
              <a:lnSpc>
                <a:spcPct val="100000"/>
              </a:lnSpc>
              <a:spcBef>
                <a:spcPts val="1417"/>
              </a:spcBef>
              <a:buClr>
                <a:srgbClr val="000000"/>
              </a:buClr>
              <a:buSzPct val="45000"/>
              <a:buFont typeface="Wingdings" charset="2"/>
              <a:buChar char=""/>
            </a:pPr>
            <a:r>
              <a:rPr lang="en-US" sz="2000" b="0" strike="noStrike" spc="-1">
                <a:latin typeface="Arial"/>
              </a:rPr>
              <a:t>1-3: các mô tả cơ bản</a:t>
            </a:r>
          </a:p>
          <a:p>
            <a:pPr marL="432000" indent="-324000">
              <a:lnSpc>
                <a:spcPct val="100000"/>
              </a:lnSpc>
              <a:spcBef>
                <a:spcPts val="1417"/>
              </a:spcBef>
              <a:buClr>
                <a:srgbClr val="000000"/>
              </a:buClr>
              <a:buSzPct val="45000"/>
              <a:buFont typeface="Wingdings" charset="2"/>
              <a:buChar char=""/>
            </a:pPr>
            <a:r>
              <a:rPr lang="en-US" sz="2000" b="0" strike="noStrike" spc="-1">
                <a:latin typeface="Arial"/>
              </a:rPr>
              <a:t>5-7: chỉ định các file mã nguồn</a:t>
            </a:r>
          </a:p>
          <a:p>
            <a:pPr marL="432000" indent="-324000">
              <a:lnSpc>
                <a:spcPct val="100000"/>
              </a:lnSpc>
              <a:spcBef>
                <a:spcPts val="1417"/>
              </a:spcBef>
              <a:buClr>
                <a:srgbClr val="000000"/>
              </a:buClr>
              <a:buSzPct val="45000"/>
              <a:buFont typeface="Wingdings" charset="2"/>
              <a:buChar char=""/>
            </a:pPr>
            <a:r>
              <a:rPr lang="en-US" sz="2000" b="0" strike="noStrike" spc="-1">
                <a:latin typeface="Arial"/>
              </a:rPr>
              <a:t>9: S là thư mục chứa mã nguồn, được chỉ định là WORKDIR</a:t>
            </a:r>
          </a:p>
          <a:p>
            <a:pPr marL="432000" indent="-324000">
              <a:lnSpc>
                <a:spcPct val="100000"/>
              </a:lnSpc>
              <a:spcBef>
                <a:spcPts val="1417"/>
              </a:spcBef>
              <a:buClr>
                <a:srgbClr val="000000"/>
              </a:buClr>
              <a:buSzPct val="45000"/>
              <a:buFont typeface="Wingdings" charset="2"/>
              <a:buChar char=""/>
            </a:pPr>
            <a:r>
              <a:rPr lang="en-US" sz="2000" b="0" strike="noStrike" spc="-1">
                <a:latin typeface="Arial"/>
              </a:rPr>
              <a:t>11-12, 14: sử dụng các tính năng của lớp module và systemd, chỉ định gpio-driver.service được cài đặt và quản lý bởi systemd</a:t>
            </a:r>
          </a:p>
          <a:p>
            <a:pPr marL="432000" indent="-324000">
              <a:lnSpc>
                <a:spcPct val="100000"/>
              </a:lnSpc>
              <a:spcBef>
                <a:spcPts val="1417"/>
              </a:spcBef>
              <a:buClr>
                <a:srgbClr val="000000"/>
              </a:buClr>
              <a:buSzPct val="45000"/>
              <a:buFont typeface="Wingdings" charset="2"/>
              <a:buChar char=""/>
            </a:pPr>
            <a:r>
              <a:rPr lang="en-US" sz="2000" b="0" strike="noStrike" spc="-1">
                <a:latin typeface="Arial"/>
              </a:rPr>
              <a:t>16-18: biên dịch module</a:t>
            </a:r>
          </a:p>
          <a:p>
            <a:pPr marL="432000" indent="-324000">
              <a:lnSpc>
                <a:spcPct val="100000"/>
              </a:lnSpc>
              <a:spcBef>
                <a:spcPts val="1417"/>
              </a:spcBef>
              <a:buClr>
                <a:srgbClr val="000000"/>
              </a:buClr>
              <a:buSzPct val="45000"/>
              <a:buFont typeface="Wingdings" charset="2"/>
              <a:buChar char=""/>
            </a:pPr>
            <a:r>
              <a:rPr lang="en-US" sz="2000" b="0" strike="noStrike" spc="-1">
                <a:latin typeface="Arial"/>
                <a:ea typeface="Noto Sans CJK SC"/>
              </a:rPr>
              <a:t>20-27: cài đặt các tệp vào hệ thống đích</a:t>
            </a:r>
            <a:endParaRPr lang="en-US" sz="2000" b="0" strike="noStrike" spc="-1">
              <a:latin typeface="Arial"/>
            </a:endParaRPr>
          </a:p>
          <a:p>
            <a:pPr marL="432000" indent="-324000">
              <a:lnSpc>
                <a:spcPct val="100000"/>
              </a:lnSpc>
              <a:spcBef>
                <a:spcPts val="1417"/>
              </a:spcBef>
              <a:buClr>
                <a:srgbClr val="000000"/>
              </a:buClr>
              <a:buSzPct val="45000"/>
              <a:buFont typeface="Wingdings" charset="2"/>
              <a:buChar char=""/>
            </a:pPr>
            <a:r>
              <a:rPr lang="en-US" sz="2000" b="0" strike="noStrike" spc="-1">
                <a:latin typeface="Arial"/>
                <a:ea typeface="Noto Sans CJK SC"/>
              </a:rPr>
              <a:t>30-31:liệt kê các tệp sẽ được đóng gói và cài đặt vào hệ thống đích</a:t>
            </a:r>
            <a:endParaRPr lang="en-US" sz="2000" b="0" strike="noStrike" spc="-1">
              <a:latin typeface="Arial"/>
            </a:endParaRPr>
          </a:p>
        </p:txBody>
      </p:sp>
      <p:pic>
        <p:nvPicPr>
          <p:cNvPr id="283" name="Picture 282"/>
          <p:cNvPicPr/>
          <p:nvPr/>
        </p:nvPicPr>
        <p:blipFill>
          <a:blip r:embed="rId2"/>
          <a:stretch/>
        </p:blipFill>
        <p:spPr>
          <a:xfrm>
            <a:off x="4114800" y="685800"/>
            <a:ext cx="5965920" cy="4412880"/>
          </a:xfrm>
          <a:prstGeom prst="rect">
            <a:avLst/>
          </a:prstGeom>
          <a:ln w="0">
            <a:noFill/>
          </a:ln>
        </p:spPr>
      </p:pic>
      <p:sp>
        <p:nvSpPr>
          <p:cNvPr id="5" name="PlaceHolder 4"/>
          <p:cNvSpPr>
            <a:spLocks noGrp="1"/>
          </p:cNvSpPr>
          <p:nvPr>
            <p:ph type="sldNum" idx="11"/>
          </p:nvPr>
        </p:nvSpPr>
        <p:spPr/>
        <p:txBody>
          <a:bodyPr/>
          <a:lstStyle/>
          <a:p>
            <a:fld id="{2B65A261-23D0-4003-B085-9852BF8B8889}" type="slidenum">
              <a:t>19</a:t>
            </a:fld>
            <a:endParaRPr/>
          </a:p>
        </p:txBody>
      </p:sp>
      <p:sp>
        <p:nvSpPr>
          <p:cNvPr id="6" name="PlaceHolder 5"/>
          <p:cNvSpPr>
            <a:spLocks noGrp="1"/>
          </p:cNvSpPr>
          <p:nvPr>
            <p:ph type="dt" idx="12"/>
          </p:nvPr>
        </p:nvSpPr>
        <p:spPr/>
        <p:txBody>
          <a:bodyPr/>
          <a:lstStyle/>
          <a:p>
            <a:fld id="{7644E065-851F-42CF-A94F-6611DDF7B5B0}" type="datetime1">
              <a:rPr lang="en-US"/>
              <a:t>10/31/2025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32040"/>
            <a:ext cx="9070560" cy="945000"/>
          </a:xfrm>
          <a:prstGeom prst="rect">
            <a:avLst/>
          </a:prstGeom>
          <a:noFill/>
          <a:ln w="0">
            <a:noFill/>
          </a:ln>
        </p:spPr>
        <p:txBody>
          <a:bodyPr lIns="0" tIns="0" rIns="0" bIns="0" anchor="ctr">
            <a:noAutofit/>
          </a:bodyPr>
          <a:lstStyle/>
          <a:p>
            <a:pPr>
              <a:lnSpc>
                <a:spcPct val="100000"/>
              </a:lnSpc>
              <a:buNone/>
            </a:pPr>
            <a:r>
              <a:rPr lang="en-US" sz="3600" b="0" strike="noStrike" spc="-1">
                <a:solidFill>
                  <a:srgbClr val="FFFFFF"/>
                </a:solidFill>
                <a:latin typeface="Noto Sans"/>
              </a:rPr>
              <a:t>Mục tiêu đề tài</a:t>
            </a:r>
            <a:endParaRPr lang="en-US" sz="3600" b="0" strike="noStrike" spc="-1">
              <a:latin typeface="Arial"/>
            </a:endParaRPr>
          </a:p>
        </p:txBody>
      </p:sp>
      <p:sp>
        <p:nvSpPr>
          <p:cNvPr id="217" name="PlaceHolder 2"/>
          <p:cNvSpPr>
            <a:spLocks noGrp="1"/>
          </p:cNvSpPr>
          <p:nvPr>
            <p:ph/>
          </p:nvPr>
        </p:nvSpPr>
        <p:spPr>
          <a:xfrm>
            <a:off x="504000" y="1326600"/>
            <a:ext cx="4425480" cy="156708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200" b="0" strike="noStrike" spc="-1">
                <a:solidFill>
                  <a:srgbClr val="009BDD"/>
                </a:solidFill>
                <a:latin typeface="Arial"/>
              </a:rPr>
              <a:t>Tạo được Image chạy trên Raspberry Pi để tự động kiểm tra các chân GPIO</a:t>
            </a:r>
            <a:endParaRPr lang="en-US" sz="2200" b="0" strike="noStrike" spc="-1">
              <a:latin typeface="Arial"/>
            </a:endParaRPr>
          </a:p>
        </p:txBody>
      </p:sp>
      <p:pic>
        <p:nvPicPr>
          <p:cNvPr id="218" name="Picture 217"/>
          <p:cNvPicPr/>
          <p:nvPr/>
        </p:nvPicPr>
        <p:blipFill>
          <a:blip r:embed="rId2"/>
          <a:srcRect b="9403"/>
          <a:stretch/>
        </p:blipFill>
        <p:spPr>
          <a:xfrm>
            <a:off x="5715000" y="810000"/>
            <a:ext cx="3538080" cy="4217760"/>
          </a:xfrm>
          <a:prstGeom prst="rect">
            <a:avLst/>
          </a:prstGeom>
          <a:ln w="0">
            <a:noFill/>
          </a:ln>
        </p:spPr>
      </p:pic>
      <p:sp>
        <p:nvSpPr>
          <p:cNvPr id="4" name="PlaceHolder 3"/>
          <p:cNvSpPr>
            <a:spLocks noGrp="1"/>
          </p:cNvSpPr>
          <p:nvPr>
            <p:ph type="sldNum" idx="5"/>
          </p:nvPr>
        </p:nvSpPr>
        <p:spPr/>
        <p:txBody>
          <a:bodyPr/>
          <a:lstStyle/>
          <a:p>
            <a:fld id="{C6EFBE30-B1C5-4DC2-8396-421E8164CF3D}" type="slidenum">
              <a:t>2</a:t>
            </a:fld>
            <a:endParaRPr/>
          </a:p>
        </p:txBody>
      </p:sp>
      <p:sp>
        <p:nvSpPr>
          <p:cNvPr id="5" name="PlaceHolder 4"/>
          <p:cNvSpPr>
            <a:spLocks noGrp="1"/>
          </p:cNvSpPr>
          <p:nvPr>
            <p:ph type="dt" idx="6"/>
          </p:nvPr>
        </p:nvSpPr>
        <p:spPr/>
        <p:txBody>
          <a:bodyPr/>
          <a:lstStyle/>
          <a:p>
            <a:fld id="{55D6A055-3458-4140-869F-DE53D3C603D9}" type="datetime1">
              <a:rPr lang="en-US"/>
              <a:t>10/31/2025</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type="title"/>
          </p:nvPr>
        </p:nvSpPr>
        <p:spPr>
          <a:xfrm>
            <a:off x="504000" y="0"/>
            <a:ext cx="9070200" cy="684360"/>
          </a:xfrm>
          <a:prstGeom prst="rect">
            <a:avLst/>
          </a:prstGeom>
          <a:noFill/>
          <a:ln w="0">
            <a:noFill/>
          </a:ln>
        </p:spPr>
        <p:txBody>
          <a:bodyPr lIns="0" tIns="0" rIns="0" bIns="0" anchor="ctr">
            <a:noAutofit/>
          </a:bodyPr>
          <a:lstStyle/>
          <a:p>
            <a:pPr>
              <a:lnSpc>
                <a:spcPct val="100000"/>
              </a:lnSpc>
              <a:buNone/>
            </a:pPr>
            <a:r>
              <a:rPr lang="en-US" sz="3600" b="0" strike="noStrike" spc="-1">
                <a:solidFill>
                  <a:srgbClr val="FFFFFF"/>
                </a:solidFill>
                <a:latin typeface="Arial"/>
              </a:rPr>
              <a:t>Các file trong recipe</a:t>
            </a:r>
            <a:endParaRPr lang="en-US" sz="3600" b="0" strike="noStrike" spc="-1">
              <a:latin typeface="Arial"/>
            </a:endParaRPr>
          </a:p>
        </p:txBody>
      </p:sp>
      <p:sp>
        <p:nvSpPr>
          <p:cNvPr id="285" name="PlaceHolder 2"/>
          <p:cNvSpPr>
            <a:spLocks noGrp="1"/>
          </p:cNvSpPr>
          <p:nvPr>
            <p:ph/>
          </p:nvPr>
        </p:nvSpPr>
        <p:spPr>
          <a:xfrm>
            <a:off x="504000" y="914400"/>
            <a:ext cx="2466360" cy="42408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gpio-test.c</a:t>
            </a:r>
            <a:endParaRPr lang="en-US" sz="2400" b="0" strike="noStrike" spc="-1">
              <a:latin typeface="Arial"/>
            </a:endParaRPr>
          </a:p>
        </p:txBody>
      </p:sp>
      <p:sp>
        <p:nvSpPr>
          <p:cNvPr id="286" name="PlaceHolder 3"/>
          <p:cNvSpPr>
            <a:spLocks noGrp="1"/>
          </p:cNvSpPr>
          <p:nvPr>
            <p:ph/>
          </p:nvPr>
        </p:nvSpPr>
        <p:spPr>
          <a:xfrm>
            <a:off x="685800" y="1371600"/>
            <a:ext cx="3656520" cy="3286800"/>
          </a:xfrm>
          <a:prstGeom prst="rect">
            <a:avLst/>
          </a:prstGeom>
          <a:noFill/>
          <a:ln w="0">
            <a:noFill/>
          </a:ln>
        </p:spPr>
        <p:txBody>
          <a:bodyPr lIns="0" tIns="0" rIns="0" bIns="0" anchor="t">
            <a:normAutofit/>
          </a:bodyPr>
          <a:lstStyle/>
          <a:p>
            <a:pPr marL="432000" indent="-324000">
              <a:lnSpc>
                <a:spcPct val="100000"/>
              </a:lnSpc>
              <a:spcBef>
                <a:spcPts val="1417"/>
              </a:spcBef>
              <a:buClr>
                <a:srgbClr val="000000"/>
              </a:buClr>
              <a:buSzPct val="45000"/>
              <a:buFont typeface="Wingdings" charset="2"/>
              <a:buChar char=""/>
            </a:pPr>
            <a:r>
              <a:rPr lang="en-US" sz="2000" b="0" strike="noStrike" spc="-1">
                <a:latin typeface="Arial"/>
              </a:rPr>
              <a:t>Khai báo thư viện</a:t>
            </a:r>
          </a:p>
          <a:p>
            <a:pPr marL="432000" indent="-324000">
              <a:lnSpc>
                <a:spcPct val="100000"/>
              </a:lnSpc>
              <a:spcBef>
                <a:spcPts val="1417"/>
              </a:spcBef>
              <a:buClr>
                <a:srgbClr val="000000"/>
              </a:buClr>
              <a:buSzPct val="45000"/>
              <a:buFont typeface="Wingdings" charset="2"/>
              <a:buChar char=""/>
            </a:pPr>
            <a:r>
              <a:rPr lang="en-US" sz="2000" b="0" strike="noStrike" spc="-1">
                <a:latin typeface="Arial"/>
              </a:rPr>
              <a:t>Định nghĩa các lệnh IO control</a:t>
            </a:r>
          </a:p>
        </p:txBody>
      </p:sp>
      <p:pic>
        <p:nvPicPr>
          <p:cNvPr id="287" name="Picture 286"/>
          <p:cNvPicPr/>
          <p:nvPr/>
        </p:nvPicPr>
        <p:blipFill>
          <a:blip r:embed="rId2"/>
          <a:stretch/>
        </p:blipFill>
        <p:spPr>
          <a:xfrm>
            <a:off x="5029200" y="1743480"/>
            <a:ext cx="4533480" cy="1685520"/>
          </a:xfrm>
          <a:prstGeom prst="rect">
            <a:avLst/>
          </a:prstGeom>
          <a:ln w="0">
            <a:noFill/>
          </a:ln>
        </p:spPr>
      </p:pic>
      <p:sp>
        <p:nvSpPr>
          <p:cNvPr id="5" name="PlaceHolder 4"/>
          <p:cNvSpPr>
            <a:spLocks noGrp="1"/>
          </p:cNvSpPr>
          <p:nvPr>
            <p:ph type="sldNum" idx="11"/>
          </p:nvPr>
        </p:nvSpPr>
        <p:spPr/>
        <p:txBody>
          <a:bodyPr/>
          <a:lstStyle/>
          <a:p>
            <a:fld id="{271FCD3C-DB1B-49A5-A56C-4EA6ACD10551}" type="slidenum">
              <a:t>20</a:t>
            </a:fld>
            <a:endParaRPr/>
          </a:p>
        </p:txBody>
      </p:sp>
      <p:sp>
        <p:nvSpPr>
          <p:cNvPr id="6" name="PlaceHolder 5"/>
          <p:cNvSpPr>
            <a:spLocks noGrp="1"/>
          </p:cNvSpPr>
          <p:nvPr>
            <p:ph type="dt" idx="12"/>
          </p:nvPr>
        </p:nvSpPr>
        <p:spPr/>
        <p:txBody>
          <a:bodyPr/>
          <a:lstStyle/>
          <a:p>
            <a:fld id="{A1597F1E-D169-45DB-9F94-729FC84AB3E5}" type="datetime1">
              <a:rPr lang="en-US"/>
              <a:t>10/31/2025</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504000" y="0"/>
            <a:ext cx="9070200" cy="684360"/>
          </a:xfrm>
          <a:prstGeom prst="rect">
            <a:avLst/>
          </a:prstGeom>
          <a:noFill/>
          <a:ln w="0">
            <a:noFill/>
          </a:ln>
        </p:spPr>
        <p:txBody>
          <a:bodyPr lIns="0" tIns="0" rIns="0" bIns="0" anchor="ctr">
            <a:noAutofit/>
          </a:bodyPr>
          <a:lstStyle/>
          <a:p>
            <a:pPr>
              <a:lnSpc>
                <a:spcPct val="100000"/>
              </a:lnSpc>
              <a:buNone/>
            </a:pPr>
            <a:r>
              <a:rPr lang="en-US" sz="3600" b="0" strike="noStrike" spc="-1">
                <a:solidFill>
                  <a:srgbClr val="FFFFFF"/>
                </a:solidFill>
                <a:latin typeface="Arial"/>
              </a:rPr>
              <a:t>Các file trong recipe</a:t>
            </a:r>
            <a:endParaRPr lang="en-US" sz="3600" b="0" strike="noStrike" spc="-1">
              <a:latin typeface="Arial"/>
            </a:endParaRPr>
          </a:p>
        </p:txBody>
      </p:sp>
      <p:sp>
        <p:nvSpPr>
          <p:cNvPr id="289" name="PlaceHolder 2"/>
          <p:cNvSpPr>
            <a:spLocks noGrp="1"/>
          </p:cNvSpPr>
          <p:nvPr>
            <p:ph/>
          </p:nvPr>
        </p:nvSpPr>
        <p:spPr>
          <a:xfrm>
            <a:off x="504000" y="914400"/>
            <a:ext cx="2466360" cy="42408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gpio-test.c</a:t>
            </a:r>
            <a:endParaRPr lang="en-US" sz="2400" b="0" strike="noStrike" spc="-1">
              <a:latin typeface="Arial"/>
            </a:endParaRPr>
          </a:p>
        </p:txBody>
      </p:sp>
      <p:sp>
        <p:nvSpPr>
          <p:cNvPr id="290" name="PlaceHolder 3"/>
          <p:cNvSpPr>
            <a:spLocks noGrp="1"/>
          </p:cNvSpPr>
          <p:nvPr>
            <p:ph/>
          </p:nvPr>
        </p:nvSpPr>
        <p:spPr>
          <a:xfrm>
            <a:off x="914400" y="1371600"/>
            <a:ext cx="3656520" cy="3286800"/>
          </a:xfrm>
          <a:prstGeom prst="rect">
            <a:avLst/>
          </a:prstGeom>
          <a:noFill/>
          <a:ln w="0">
            <a:noFill/>
          </a:ln>
        </p:spPr>
        <p:txBody>
          <a:bodyPr lIns="0" tIns="0" rIns="0" bIns="0" anchor="t">
            <a:normAutofit/>
          </a:bodyPr>
          <a:lstStyle/>
          <a:p>
            <a:pPr marL="432000" indent="-324000">
              <a:lnSpc>
                <a:spcPct val="100000"/>
              </a:lnSpc>
              <a:spcBef>
                <a:spcPts val="1417"/>
              </a:spcBef>
              <a:buClr>
                <a:srgbClr val="000000"/>
              </a:buClr>
              <a:buSzPct val="45000"/>
              <a:buFont typeface="Wingdings" charset="2"/>
              <a:buChar char=""/>
            </a:pPr>
            <a:r>
              <a:rPr lang="en-US" sz="2000" b="0" strike="noStrike" spc="-1">
                <a:latin typeface="Arial"/>
              </a:rPr>
              <a:t>Mở driver GPIO với quyền đọc, ghi để có thể gửi các lệnh ioctl tới driver</a:t>
            </a:r>
          </a:p>
          <a:p>
            <a:pPr marL="432000" indent="-324000">
              <a:lnSpc>
                <a:spcPct val="100000"/>
              </a:lnSpc>
              <a:spcBef>
                <a:spcPts val="1417"/>
              </a:spcBef>
              <a:buClr>
                <a:srgbClr val="000000"/>
              </a:buClr>
              <a:buSzPct val="45000"/>
              <a:buFont typeface="Wingdings" charset="2"/>
              <a:buChar char=""/>
            </a:pPr>
            <a:r>
              <a:rPr lang="en-US" sz="2000" b="0" strike="noStrike" spc="-1">
                <a:latin typeface="Arial"/>
              </a:rPr>
              <a:t>Tạo vòng lặp xuất giá trị mức cao-thấp ra các chân gpio</a:t>
            </a:r>
          </a:p>
        </p:txBody>
      </p:sp>
      <p:pic>
        <p:nvPicPr>
          <p:cNvPr id="291" name="Picture 290"/>
          <p:cNvPicPr/>
          <p:nvPr/>
        </p:nvPicPr>
        <p:blipFill>
          <a:blip r:embed="rId2"/>
          <a:stretch/>
        </p:blipFill>
        <p:spPr>
          <a:xfrm>
            <a:off x="5029200" y="675720"/>
            <a:ext cx="4800600" cy="4353480"/>
          </a:xfrm>
          <a:prstGeom prst="rect">
            <a:avLst/>
          </a:prstGeom>
          <a:ln w="0">
            <a:noFill/>
          </a:ln>
        </p:spPr>
      </p:pic>
      <p:sp>
        <p:nvSpPr>
          <p:cNvPr id="5" name="PlaceHolder 4"/>
          <p:cNvSpPr>
            <a:spLocks noGrp="1"/>
          </p:cNvSpPr>
          <p:nvPr>
            <p:ph type="sldNum" idx="11"/>
          </p:nvPr>
        </p:nvSpPr>
        <p:spPr/>
        <p:txBody>
          <a:bodyPr/>
          <a:lstStyle/>
          <a:p>
            <a:fld id="{F03225C9-B4D0-46C3-86D0-A67EFF0FF027}" type="slidenum">
              <a:t>21</a:t>
            </a:fld>
            <a:endParaRPr/>
          </a:p>
        </p:txBody>
      </p:sp>
      <p:sp>
        <p:nvSpPr>
          <p:cNvPr id="6" name="PlaceHolder 5"/>
          <p:cNvSpPr>
            <a:spLocks noGrp="1"/>
          </p:cNvSpPr>
          <p:nvPr>
            <p:ph type="dt" idx="12"/>
          </p:nvPr>
        </p:nvSpPr>
        <p:spPr/>
        <p:txBody>
          <a:bodyPr/>
          <a:lstStyle/>
          <a:p>
            <a:fld id="{A2A723D4-741E-46CF-BF96-B8F0DCC4568E}" type="datetime1">
              <a:rPr lang="en-US"/>
              <a:t>10/31/2025</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504000" y="-31680"/>
            <a:ext cx="9070200" cy="716040"/>
          </a:xfrm>
          <a:prstGeom prst="rect">
            <a:avLst/>
          </a:prstGeom>
          <a:noFill/>
          <a:ln w="0">
            <a:noFill/>
          </a:ln>
        </p:spPr>
        <p:txBody>
          <a:bodyPr lIns="0" tIns="0" rIns="0" bIns="0" anchor="ctr">
            <a:noAutofit/>
          </a:bodyPr>
          <a:lstStyle/>
          <a:p>
            <a:pPr>
              <a:lnSpc>
                <a:spcPct val="100000"/>
              </a:lnSpc>
              <a:buNone/>
            </a:pPr>
            <a:r>
              <a:rPr lang="en-US" sz="3600" b="0" strike="noStrike" spc="-1">
                <a:solidFill>
                  <a:srgbClr val="FFFFFF"/>
                </a:solidFill>
                <a:latin typeface="Arial"/>
              </a:rPr>
              <a:t>Các file trong recipe</a:t>
            </a:r>
            <a:endParaRPr lang="en-US" sz="3600" b="0" strike="noStrike" spc="-1">
              <a:latin typeface="Arial"/>
            </a:endParaRPr>
          </a:p>
        </p:txBody>
      </p:sp>
      <p:sp>
        <p:nvSpPr>
          <p:cNvPr id="293" name="PlaceHolder 2"/>
          <p:cNvSpPr>
            <a:spLocks noGrp="1"/>
          </p:cNvSpPr>
          <p:nvPr>
            <p:ph/>
          </p:nvPr>
        </p:nvSpPr>
        <p:spPr>
          <a:xfrm>
            <a:off x="457200" y="914400"/>
            <a:ext cx="3609360" cy="42408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gpio-test.service</a:t>
            </a:r>
            <a:endParaRPr lang="en-US" sz="2400" b="0" strike="noStrike" spc="-1">
              <a:latin typeface="Arial"/>
            </a:endParaRPr>
          </a:p>
        </p:txBody>
      </p:sp>
      <p:sp>
        <p:nvSpPr>
          <p:cNvPr id="294" name="PlaceHolder 3"/>
          <p:cNvSpPr>
            <a:spLocks noGrp="1"/>
          </p:cNvSpPr>
          <p:nvPr>
            <p:ph/>
          </p:nvPr>
        </p:nvSpPr>
        <p:spPr>
          <a:xfrm>
            <a:off x="815760" y="1371600"/>
            <a:ext cx="4425120" cy="3286800"/>
          </a:xfrm>
          <a:prstGeom prst="rect">
            <a:avLst/>
          </a:prstGeom>
          <a:noFill/>
          <a:ln w="0">
            <a:noFill/>
          </a:ln>
        </p:spPr>
        <p:txBody>
          <a:bodyPr lIns="0" tIns="0" rIns="0" bIns="0" anchor="t">
            <a:normAutofit/>
          </a:bodyPr>
          <a:lstStyle/>
          <a:p>
            <a:pPr marL="432000" indent="-324000">
              <a:lnSpc>
                <a:spcPct val="100000"/>
              </a:lnSpc>
              <a:spcBef>
                <a:spcPts val="1417"/>
              </a:spcBef>
              <a:buClr>
                <a:srgbClr val="000000"/>
              </a:buClr>
              <a:buSzPct val="45000"/>
              <a:buFont typeface="Wingdings" charset="2"/>
              <a:buChar char=""/>
            </a:pPr>
            <a:r>
              <a:rPr lang="en-US" sz="2000" b="0" strike="noStrike" spc="-1">
                <a:latin typeface="Arial"/>
              </a:rPr>
              <a:t>[Unit] chứa các mô tả và yêu cầu khởi động dịch vụ</a:t>
            </a:r>
          </a:p>
          <a:p>
            <a:pPr marL="432000" indent="-324000">
              <a:lnSpc>
                <a:spcPct val="100000"/>
              </a:lnSpc>
              <a:spcBef>
                <a:spcPts val="1417"/>
              </a:spcBef>
              <a:buClr>
                <a:srgbClr val="000000"/>
              </a:buClr>
              <a:buSzPct val="45000"/>
              <a:buFont typeface="Wingdings" charset="2"/>
              <a:buChar char=""/>
            </a:pPr>
            <a:r>
              <a:rPr lang="en-US" sz="2000" b="0" strike="noStrike" spc="-1">
                <a:latin typeface="Arial"/>
              </a:rPr>
              <a:t>[Service] định nghĩa hành vi của dịch vụ khi nó được khởi động</a:t>
            </a:r>
          </a:p>
          <a:p>
            <a:pPr marL="432000" indent="-324000">
              <a:lnSpc>
                <a:spcPct val="100000"/>
              </a:lnSpc>
              <a:spcBef>
                <a:spcPts val="1417"/>
              </a:spcBef>
              <a:buClr>
                <a:srgbClr val="000000"/>
              </a:buClr>
              <a:buSzPct val="45000"/>
              <a:buFont typeface="Wingdings" charset="2"/>
              <a:buChar char=""/>
            </a:pPr>
            <a:r>
              <a:rPr lang="en-US" sz="2000" b="0" strike="noStrike" spc="-1">
                <a:latin typeface="Arial"/>
              </a:rPr>
              <a:t>[Install] định nghĩa cách dịch vụ này được kích hoạt và khi nào nó sẽ được tự động khởi động</a:t>
            </a:r>
          </a:p>
        </p:txBody>
      </p:sp>
      <p:pic>
        <p:nvPicPr>
          <p:cNvPr id="295" name="Picture 294"/>
          <p:cNvPicPr/>
          <p:nvPr/>
        </p:nvPicPr>
        <p:blipFill>
          <a:blip r:embed="rId2"/>
          <a:stretch/>
        </p:blipFill>
        <p:spPr>
          <a:xfrm>
            <a:off x="5582160" y="1400400"/>
            <a:ext cx="4247640" cy="2485800"/>
          </a:xfrm>
          <a:prstGeom prst="rect">
            <a:avLst/>
          </a:prstGeom>
          <a:ln w="0">
            <a:noFill/>
          </a:ln>
        </p:spPr>
      </p:pic>
      <p:sp>
        <p:nvSpPr>
          <p:cNvPr id="5" name="PlaceHolder 4"/>
          <p:cNvSpPr>
            <a:spLocks noGrp="1"/>
          </p:cNvSpPr>
          <p:nvPr>
            <p:ph type="sldNum" idx="11"/>
          </p:nvPr>
        </p:nvSpPr>
        <p:spPr/>
        <p:txBody>
          <a:bodyPr/>
          <a:lstStyle/>
          <a:p>
            <a:fld id="{B2EDA32D-044F-452D-A4F3-2181FFBBD96B}" type="slidenum">
              <a:t>22</a:t>
            </a:fld>
            <a:endParaRPr/>
          </a:p>
        </p:txBody>
      </p:sp>
      <p:sp>
        <p:nvSpPr>
          <p:cNvPr id="6" name="PlaceHolder 5"/>
          <p:cNvSpPr>
            <a:spLocks noGrp="1"/>
          </p:cNvSpPr>
          <p:nvPr>
            <p:ph type="dt" idx="12"/>
          </p:nvPr>
        </p:nvSpPr>
        <p:spPr/>
        <p:txBody>
          <a:bodyPr/>
          <a:lstStyle/>
          <a:p>
            <a:fld id="{42059821-38B3-48E6-AB57-D147F6628860}" type="datetime1">
              <a:rPr lang="en-US"/>
              <a:t>10/31/2025</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504000" y="0"/>
            <a:ext cx="9070200" cy="684360"/>
          </a:xfrm>
          <a:prstGeom prst="rect">
            <a:avLst/>
          </a:prstGeom>
          <a:noFill/>
          <a:ln w="0">
            <a:noFill/>
          </a:ln>
        </p:spPr>
        <p:txBody>
          <a:bodyPr lIns="0" tIns="0" rIns="0" bIns="0" anchor="ctr">
            <a:noAutofit/>
          </a:bodyPr>
          <a:lstStyle/>
          <a:p>
            <a:pPr>
              <a:lnSpc>
                <a:spcPct val="100000"/>
              </a:lnSpc>
              <a:buNone/>
            </a:pPr>
            <a:r>
              <a:rPr lang="en-US" sz="3600" b="0" strike="noStrike" spc="-1">
                <a:solidFill>
                  <a:srgbClr val="FFFFFF"/>
                </a:solidFill>
                <a:latin typeface="Arial"/>
              </a:rPr>
              <a:t>Các file trong recipe</a:t>
            </a:r>
            <a:endParaRPr lang="en-US" sz="3600" b="0" strike="noStrike" spc="-1">
              <a:latin typeface="Arial"/>
            </a:endParaRPr>
          </a:p>
        </p:txBody>
      </p:sp>
      <p:sp>
        <p:nvSpPr>
          <p:cNvPr id="297" name="PlaceHolder 2"/>
          <p:cNvSpPr>
            <a:spLocks noGrp="1"/>
          </p:cNvSpPr>
          <p:nvPr>
            <p:ph/>
          </p:nvPr>
        </p:nvSpPr>
        <p:spPr>
          <a:xfrm>
            <a:off x="47160" y="717840"/>
            <a:ext cx="3152520" cy="42408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gpio-test_1.0.bb</a:t>
            </a:r>
            <a:endParaRPr lang="en-US" sz="2400" b="0" strike="noStrike" spc="-1">
              <a:latin typeface="Arial"/>
            </a:endParaRPr>
          </a:p>
        </p:txBody>
      </p:sp>
      <p:sp>
        <p:nvSpPr>
          <p:cNvPr id="298" name="PlaceHolder 3"/>
          <p:cNvSpPr>
            <a:spLocks noGrp="1"/>
          </p:cNvSpPr>
          <p:nvPr>
            <p:ph/>
          </p:nvPr>
        </p:nvSpPr>
        <p:spPr>
          <a:xfrm>
            <a:off x="130320" y="1143000"/>
            <a:ext cx="3755880" cy="3884040"/>
          </a:xfrm>
          <a:prstGeom prst="rect">
            <a:avLst/>
          </a:prstGeom>
          <a:noFill/>
          <a:ln w="0">
            <a:noFill/>
          </a:ln>
        </p:spPr>
        <p:txBody>
          <a:bodyPr lIns="0" tIns="0" rIns="0" bIns="0" anchor="t">
            <a:normAutofit fontScale="80000"/>
          </a:bodyPr>
          <a:lstStyle/>
          <a:p>
            <a:pPr marL="432000" indent="-324000">
              <a:lnSpc>
                <a:spcPct val="100000"/>
              </a:lnSpc>
              <a:spcBef>
                <a:spcPts val="1417"/>
              </a:spcBef>
              <a:buClr>
                <a:srgbClr val="000000"/>
              </a:buClr>
              <a:buSzPct val="45000"/>
              <a:buFont typeface="Wingdings" charset="2"/>
              <a:buChar char=""/>
            </a:pPr>
            <a:r>
              <a:rPr lang="en-US" sz="2000" b="0" strike="noStrike" spc="-1">
                <a:latin typeface="Arial"/>
              </a:rPr>
              <a:t>1-4: các mô tả cơ bản</a:t>
            </a:r>
          </a:p>
          <a:p>
            <a:pPr marL="432000" indent="-324000">
              <a:lnSpc>
                <a:spcPct val="100000"/>
              </a:lnSpc>
              <a:spcBef>
                <a:spcPts val="1417"/>
              </a:spcBef>
              <a:buClr>
                <a:srgbClr val="000000"/>
              </a:buClr>
              <a:buSzPct val="45000"/>
              <a:buFont typeface="Wingdings" charset="2"/>
              <a:buChar char=""/>
            </a:pPr>
            <a:r>
              <a:rPr lang="en-US" sz="2000" b="0" strike="noStrike" spc="-1">
                <a:latin typeface="Arial"/>
              </a:rPr>
              <a:t>6-7: chỉ định các file mã nguồn</a:t>
            </a:r>
          </a:p>
          <a:p>
            <a:pPr marL="432000" indent="-324000">
              <a:lnSpc>
                <a:spcPct val="100000"/>
              </a:lnSpc>
              <a:spcBef>
                <a:spcPts val="1417"/>
              </a:spcBef>
              <a:buClr>
                <a:srgbClr val="000000"/>
              </a:buClr>
              <a:buSzPct val="45000"/>
              <a:buFont typeface="Wingdings" charset="2"/>
              <a:buChar char=""/>
            </a:pPr>
            <a:r>
              <a:rPr lang="en-US" sz="2000" b="0" strike="noStrike" spc="-1">
                <a:latin typeface="Arial"/>
              </a:rPr>
              <a:t>9: S là thư mục chứa mã nguồn, được chỉ định là WORKDIR</a:t>
            </a:r>
          </a:p>
          <a:p>
            <a:pPr marL="432000" indent="-324000">
              <a:lnSpc>
                <a:spcPct val="100000"/>
              </a:lnSpc>
              <a:spcBef>
                <a:spcPts val="1417"/>
              </a:spcBef>
              <a:buClr>
                <a:srgbClr val="000000"/>
              </a:buClr>
              <a:buSzPct val="45000"/>
              <a:buFont typeface="Wingdings" charset="2"/>
              <a:buChar char=""/>
            </a:pPr>
            <a:r>
              <a:rPr lang="en-US" sz="2000" b="0" strike="noStrike" spc="-1">
                <a:latin typeface="Arial"/>
              </a:rPr>
              <a:t>11-12: sử dụng các tính năng của lớp systemd, chỉ định gpio-test.service được cài đặt và quản lý bởi systemd</a:t>
            </a:r>
          </a:p>
          <a:p>
            <a:pPr marL="432000" indent="-324000">
              <a:lnSpc>
                <a:spcPct val="100000"/>
              </a:lnSpc>
              <a:spcBef>
                <a:spcPts val="1417"/>
              </a:spcBef>
              <a:buClr>
                <a:srgbClr val="000000"/>
              </a:buClr>
              <a:buSzPct val="45000"/>
              <a:buFont typeface="Wingdings" charset="2"/>
              <a:buChar char=""/>
            </a:pPr>
            <a:r>
              <a:rPr lang="en-US" sz="2000" b="0" strike="noStrike" spc="-1">
                <a:latin typeface="Arial"/>
              </a:rPr>
              <a:t>14-16: biên dịch chương trình</a:t>
            </a:r>
          </a:p>
          <a:p>
            <a:pPr marL="432000" indent="-324000">
              <a:lnSpc>
                <a:spcPct val="100000"/>
              </a:lnSpc>
              <a:spcBef>
                <a:spcPts val="1417"/>
              </a:spcBef>
              <a:buClr>
                <a:srgbClr val="000000"/>
              </a:buClr>
              <a:buSzPct val="45000"/>
              <a:buFont typeface="Wingdings" charset="2"/>
              <a:buChar char=""/>
            </a:pPr>
            <a:r>
              <a:rPr lang="en-US" sz="2000" b="0" strike="noStrike" spc="-1">
                <a:latin typeface="Arial"/>
                <a:ea typeface="Noto Sans CJK SC"/>
              </a:rPr>
              <a:t>18-24: cài đặt các tệp vào hệ thống đích</a:t>
            </a:r>
            <a:endParaRPr lang="en-US" sz="2000" b="0" strike="noStrike" spc="-1">
              <a:latin typeface="Arial"/>
            </a:endParaRPr>
          </a:p>
          <a:p>
            <a:pPr marL="432000" indent="-324000">
              <a:lnSpc>
                <a:spcPct val="100000"/>
              </a:lnSpc>
              <a:spcBef>
                <a:spcPts val="1417"/>
              </a:spcBef>
              <a:buClr>
                <a:srgbClr val="000000"/>
              </a:buClr>
              <a:buSzPct val="45000"/>
              <a:buFont typeface="Wingdings" charset="2"/>
              <a:buChar char=""/>
            </a:pPr>
            <a:r>
              <a:rPr lang="en-US" sz="2000" b="0" strike="noStrike" spc="-1">
                <a:latin typeface="Arial"/>
                <a:ea typeface="Noto Sans CJK SC"/>
              </a:rPr>
              <a:t>26-27: liệt kê các tệp sẽ được đóng gói và cài đặt vào hệ thống đích</a:t>
            </a:r>
            <a:endParaRPr lang="en-US" sz="2000" b="0" strike="noStrike" spc="-1">
              <a:latin typeface="Arial"/>
            </a:endParaRPr>
          </a:p>
        </p:txBody>
      </p:sp>
      <p:pic>
        <p:nvPicPr>
          <p:cNvPr id="299" name="Picture 298"/>
          <p:cNvPicPr/>
          <p:nvPr/>
        </p:nvPicPr>
        <p:blipFill>
          <a:blip r:embed="rId2"/>
          <a:stretch/>
        </p:blipFill>
        <p:spPr>
          <a:xfrm>
            <a:off x="4114800" y="717840"/>
            <a:ext cx="5965920" cy="4274640"/>
          </a:xfrm>
          <a:prstGeom prst="rect">
            <a:avLst/>
          </a:prstGeom>
          <a:ln w="0">
            <a:noFill/>
          </a:ln>
        </p:spPr>
      </p:pic>
      <p:sp>
        <p:nvSpPr>
          <p:cNvPr id="5" name="PlaceHolder 4"/>
          <p:cNvSpPr>
            <a:spLocks noGrp="1"/>
          </p:cNvSpPr>
          <p:nvPr>
            <p:ph type="sldNum" idx="11"/>
          </p:nvPr>
        </p:nvSpPr>
        <p:spPr/>
        <p:txBody>
          <a:bodyPr/>
          <a:lstStyle/>
          <a:p>
            <a:fld id="{B4EAC4B9-EC89-47CE-B93B-3D60723F9CD3}" type="slidenum">
              <a:t>23</a:t>
            </a:fld>
            <a:endParaRPr/>
          </a:p>
        </p:txBody>
      </p:sp>
      <p:sp>
        <p:nvSpPr>
          <p:cNvPr id="6" name="PlaceHolder 5"/>
          <p:cNvSpPr>
            <a:spLocks noGrp="1"/>
          </p:cNvSpPr>
          <p:nvPr>
            <p:ph type="dt" idx="12"/>
          </p:nvPr>
        </p:nvSpPr>
        <p:spPr/>
        <p:txBody>
          <a:bodyPr/>
          <a:lstStyle/>
          <a:p>
            <a:fld id="{464A96CF-E5D9-4830-BF42-17FC853FA1AE}" type="datetime1">
              <a:rPr lang="en-US"/>
              <a:t>10/31/2025</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p:cNvSpPr>
          <p:nvPr>
            <p:ph type="title"/>
          </p:nvPr>
        </p:nvSpPr>
        <p:spPr>
          <a:xfrm>
            <a:off x="360000" y="180000"/>
            <a:ext cx="9355320" cy="473400"/>
          </a:xfrm>
          <a:prstGeom prst="rect">
            <a:avLst/>
          </a:prstGeom>
          <a:noFill/>
          <a:ln w="0">
            <a:noFill/>
          </a:ln>
        </p:spPr>
        <p:txBody>
          <a:bodyPr lIns="0" tIns="0" rIns="0" bIns="0" anchor="ctr">
            <a:noAutofit/>
          </a:bodyPr>
          <a:lstStyle/>
          <a:p>
            <a:pPr algn="ctr">
              <a:lnSpc>
                <a:spcPct val="100000"/>
              </a:lnSpc>
              <a:buNone/>
            </a:pPr>
            <a:r>
              <a:rPr lang="en-US" sz="3300" b="0" strike="noStrike" spc="-1">
                <a:solidFill>
                  <a:srgbClr val="FFFFFF"/>
                </a:solidFill>
                <a:latin typeface="Arial"/>
              </a:rPr>
              <a:t>Thêm layer mới tạo vào bblayers.conf</a:t>
            </a:r>
            <a:endParaRPr lang="en-US" sz="3300" b="0" strike="noStrike" spc="-1">
              <a:latin typeface="Arial"/>
            </a:endParaRPr>
          </a:p>
        </p:txBody>
      </p:sp>
      <p:sp>
        <p:nvSpPr>
          <p:cNvPr id="301" name="PlaceHolder 2"/>
          <p:cNvSpPr>
            <a:spLocks noGrp="1"/>
          </p:cNvSpPr>
          <p:nvPr>
            <p:ph/>
          </p:nvPr>
        </p:nvSpPr>
        <p:spPr>
          <a:xfrm>
            <a:off x="360000" y="1080000"/>
            <a:ext cx="9355320" cy="359532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Thêm meta-raspberrypi và meta-gpiotest vào bblayers.conf</a:t>
            </a:r>
            <a:endParaRPr lang="en-US" sz="2400" b="0" strike="noStrike" spc="-1">
              <a:latin typeface="Arial"/>
            </a:endParaRPr>
          </a:p>
        </p:txBody>
      </p:sp>
      <p:pic>
        <p:nvPicPr>
          <p:cNvPr id="302" name="Picture 301"/>
          <p:cNvPicPr/>
          <p:nvPr/>
        </p:nvPicPr>
        <p:blipFill>
          <a:blip r:embed="rId2"/>
          <a:stretch/>
        </p:blipFill>
        <p:spPr>
          <a:xfrm>
            <a:off x="914400" y="1828800"/>
            <a:ext cx="5940360" cy="1862640"/>
          </a:xfrm>
          <a:prstGeom prst="rect">
            <a:avLst/>
          </a:prstGeom>
          <a:ln w="0">
            <a:noFill/>
          </a:ln>
        </p:spPr>
      </p:pic>
      <p:sp>
        <p:nvSpPr>
          <p:cNvPr id="4" name="PlaceHolder 3"/>
          <p:cNvSpPr>
            <a:spLocks noGrp="1"/>
          </p:cNvSpPr>
          <p:nvPr>
            <p:ph type="sldNum" idx="2"/>
          </p:nvPr>
        </p:nvSpPr>
        <p:spPr/>
        <p:txBody>
          <a:bodyPr/>
          <a:lstStyle/>
          <a:p>
            <a:fld id="{D0A71202-F07E-40A3-A5C1-233EECD1F1C0}" type="slidenum">
              <a:t>24</a:t>
            </a:fld>
            <a:endParaRPr/>
          </a:p>
        </p:txBody>
      </p:sp>
      <p:sp>
        <p:nvSpPr>
          <p:cNvPr id="5" name="PlaceHolder 4"/>
          <p:cNvSpPr>
            <a:spLocks noGrp="1"/>
          </p:cNvSpPr>
          <p:nvPr>
            <p:ph type="dt" idx="3"/>
          </p:nvPr>
        </p:nvSpPr>
        <p:spPr/>
        <p:txBody>
          <a:bodyPr/>
          <a:lstStyle/>
          <a:p>
            <a:fld id="{E0BC7B2F-5292-4E81-9973-83C85A25E522}" type="datetime1">
              <a:rPr lang="en-US"/>
              <a:t>10/31/2025</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p:cNvSpPr>
          <p:nvPr>
            <p:ph type="title"/>
          </p:nvPr>
        </p:nvSpPr>
        <p:spPr>
          <a:xfrm>
            <a:off x="457200" y="-32040"/>
            <a:ext cx="9069120" cy="943560"/>
          </a:xfrm>
          <a:prstGeom prst="rect">
            <a:avLst/>
          </a:prstGeom>
          <a:noFill/>
          <a:ln w="0">
            <a:noFill/>
          </a:ln>
        </p:spPr>
        <p:txBody>
          <a:bodyPr lIns="0" tIns="0" rIns="0" bIns="0" anchor="ctr">
            <a:noAutofit/>
          </a:bodyPr>
          <a:lstStyle/>
          <a:p>
            <a:pPr algn="ctr">
              <a:lnSpc>
                <a:spcPct val="100000"/>
              </a:lnSpc>
              <a:buNone/>
            </a:pPr>
            <a:r>
              <a:rPr lang="en-US" sz="3300" b="0" strike="noStrike" spc="-1">
                <a:solidFill>
                  <a:srgbClr val="FFFFFF"/>
                </a:solidFill>
                <a:latin typeface="Arial"/>
              </a:rPr>
              <a:t>Thêm các tùy chỉnh trong local.conf</a:t>
            </a:r>
            <a:endParaRPr lang="en-US" sz="3300" b="0" strike="noStrike" spc="-1">
              <a:latin typeface="Arial"/>
            </a:endParaRPr>
          </a:p>
        </p:txBody>
      </p:sp>
      <p:sp>
        <p:nvSpPr>
          <p:cNvPr id="304" name="PlaceHolder 2"/>
          <p:cNvSpPr>
            <a:spLocks noGrp="1"/>
          </p:cNvSpPr>
          <p:nvPr>
            <p:ph/>
          </p:nvPr>
        </p:nvSpPr>
        <p:spPr>
          <a:xfrm>
            <a:off x="504000" y="1326600"/>
            <a:ext cx="4424040" cy="156564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200" b="0" strike="noStrike" spc="-1">
                <a:solidFill>
                  <a:srgbClr val="009BDD"/>
                </a:solidFill>
                <a:latin typeface="Arial"/>
              </a:rPr>
              <a:t>Cấu hình cho một bản phân phối sử dụng systemd làm trình quản lý init, đồng thời hỗ trợ cho một số tính năng khác</a:t>
            </a:r>
            <a:endParaRPr lang="en-US" sz="2200" b="0" strike="noStrike" spc="-1">
              <a:latin typeface="Arial"/>
            </a:endParaRPr>
          </a:p>
          <a:p>
            <a:pPr marL="432000" indent="-324000">
              <a:lnSpc>
                <a:spcPct val="100000"/>
              </a:lnSpc>
              <a:spcBef>
                <a:spcPts val="1060"/>
              </a:spcBef>
              <a:buClr>
                <a:srgbClr val="77CAEE"/>
              </a:buClr>
              <a:buSzPct val="45000"/>
              <a:buFont typeface="Wingdings" charset="2"/>
              <a:buChar char=""/>
            </a:pPr>
            <a:r>
              <a:rPr lang="en-US" sz="2200" b="0" strike="noStrike" spc="-1">
                <a:solidFill>
                  <a:srgbClr val="009BDD"/>
                </a:solidFill>
                <a:latin typeface="Arial"/>
                <a:ea typeface="Noto Sans CJK SC"/>
              </a:rPr>
              <a:t>Cài đặt thêm dịch vụ gpio-test vào image</a:t>
            </a:r>
            <a:endParaRPr lang="en-US" sz="2200" b="0" strike="noStrike" spc="-1">
              <a:latin typeface="Arial"/>
            </a:endParaRPr>
          </a:p>
          <a:p>
            <a:pPr marL="432000" indent="-324000">
              <a:lnSpc>
                <a:spcPct val="100000"/>
              </a:lnSpc>
              <a:spcBef>
                <a:spcPts val="1060"/>
              </a:spcBef>
              <a:buClr>
                <a:srgbClr val="77CAEE"/>
              </a:buClr>
              <a:buSzPct val="45000"/>
              <a:buFont typeface="Wingdings" charset="2"/>
              <a:buChar char=""/>
            </a:pPr>
            <a:r>
              <a:rPr lang="en-US" sz="2200" b="0" strike="noStrike" spc="-1">
                <a:solidFill>
                  <a:srgbClr val="009BDD"/>
                </a:solidFill>
                <a:latin typeface="Arial"/>
                <a:ea typeface="Noto Sans CJK SC"/>
              </a:rPr>
              <a:t>Thêm cấu hình ssh để kết nối với laptop</a:t>
            </a:r>
            <a:endParaRPr lang="en-US" sz="2200" b="0" strike="noStrike" spc="-1">
              <a:latin typeface="Arial"/>
            </a:endParaRPr>
          </a:p>
        </p:txBody>
      </p:sp>
      <p:pic>
        <p:nvPicPr>
          <p:cNvPr id="305" name="Picture 304"/>
          <p:cNvPicPr/>
          <p:nvPr/>
        </p:nvPicPr>
        <p:blipFill>
          <a:blip r:embed="rId2"/>
          <a:srcRect r="26586"/>
          <a:stretch/>
        </p:blipFill>
        <p:spPr>
          <a:xfrm>
            <a:off x="5257800" y="3657600"/>
            <a:ext cx="4797720" cy="406440"/>
          </a:xfrm>
          <a:prstGeom prst="rect">
            <a:avLst/>
          </a:prstGeom>
          <a:ln w="18000">
            <a:noFill/>
          </a:ln>
        </p:spPr>
      </p:pic>
      <p:pic>
        <p:nvPicPr>
          <p:cNvPr id="306" name="Picture 305"/>
          <p:cNvPicPr/>
          <p:nvPr/>
        </p:nvPicPr>
        <p:blipFill>
          <a:blip r:embed="rId3"/>
          <a:stretch/>
        </p:blipFill>
        <p:spPr>
          <a:xfrm>
            <a:off x="5257800" y="1648080"/>
            <a:ext cx="4704840" cy="866520"/>
          </a:xfrm>
          <a:prstGeom prst="rect">
            <a:avLst/>
          </a:prstGeom>
          <a:ln w="0">
            <a:noFill/>
          </a:ln>
        </p:spPr>
      </p:pic>
      <p:sp>
        <p:nvSpPr>
          <p:cNvPr id="4" name="PlaceHolder 3"/>
          <p:cNvSpPr>
            <a:spLocks noGrp="1"/>
          </p:cNvSpPr>
          <p:nvPr>
            <p:ph type="sldNum" idx="8"/>
          </p:nvPr>
        </p:nvSpPr>
        <p:spPr/>
        <p:txBody>
          <a:bodyPr/>
          <a:lstStyle/>
          <a:p>
            <a:fld id="{D95B6DF2-8FE4-4337-8DC1-66857F7FFFDF}" type="slidenum">
              <a:t>25</a:t>
            </a:fld>
            <a:endParaRPr/>
          </a:p>
        </p:txBody>
      </p:sp>
      <p:sp>
        <p:nvSpPr>
          <p:cNvPr id="5" name="PlaceHolder 4"/>
          <p:cNvSpPr>
            <a:spLocks noGrp="1"/>
          </p:cNvSpPr>
          <p:nvPr>
            <p:ph type="dt" idx="9"/>
          </p:nvPr>
        </p:nvSpPr>
        <p:spPr/>
        <p:txBody>
          <a:bodyPr/>
          <a:lstStyle/>
          <a:p>
            <a:fld id="{D87711CC-D72A-42C1-AFF0-705E371E4B45}" type="datetime1">
              <a:rPr lang="en-US"/>
              <a:t>10/31/2025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360000" y="180000"/>
            <a:ext cx="9355320" cy="473400"/>
          </a:xfrm>
          <a:prstGeom prst="rect">
            <a:avLst/>
          </a:prstGeom>
          <a:noFill/>
          <a:ln w="0">
            <a:noFill/>
          </a:ln>
        </p:spPr>
        <p:txBody>
          <a:bodyPr lIns="0" tIns="0" rIns="0" bIns="0" anchor="ctr">
            <a:noAutofit/>
          </a:bodyPr>
          <a:lstStyle/>
          <a:p>
            <a:pPr algn="ctr">
              <a:lnSpc>
                <a:spcPct val="100000"/>
              </a:lnSpc>
              <a:buNone/>
            </a:pPr>
            <a:r>
              <a:rPr lang="en-US" sz="3300" b="0" strike="noStrike" spc="-1">
                <a:solidFill>
                  <a:srgbClr val="FFFFFF"/>
                </a:solidFill>
                <a:latin typeface="Arial"/>
              </a:rPr>
              <a:t>Build lại image</a:t>
            </a:r>
            <a:endParaRPr lang="en-US" sz="3300" b="0" strike="noStrike" spc="-1">
              <a:latin typeface="Arial"/>
            </a:endParaRPr>
          </a:p>
        </p:txBody>
      </p:sp>
      <p:sp>
        <p:nvSpPr>
          <p:cNvPr id="308" name="PlaceHolder 2"/>
          <p:cNvSpPr>
            <a:spLocks noGrp="1"/>
          </p:cNvSpPr>
          <p:nvPr>
            <p:ph/>
          </p:nvPr>
        </p:nvSpPr>
        <p:spPr>
          <a:xfrm>
            <a:off x="360000" y="1080000"/>
            <a:ext cx="9355320" cy="359532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Build gpio-driver</a:t>
            </a:r>
            <a:endParaRPr lang="en-US" sz="2400" b="0" strike="noStrike" spc="-1">
              <a:latin typeface="Arial"/>
            </a:endParaRPr>
          </a:p>
          <a:p>
            <a:pPr>
              <a:lnSpc>
                <a:spcPct val="100000"/>
              </a:lnSpc>
              <a:spcBef>
                <a:spcPts val="1060"/>
              </a:spcBef>
              <a:buNone/>
            </a:pPr>
            <a:endParaRPr lang="en-US" sz="2400" b="0" strike="noStrike" spc="-1">
              <a:latin typeface="Arial"/>
            </a:endParaRPr>
          </a:p>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Build gpio-test</a:t>
            </a:r>
            <a:endParaRPr lang="en-US" sz="2400" b="0" strike="noStrike" spc="-1">
              <a:latin typeface="Arial"/>
            </a:endParaRPr>
          </a:p>
          <a:p>
            <a:pPr marL="432000" indent="-324000">
              <a:lnSpc>
                <a:spcPct val="100000"/>
              </a:lnSpc>
              <a:spcBef>
                <a:spcPts val="1060"/>
              </a:spcBef>
              <a:buClr>
                <a:srgbClr val="77CAEE"/>
              </a:buClr>
              <a:buSzPct val="45000"/>
              <a:buFont typeface="Wingdings" charset="2"/>
              <a:buChar char=""/>
            </a:pPr>
            <a:endParaRPr lang="en-US" sz="2400" b="0" strike="noStrike" spc="-1">
              <a:latin typeface="Arial"/>
            </a:endParaRPr>
          </a:p>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Build core-image-minimal</a:t>
            </a:r>
            <a:endParaRPr lang="en-US" sz="2400" b="0" strike="noStrike" spc="-1">
              <a:latin typeface="Arial"/>
            </a:endParaRPr>
          </a:p>
          <a:p>
            <a:pPr>
              <a:lnSpc>
                <a:spcPct val="100000"/>
              </a:lnSpc>
              <a:spcBef>
                <a:spcPts val="1060"/>
              </a:spcBef>
              <a:buNone/>
            </a:pPr>
            <a:endParaRPr lang="en-US" sz="2400" b="0" strike="noStrike" spc="-1">
              <a:latin typeface="Arial"/>
            </a:endParaRPr>
          </a:p>
        </p:txBody>
      </p:sp>
      <p:pic>
        <p:nvPicPr>
          <p:cNvPr id="309" name="Picture 308"/>
          <p:cNvPicPr/>
          <p:nvPr/>
        </p:nvPicPr>
        <p:blipFill>
          <a:blip r:embed="rId2"/>
          <a:srcRect r="15785"/>
          <a:stretch/>
        </p:blipFill>
        <p:spPr>
          <a:xfrm>
            <a:off x="685800" y="2514600"/>
            <a:ext cx="7543440" cy="347400"/>
          </a:xfrm>
          <a:prstGeom prst="rect">
            <a:avLst/>
          </a:prstGeom>
          <a:ln w="18000">
            <a:noFill/>
          </a:ln>
        </p:spPr>
      </p:pic>
      <p:pic>
        <p:nvPicPr>
          <p:cNvPr id="310" name="Picture 309"/>
          <p:cNvPicPr/>
          <p:nvPr/>
        </p:nvPicPr>
        <p:blipFill>
          <a:blip r:embed="rId3"/>
          <a:stretch/>
        </p:blipFill>
        <p:spPr>
          <a:xfrm>
            <a:off x="685800" y="3657600"/>
            <a:ext cx="8589240" cy="350280"/>
          </a:xfrm>
          <a:prstGeom prst="rect">
            <a:avLst/>
          </a:prstGeom>
          <a:ln w="0">
            <a:noFill/>
          </a:ln>
        </p:spPr>
      </p:pic>
      <p:pic>
        <p:nvPicPr>
          <p:cNvPr id="311" name="Picture 310"/>
          <p:cNvPicPr/>
          <p:nvPr/>
        </p:nvPicPr>
        <p:blipFill>
          <a:blip r:embed="rId4"/>
          <a:stretch/>
        </p:blipFill>
        <p:spPr>
          <a:xfrm>
            <a:off x="685800" y="1476720"/>
            <a:ext cx="7667280" cy="352080"/>
          </a:xfrm>
          <a:prstGeom prst="rect">
            <a:avLst/>
          </a:prstGeom>
          <a:ln w="0">
            <a:noFill/>
          </a:ln>
        </p:spPr>
      </p:pic>
      <p:sp>
        <p:nvSpPr>
          <p:cNvPr id="4" name="PlaceHolder 3"/>
          <p:cNvSpPr>
            <a:spLocks noGrp="1"/>
          </p:cNvSpPr>
          <p:nvPr>
            <p:ph type="sldNum" idx="2"/>
          </p:nvPr>
        </p:nvSpPr>
        <p:spPr/>
        <p:txBody>
          <a:bodyPr/>
          <a:lstStyle/>
          <a:p>
            <a:fld id="{B4522874-9520-44D7-AF68-799BA78EBA1B}" type="slidenum">
              <a:t>26</a:t>
            </a:fld>
            <a:endParaRPr/>
          </a:p>
        </p:txBody>
      </p:sp>
      <p:sp>
        <p:nvSpPr>
          <p:cNvPr id="5" name="PlaceHolder 4"/>
          <p:cNvSpPr>
            <a:spLocks noGrp="1"/>
          </p:cNvSpPr>
          <p:nvPr>
            <p:ph type="dt" idx="3"/>
          </p:nvPr>
        </p:nvSpPr>
        <p:spPr/>
        <p:txBody>
          <a:bodyPr/>
          <a:lstStyle/>
          <a:p>
            <a:fld id="{F819F704-48AE-4348-93BF-5BBCB4C20F32}" type="datetime1">
              <a:rPr lang="en-US"/>
              <a:t>10/31/2025</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360000" y="180000"/>
            <a:ext cx="9355320" cy="473400"/>
          </a:xfrm>
          <a:prstGeom prst="rect">
            <a:avLst/>
          </a:prstGeom>
          <a:noFill/>
          <a:ln w="0">
            <a:noFill/>
          </a:ln>
        </p:spPr>
        <p:txBody>
          <a:bodyPr lIns="0" tIns="0" rIns="0" bIns="0" anchor="ctr">
            <a:noAutofit/>
          </a:bodyPr>
          <a:lstStyle/>
          <a:p>
            <a:pPr algn="ctr">
              <a:lnSpc>
                <a:spcPct val="100000"/>
              </a:lnSpc>
              <a:buNone/>
            </a:pPr>
            <a:r>
              <a:rPr lang="en-US" sz="3300" b="0" strike="noStrike" spc="-1">
                <a:solidFill>
                  <a:srgbClr val="FFFFFF"/>
                </a:solidFill>
                <a:latin typeface="Arial"/>
              </a:rPr>
              <a:t>Đưa image vào thẻ SD</a:t>
            </a:r>
            <a:endParaRPr lang="en-US" sz="3300" b="0" strike="noStrike" spc="-1">
              <a:latin typeface="Arial"/>
            </a:endParaRPr>
          </a:p>
        </p:txBody>
      </p:sp>
      <p:sp>
        <p:nvSpPr>
          <p:cNvPr id="313" name="PlaceHolder 2"/>
          <p:cNvSpPr>
            <a:spLocks noGrp="1"/>
          </p:cNvSpPr>
          <p:nvPr>
            <p:ph/>
          </p:nvPr>
        </p:nvSpPr>
        <p:spPr>
          <a:xfrm>
            <a:off x="360000" y="1080000"/>
            <a:ext cx="9355320" cy="359532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Dùng phần mềm balenaEtcher</a:t>
            </a:r>
            <a:endParaRPr lang="en-US" sz="2400" b="0" strike="noStrike" spc="-1">
              <a:latin typeface="Arial"/>
            </a:endParaRPr>
          </a:p>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Chọn file, chọn thẻ SD, Flash</a:t>
            </a:r>
            <a:endParaRPr lang="en-US" sz="2400" b="0" strike="noStrike" spc="-1">
              <a:latin typeface="Arial"/>
            </a:endParaRPr>
          </a:p>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File image nằm trong thư mục </a:t>
            </a:r>
            <a:endParaRPr lang="en-US" sz="2400" b="0" strike="noStrike" spc="-1">
              <a:latin typeface="Arial"/>
            </a:endParaRPr>
          </a:p>
          <a:p>
            <a:pPr>
              <a:lnSpc>
                <a:spcPct val="100000"/>
              </a:lnSpc>
              <a:spcBef>
                <a:spcPts val="1060"/>
              </a:spcBef>
              <a:buNone/>
            </a:pPr>
            <a:r>
              <a:rPr lang="en-US" sz="2400" b="0" strike="noStrike" spc="-1">
                <a:solidFill>
                  <a:srgbClr val="009BDD"/>
                </a:solidFill>
                <a:latin typeface="Arial"/>
              </a:rPr>
              <a:t>như hình bên dưới</a:t>
            </a:r>
            <a:endParaRPr lang="en-US" sz="2400" b="0" strike="noStrike" spc="-1">
              <a:latin typeface="Arial"/>
            </a:endParaRPr>
          </a:p>
        </p:txBody>
      </p:sp>
      <p:pic>
        <p:nvPicPr>
          <p:cNvPr id="314" name="Picture 313"/>
          <p:cNvPicPr/>
          <p:nvPr/>
        </p:nvPicPr>
        <p:blipFill>
          <a:blip r:embed="rId2"/>
          <a:stretch/>
        </p:blipFill>
        <p:spPr>
          <a:xfrm>
            <a:off x="577800" y="3886200"/>
            <a:ext cx="9137520" cy="912960"/>
          </a:xfrm>
          <a:prstGeom prst="rect">
            <a:avLst/>
          </a:prstGeom>
          <a:ln w="0">
            <a:noFill/>
          </a:ln>
        </p:spPr>
      </p:pic>
      <p:pic>
        <p:nvPicPr>
          <p:cNvPr id="315" name="Picture 314"/>
          <p:cNvPicPr/>
          <p:nvPr/>
        </p:nvPicPr>
        <p:blipFill>
          <a:blip r:embed="rId3"/>
          <a:srcRect l="-3671" r="9" b="7762"/>
          <a:stretch/>
        </p:blipFill>
        <p:spPr>
          <a:xfrm>
            <a:off x="5029200" y="939600"/>
            <a:ext cx="4685400" cy="2716200"/>
          </a:xfrm>
          <a:prstGeom prst="rect">
            <a:avLst/>
          </a:prstGeom>
          <a:ln w="0">
            <a:noFill/>
          </a:ln>
        </p:spPr>
      </p:pic>
      <p:sp>
        <p:nvSpPr>
          <p:cNvPr id="4" name="PlaceHolder 3"/>
          <p:cNvSpPr>
            <a:spLocks noGrp="1"/>
          </p:cNvSpPr>
          <p:nvPr>
            <p:ph type="sldNum" idx="2"/>
          </p:nvPr>
        </p:nvSpPr>
        <p:spPr/>
        <p:txBody>
          <a:bodyPr/>
          <a:lstStyle/>
          <a:p>
            <a:fld id="{0A71AC7B-A338-4773-9EAB-C7AB622039F9}" type="slidenum">
              <a:t>27</a:t>
            </a:fld>
            <a:endParaRPr/>
          </a:p>
        </p:txBody>
      </p:sp>
      <p:sp>
        <p:nvSpPr>
          <p:cNvPr id="5" name="PlaceHolder 4"/>
          <p:cNvSpPr>
            <a:spLocks noGrp="1"/>
          </p:cNvSpPr>
          <p:nvPr>
            <p:ph type="dt" idx="3"/>
          </p:nvPr>
        </p:nvSpPr>
        <p:spPr/>
        <p:txBody>
          <a:bodyPr/>
          <a:lstStyle/>
          <a:p>
            <a:fld id="{A583FDA3-80DC-403D-929D-628B6A48FFAD}" type="datetime1">
              <a:rPr lang="en-US"/>
              <a:t>10/31/2025</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360000" y="180000"/>
            <a:ext cx="9355320" cy="473400"/>
          </a:xfrm>
          <a:prstGeom prst="rect">
            <a:avLst/>
          </a:prstGeom>
          <a:noFill/>
          <a:ln w="0">
            <a:noFill/>
          </a:ln>
        </p:spPr>
        <p:txBody>
          <a:bodyPr lIns="0" tIns="0" rIns="0" bIns="0" anchor="ctr">
            <a:noAutofit/>
          </a:bodyPr>
          <a:lstStyle/>
          <a:p>
            <a:pPr algn="ctr">
              <a:lnSpc>
                <a:spcPct val="100000"/>
              </a:lnSpc>
              <a:buNone/>
            </a:pPr>
            <a:r>
              <a:rPr lang="en-US" sz="3300" b="0" strike="noStrike" spc="-1">
                <a:solidFill>
                  <a:srgbClr val="FFFFFF"/>
                </a:solidFill>
                <a:latin typeface="Arial"/>
              </a:rPr>
              <a:t>Kết nối Raspberry với led</a:t>
            </a:r>
            <a:endParaRPr lang="en-US" sz="3300" b="0" strike="noStrike" spc="-1">
              <a:latin typeface="Arial"/>
            </a:endParaRPr>
          </a:p>
        </p:txBody>
      </p:sp>
      <p:sp>
        <p:nvSpPr>
          <p:cNvPr id="317" name="PlaceHolder 2"/>
          <p:cNvSpPr>
            <a:spLocks noGrp="1"/>
          </p:cNvSpPr>
          <p:nvPr>
            <p:ph/>
          </p:nvPr>
        </p:nvSpPr>
        <p:spPr>
          <a:xfrm>
            <a:off x="360000" y="1080000"/>
            <a:ext cx="9355320" cy="359532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Kết nối led vào các GPIO 17, 27, 22</a:t>
            </a:r>
            <a:endParaRPr lang="en-US" sz="2400" b="0" strike="noStrike" spc="-1">
              <a:latin typeface="Arial"/>
            </a:endParaRPr>
          </a:p>
        </p:txBody>
      </p:sp>
      <p:pic>
        <p:nvPicPr>
          <p:cNvPr id="318" name="Picture 317"/>
          <p:cNvPicPr/>
          <p:nvPr/>
        </p:nvPicPr>
        <p:blipFill>
          <a:blip r:embed="rId2"/>
          <a:srcRect l="3221" t="6334" r="3184" b="4966"/>
          <a:stretch/>
        </p:blipFill>
        <p:spPr>
          <a:xfrm>
            <a:off x="0" y="1600200"/>
            <a:ext cx="6627960" cy="3198600"/>
          </a:xfrm>
          <a:prstGeom prst="rect">
            <a:avLst/>
          </a:prstGeom>
          <a:ln w="18000">
            <a:noFill/>
          </a:ln>
        </p:spPr>
      </p:pic>
      <p:pic>
        <p:nvPicPr>
          <p:cNvPr id="319" name="Picture 318"/>
          <p:cNvPicPr/>
          <p:nvPr/>
        </p:nvPicPr>
        <p:blipFill>
          <a:blip r:embed="rId3"/>
          <a:srcRect l="18172" t="6033" r="13653" b="10647"/>
          <a:stretch/>
        </p:blipFill>
        <p:spPr>
          <a:xfrm>
            <a:off x="6629400" y="1829160"/>
            <a:ext cx="3426840" cy="2512440"/>
          </a:xfrm>
          <a:prstGeom prst="rect">
            <a:avLst/>
          </a:prstGeom>
          <a:ln w="0">
            <a:noFill/>
          </a:ln>
        </p:spPr>
      </p:pic>
      <p:sp>
        <p:nvSpPr>
          <p:cNvPr id="4" name="PlaceHolder 3"/>
          <p:cNvSpPr>
            <a:spLocks noGrp="1"/>
          </p:cNvSpPr>
          <p:nvPr>
            <p:ph type="sldNum" idx="2"/>
          </p:nvPr>
        </p:nvSpPr>
        <p:spPr/>
        <p:txBody>
          <a:bodyPr/>
          <a:lstStyle/>
          <a:p>
            <a:fld id="{632E2A4D-4A81-45FD-9A04-D4F3B198690E}" type="slidenum">
              <a:t>28</a:t>
            </a:fld>
            <a:endParaRPr/>
          </a:p>
        </p:txBody>
      </p:sp>
      <p:sp>
        <p:nvSpPr>
          <p:cNvPr id="5" name="PlaceHolder 4"/>
          <p:cNvSpPr>
            <a:spLocks noGrp="1"/>
          </p:cNvSpPr>
          <p:nvPr>
            <p:ph type="dt" idx="3"/>
          </p:nvPr>
        </p:nvSpPr>
        <p:spPr/>
        <p:txBody>
          <a:bodyPr/>
          <a:lstStyle/>
          <a:p>
            <a:fld id="{550578AD-5B07-44EF-AA9A-AD5C21193237}" type="datetime1">
              <a:rPr lang="en-US"/>
              <a:t>10/31/2025</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360000" y="180000"/>
            <a:ext cx="9355320" cy="473400"/>
          </a:xfrm>
          <a:prstGeom prst="rect">
            <a:avLst/>
          </a:prstGeom>
          <a:noFill/>
          <a:ln w="0">
            <a:noFill/>
          </a:ln>
        </p:spPr>
        <p:txBody>
          <a:bodyPr lIns="0" tIns="0" rIns="0" bIns="0" anchor="ctr">
            <a:noAutofit/>
          </a:bodyPr>
          <a:lstStyle/>
          <a:p>
            <a:pPr algn="ctr">
              <a:lnSpc>
                <a:spcPct val="100000"/>
              </a:lnSpc>
              <a:buNone/>
            </a:pPr>
            <a:r>
              <a:rPr lang="en-US" sz="3300" b="0" strike="noStrike" spc="-1">
                <a:solidFill>
                  <a:srgbClr val="FFFFFF"/>
                </a:solidFill>
                <a:latin typeface="Arial"/>
              </a:rPr>
              <a:t>Kết nối với Raspberry và kiểm tra kết quả</a:t>
            </a:r>
            <a:endParaRPr lang="en-US" sz="3300" b="0" strike="noStrike" spc="-1">
              <a:latin typeface="Arial"/>
            </a:endParaRPr>
          </a:p>
        </p:txBody>
      </p:sp>
      <p:sp>
        <p:nvSpPr>
          <p:cNvPr id="321" name="PlaceHolder 2"/>
          <p:cNvSpPr>
            <a:spLocks noGrp="1"/>
          </p:cNvSpPr>
          <p:nvPr>
            <p:ph/>
          </p:nvPr>
        </p:nvSpPr>
        <p:spPr>
          <a:xfrm>
            <a:off x="360000" y="1080000"/>
            <a:ext cx="9355320" cy="359532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200" b="0" strike="noStrike" spc="-1">
                <a:solidFill>
                  <a:srgbClr val="009BDD"/>
                </a:solidFill>
                <a:latin typeface="Arial"/>
              </a:rPr>
              <a:t>Kết nối thông qua ssh</a:t>
            </a:r>
            <a:endParaRPr lang="en-US" sz="2200" b="0" strike="noStrike" spc="-1">
              <a:latin typeface="Arial"/>
            </a:endParaRPr>
          </a:p>
          <a:p>
            <a:pPr marL="432000" indent="-324000">
              <a:lnSpc>
                <a:spcPct val="100000"/>
              </a:lnSpc>
              <a:spcBef>
                <a:spcPts val="1060"/>
              </a:spcBef>
              <a:buClr>
                <a:srgbClr val="77CAEE"/>
              </a:buClr>
              <a:buSzPct val="45000"/>
              <a:buFont typeface="Wingdings" charset="2"/>
              <a:buChar char=""/>
            </a:pPr>
            <a:r>
              <a:rPr lang="en-US" sz="2200" b="0" strike="noStrike" spc="-1">
                <a:solidFill>
                  <a:srgbClr val="009BDD"/>
                </a:solidFill>
                <a:latin typeface="Arial"/>
                <a:ea typeface="Noto Sans CJK SC"/>
              </a:rPr>
              <a:t>Kiểm tra driver trong /dev</a:t>
            </a:r>
            <a:endParaRPr lang="en-US" sz="2200" b="0" strike="noStrike" spc="-1">
              <a:latin typeface="Arial"/>
            </a:endParaRPr>
          </a:p>
          <a:p>
            <a:pPr marL="432000" indent="-324000">
              <a:lnSpc>
                <a:spcPct val="100000"/>
              </a:lnSpc>
              <a:spcBef>
                <a:spcPts val="1060"/>
              </a:spcBef>
              <a:buClr>
                <a:srgbClr val="77CAEE"/>
              </a:buClr>
              <a:buSzPct val="45000"/>
              <a:buFont typeface="Wingdings" charset="2"/>
              <a:buChar char=""/>
            </a:pPr>
            <a:endParaRPr lang="en-US" sz="2200" b="0" strike="noStrike" spc="-1">
              <a:latin typeface="Arial"/>
            </a:endParaRPr>
          </a:p>
          <a:p>
            <a:pPr marL="432000" indent="-324000">
              <a:lnSpc>
                <a:spcPct val="100000"/>
              </a:lnSpc>
              <a:spcBef>
                <a:spcPts val="1060"/>
              </a:spcBef>
              <a:buClr>
                <a:srgbClr val="77CAEE"/>
              </a:buClr>
              <a:buSzPct val="45000"/>
              <a:buFont typeface="Wingdings" charset="2"/>
              <a:buChar char=""/>
            </a:pPr>
            <a:endParaRPr lang="en-US" sz="2400" b="0" strike="noStrike" spc="-1">
              <a:latin typeface="Arial"/>
            </a:endParaRPr>
          </a:p>
          <a:p>
            <a:pPr marL="432000" indent="-324000">
              <a:lnSpc>
                <a:spcPct val="100000"/>
              </a:lnSpc>
              <a:spcBef>
                <a:spcPts val="1060"/>
              </a:spcBef>
              <a:buClr>
                <a:srgbClr val="77CAEE"/>
              </a:buClr>
              <a:buSzPct val="45000"/>
              <a:buFont typeface="Wingdings" charset="2"/>
              <a:buChar char=""/>
            </a:pPr>
            <a:endParaRPr lang="en-US" sz="2400" b="0" strike="noStrike" spc="-1">
              <a:latin typeface="Arial"/>
            </a:endParaRPr>
          </a:p>
        </p:txBody>
      </p:sp>
      <p:pic>
        <p:nvPicPr>
          <p:cNvPr id="322" name="Picture 321"/>
          <p:cNvPicPr/>
          <p:nvPr/>
        </p:nvPicPr>
        <p:blipFill>
          <a:blip r:embed="rId2"/>
          <a:stretch/>
        </p:blipFill>
        <p:spPr>
          <a:xfrm>
            <a:off x="4115160" y="1080000"/>
            <a:ext cx="5486040" cy="418680"/>
          </a:xfrm>
          <a:prstGeom prst="rect">
            <a:avLst/>
          </a:prstGeom>
          <a:ln w="0">
            <a:noFill/>
          </a:ln>
        </p:spPr>
      </p:pic>
      <p:pic>
        <p:nvPicPr>
          <p:cNvPr id="323" name="Picture 322"/>
          <p:cNvPicPr/>
          <p:nvPr/>
        </p:nvPicPr>
        <p:blipFill>
          <a:blip r:embed="rId3"/>
          <a:srcRect r="13379" b="46321"/>
          <a:stretch/>
        </p:blipFill>
        <p:spPr>
          <a:xfrm>
            <a:off x="1151280" y="1922760"/>
            <a:ext cx="6921720" cy="2678400"/>
          </a:xfrm>
          <a:prstGeom prst="rect">
            <a:avLst/>
          </a:prstGeom>
          <a:ln w="0">
            <a:noFill/>
          </a:ln>
        </p:spPr>
      </p:pic>
      <p:sp>
        <p:nvSpPr>
          <p:cNvPr id="324" name="Straight Connector 323"/>
          <p:cNvSpPr/>
          <p:nvPr/>
        </p:nvSpPr>
        <p:spPr>
          <a:xfrm>
            <a:off x="1197720" y="4306680"/>
            <a:ext cx="5943600" cy="0"/>
          </a:xfrm>
          <a:prstGeom prst="line">
            <a:avLst/>
          </a:prstGeom>
          <a:ln w="0">
            <a:solidFill>
              <a:srgbClr val="FF0000"/>
            </a:solidFill>
          </a:ln>
        </p:spPr>
        <p:style>
          <a:lnRef idx="0">
            <a:scrgbClr r="0" g="0" b="0"/>
          </a:lnRef>
          <a:fillRef idx="0">
            <a:scrgbClr r="0" g="0" b="0"/>
          </a:fillRef>
          <a:effectRef idx="0">
            <a:scrgbClr r="0" g="0" b="0"/>
          </a:effectRef>
          <a:fontRef idx="minor"/>
        </p:style>
        <p:txBody>
          <a:bodyPr/>
          <a:lstStyle/>
          <a:p>
            <a:endParaRPr lang="en-US"/>
          </a:p>
        </p:txBody>
      </p:sp>
      <p:sp>
        <p:nvSpPr>
          <p:cNvPr id="4" name="PlaceHolder 3"/>
          <p:cNvSpPr>
            <a:spLocks noGrp="1"/>
          </p:cNvSpPr>
          <p:nvPr>
            <p:ph type="sldNum" idx="2"/>
          </p:nvPr>
        </p:nvSpPr>
        <p:spPr/>
        <p:txBody>
          <a:bodyPr/>
          <a:lstStyle/>
          <a:p>
            <a:fld id="{6897BB4A-C05D-4992-ABAF-E4A1D1BAB888}" type="slidenum">
              <a:t>29</a:t>
            </a:fld>
            <a:endParaRPr/>
          </a:p>
        </p:txBody>
      </p:sp>
      <p:sp>
        <p:nvSpPr>
          <p:cNvPr id="5" name="PlaceHolder 4"/>
          <p:cNvSpPr>
            <a:spLocks noGrp="1"/>
          </p:cNvSpPr>
          <p:nvPr>
            <p:ph type="dt" idx="3"/>
          </p:nvPr>
        </p:nvSpPr>
        <p:spPr/>
        <p:txBody>
          <a:bodyPr/>
          <a:lstStyle/>
          <a:p>
            <a:fld id="{8C8D86BF-C77E-4DFC-8494-DE34921DD868}" type="datetime1">
              <a:rPr lang="en-US"/>
              <a:t>10/31/2025</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360000" y="86760"/>
            <a:ext cx="9355320" cy="660240"/>
          </a:xfrm>
          <a:prstGeom prst="rect">
            <a:avLst/>
          </a:prstGeom>
          <a:noFill/>
          <a:ln w="0">
            <a:noFill/>
          </a:ln>
        </p:spPr>
        <p:txBody>
          <a:bodyPr lIns="0" tIns="0" rIns="0" bIns="0" anchor="ctr">
            <a:noAutofit/>
          </a:bodyPr>
          <a:lstStyle/>
          <a:p>
            <a:pPr>
              <a:lnSpc>
                <a:spcPct val="100000"/>
              </a:lnSpc>
              <a:buNone/>
            </a:pPr>
            <a:r>
              <a:rPr lang="en-US" sz="3600" b="0" strike="noStrike" spc="-1">
                <a:solidFill>
                  <a:srgbClr val="FFFFFF"/>
                </a:solidFill>
                <a:latin typeface="Noto Sans"/>
              </a:rPr>
              <a:t>Giới thiệu Yocto Project</a:t>
            </a:r>
            <a:endParaRPr lang="en-US" sz="3600" b="0" strike="noStrike" spc="-1">
              <a:latin typeface="Arial"/>
            </a:endParaRPr>
          </a:p>
        </p:txBody>
      </p:sp>
      <p:sp>
        <p:nvSpPr>
          <p:cNvPr id="220" name="PlaceHolder 2"/>
          <p:cNvSpPr>
            <a:spLocks noGrp="1"/>
          </p:cNvSpPr>
          <p:nvPr>
            <p:ph/>
          </p:nvPr>
        </p:nvSpPr>
        <p:spPr>
          <a:xfrm>
            <a:off x="360000" y="972000"/>
            <a:ext cx="9355320" cy="359532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Yocto là một dự án mã nguồn mở có mục tiêu là cung cấp các công cụ giúp xây dựng các hệ thống nhúng hoạt động trên hệ điều hành Linux</a:t>
            </a:r>
            <a:endParaRPr lang="en-US" sz="2400" b="0" strike="noStrike" spc="-1">
              <a:latin typeface="Arial"/>
            </a:endParaRPr>
          </a:p>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Yocto cung cấp các tool, giống như một bộ khung (framework) cho người phát triển tùy biến dễ dàng nhất có thể</a:t>
            </a:r>
            <a:endParaRPr lang="en-US" sz="2400" b="0" strike="noStrike" spc="-1">
              <a:latin typeface="Arial"/>
            </a:endParaRPr>
          </a:p>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Yocto giúp dễ dàng tạo ra các hệ điều hành nhúng được tùy biến theo nhu cầu của phần cứng cụ thể</a:t>
            </a:r>
            <a:endParaRPr lang="en-US" sz="2400" b="0" strike="noStrike" spc="-1">
              <a:latin typeface="Arial"/>
            </a:endParaRPr>
          </a:p>
        </p:txBody>
      </p:sp>
      <p:sp>
        <p:nvSpPr>
          <p:cNvPr id="4" name="PlaceHolder 3"/>
          <p:cNvSpPr>
            <a:spLocks noGrp="1"/>
          </p:cNvSpPr>
          <p:nvPr>
            <p:ph type="sldNum" idx="2"/>
          </p:nvPr>
        </p:nvSpPr>
        <p:spPr/>
        <p:txBody>
          <a:bodyPr/>
          <a:lstStyle/>
          <a:p>
            <a:fld id="{D4E10111-C30B-46BA-BF38-A952B6B21567}" type="slidenum">
              <a:t>3</a:t>
            </a:fld>
            <a:endParaRPr/>
          </a:p>
        </p:txBody>
      </p:sp>
      <p:sp>
        <p:nvSpPr>
          <p:cNvPr id="5" name="PlaceHolder 4"/>
          <p:cNvSpPr>
            <a:spLocks noGrp="1"/>
          </p:cNvSpPr>
          <p:nvPr>
            <p:ph type="dt" idx="3"/>
          </p:nvPr>
        </p:nvSpPr>
        <p:spPr/>
        <p:txBody>
          <a:bodyPr/>
          <a:lstStyle/>
          <a:p>
            <a:fld id="{73CC1717-6289-4514-8650-00B24222571A}" type="datetime1">
              <a:rPr lang="en-US"/>
              <a:t>10/31/2025</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360000" y="180000"/>
            <a:ext cx="9355320" cy="473400"/>
          </a:xfrm>
          <a:prstGeom prst="rect">
            <a:avLst/>
          </a:prstGeom>
          <a:noFill/>
          <a:ln w="0">
            <a:noFill/>
          </a:ln>
        </p:spPr>
        <p:txBody>
          <a:bodyPr lIns="0" tIns="0" rIns="0" bIns="0" anchor="ctr">
            <a:noAutofit/>
          </a:bodyPr>
          <a:lstStyle/>
          <a:p>
            <a:pPr algn="ctr">
              <a:lnSpc>
                <a:spcPct val="100000"/>
              </a:lnSpc>
              <a:buNone/>
            </a:pPr>
            <a:r>
              <a:rPr lang="en-US" sz="3300" b="0" strike="noStrike" spc="-1">
                <a:solidFill>
                  <a:srgbClr val="FFFFFF"/>
                </a:solidFill>
                <a:latin typeface="Arial"/>
              </a:rPr>
              <a:t>Kết nối với Raspberry và kiểm tra kết quả</a:t>
            </a:r>
            <a:endParaRPr lang="en-US" sz="3300" b="0" strike="noStrike" spc="-1">
              <a:latin typeface="Arial"/>
            </a:endParaRPr>
          </a:p>
        </p:txBody>
      </p:sp>
      <p:sp>
        <p:nvSpPr>
          <p:cNvPr id="326" name="PlaceHolder 2"/>
          <p:cNvSpPr>
            <a:spLocks noGrp="1"/>
          </p:cNvSpPr>
          <p:nvPr>
            <p:ph/>
          </p:nvPr>
        </p:nvSpPr>
        <p:spPr>
          <a:xfrm>
            <a:off x="360000" y="1080000"/>
            <a:ext cx="9355320" cy="359532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200" b="0" strike="noStrike" spc="-1">
                <a:solidFill>
                  <a:srgbClr val="009BDD"/>
                </a:solidFill>
                <a:latin typeface="Arial"/>
                <a:ea typeface="Noto Sans CJK SC"/>
              </a:rPr>
              <a:t>Kiểm tra dịch vụ gpio-test, </a:t>
            </a:r>
            <a:r>
              <a:rPr lang="en-US" sz="2200" b="0" strike="noStrike" spc="-1">
                <a:solidFill>
                  <a:srgbClr val="009BDD"/>
                </a:solidFill>
                <a:latin typeface="Arial"/>
              </a:rPr>
              <a:t>gpio-driver</a:t>
            </a:r>
            <a:endParaRPr lang="en-US" sz="2200" b="0" strike="noStrike" spc="-1">
              <a:latin typeface="Arial"/>
            </a:endParaRPr>
          </a:p>
          <a:p>
            <a:pPr marL="432000" indent="-324000">
              <a:lnSpc>
                <a:spcPct val="100000"/>
              </a:lnSpc>
              <a:spcBef>
                <a:spcPts val="1060"/>
              </a:spcBef>
              <a:buClr>
                <a:srgbClr val="77CAEE"/>
              </a:buClr>
              <a:buSzPct val="45000"/>
              <a:buFont typeface="Wingdings" charset="2"/>
              <a:buChar char=""/>
            </a:pPr>
            <a:endParaRPr lang="en-US" sz="2400" b="0" strike="noStrike" spc="-1">
              <a:latin typeface="Arial"/>
            </a:endParaRPr>
          </a:p>
          <a:p>
            <a:pPr marL="432000" indent="-324000">
              <a:lnSpc>
                <a:spcPct val="100000"/>
              </a:lnSpc>
              <a:spcBef>
                <a:spcPts val="1060"/>
              </a:spcBef>
              <a:buClr>
                <a:srgbClr val="77CAEE"/>
              </a:buClr>
              <a:buSzPct val="45000"/>
              <a:buFont typeface="Wingdings" charset="2"/>
              <a:buChar char=""/>
            </a:pPr>
            <a:endParaRPr lang="en-US" sz="2400" b="0" strike="noStrike" spc="-1">
              <a:latin typeface="Arial"/>
            </a:endParaRPr>
          </a:p>
        </p:txBody>
      </p:sp>
      <p:pic>
        <p:nvPicPr>
          <p:cNvPr id="327" name="Picture 326"/>
          <p:cNvPicPr/>
          <p:nvPr/>
        </p:nvPicPr>
        <p:blipFill>
          <a:blip r:embed="rId2"/>
          <a:stretch/>
        </p:blipFill>
        <p:spPr>
          <a:xfrm>
            <a:off x="422640" y="1457640"/>
            <a:ext cx="9658080" cy="1742760"/>
          </a:xfrm>
          <a:prstGeom prst="rect">
            <a:avLst/>
          </a:prstGeom>
          <a:ln w="0">
            <a:noFill/>
          </a:ln>
        </p:spPr>
      </p:pic>
      <p:pic>
        <p:nvPicPr>
          <p:cNvPr id="328" name="Picture 327"/>
          <p:cNvPicPr/>
          <p:nvPr/>
        </p:nvPicPr>
        <p:blipFill>
          <a:blip r:embed="rId3"/>
          <a:stretch/>
        </p:blipFill>
        <p:spPr>
          <a:xfrm>
            <a:off x="457200" y="3562560"/>
            <a:ext cx="9658080" cy="1238040"/>
          </a:xfrm>
          <a:prstGeom prst="rect">
            <a:avLst/>
          </a:prstGeom>
          <a:ln w="0">
            <a:noFill/>
          </a:ln>
        </p:spPr>
      </p:pic>
      <p:sp>
        <p:nvSpPr>
          <p:cNvPr id="4" name="PlaceHolder 3"/>
          <p:cNvSpPr>
            <a:spLocks noGrp="1"/>
          </p:cNvSpPr>
          <p:nvPr>
            <p:ph type="sldNum" idx="2"/>
          </p:nvPr>
        </p:nvSpPr>
        <p:spPr/>
        <p:txBody>
          <a:bodyPr/>
          <a:lstStyle/>
          <a:p>
            <a:fld id="{D881236D-71D8-4061-9DC6-6A9AAB16132A}" type="slidenum">
              <a:t>30</a:t>
            </a:fld>
            <a:endParaRPr/>
          </a:p>
        </p:txBody>
      </p:sp>
      <p:sp>
        <p:nvSpPr>
          <p:cNvPr id="5" name="PlaceHolder 4"/>
          <p:cNvSpPr>
            <a:spLocks noGrp="1"/>
          </p:cNvSpPr>
          <p:nvPr>
            <p:ph type="dt" idx="3"/>
          </p:nvPr>
        </p:nvSpPr>
        <p:spPr/>
        <p:txBody>
          <a:bodyPr/>
          <a:lstStyle/>
          <a:p>
            <a:fld id="{A65E02C7-4371-42D5-96A8-737B4381C718}" type="datetime1">
              <a:rPr lang="en-US"/>
              <a:t>10/31/2025</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360000" y="180000"/>
            <a:ext cx="9355320" cy="473400"/>
          </a:xfrm>
          <a:prstGeom prst="rect">
            <a:avLst/>
          </a:prstGeom>
          <a:noFill/>
          <a:ln w="0">
            <a:noFill/>
          </a:ln>
        </p:spPr>
        <p:txBody>
          <a:bodyPr lIns="0" tIns="0" rIns="0" bIns="0" anchor="ctr">
            <a:noAutofit/>
          </a:bodyPr>
          <a:lstStyle/>
          <a:p>
            <a:pPr algn="ctr">
              <a:lnSpc>
                <a:spcPct val="100000"/>
              </a:lnSpc>
              <a:buNone/>
            </a:pPr>
            <a:r>
              <a:rPr lang="en-US" sz="3300" b="0" strike="noStrike" spc="-1">
                <a:solidFill>
                  <a:srgbClr val="FFFFFF"/>
                </a:solidFill>
                <a:latin typeface="Arial"/>
              </a:rPr>
              <a:t>Kết nối với Raspberry và kiểm tra kết quả</a:t>
            </a:r>
            <a:endParaRPr lang="en-US" sz="3300" b="0" strike="noStrike" spc="-1">
              <a:latin typeface="Arial"/>
            </a:endParaRPr>
          </a:p>
        </p:txBody>
      </p:sp>
      <p:sp>
        <p:nvSpPr>
          <p:cNvPr id="330" name="PlaceHolder 2"/>
          <p:cNvSpPr>
            <a:spLocks noGrp="1"/>
          </p:cNvSpPr>
          <p:nvPr>
            <p:ph/>
          </p:nvPr>
        </p:nvSpPr>
        <p:spPr>
          <a:xfrm>
            <a:off x="360000" y="1080000"/>
            <a:ext cx="9355320" cy="359532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200" b="0" strike="noStrike" spc="-1">
                <a:solidFill>
                  <a:srgbClr val="009BDD"/>
                </a:solidFill>
                <a:latin typeface="Arial"/>
              </a:rPr>
              <a:t>Đọc kết quả từ file log</a:t>
            </a:r>
            <a:endParaRPr lang="en-US" sz="2200" b="0" strike="noStrike" spc="-1">
              <a:latin typeface="Arial"/>
            </a:endParaRPr>
          </a:p>
          <a:p>
            <a:pPr marL="432000" indent="-324000">
              <a:lnSpc>
                <a:spcPct val="100000"/>
              </a:lnSpc>
              <a:spcBef>
                <a:spcPts val="1060"/>
              </a:spcBef>
              <a:buClr>
                <a:srgbClr val="77CAEE"/>
              </a:buClr>
              <a:buSzPct val="45000"/>
              <a:buFont typeface="Wingdings" charset="2"/>
              <a:buChar char=""/>
            </a:pPr>
            <a:endParaRPr lang="en-US" sz="2200" b="0" strike="noStrike" spc="-1">
              <a:latin typeface="Arial"/>
            </a:endParaRPr>
          </a:p>
          <a:p>
            <a:pPr marL="432000" indent="-324000">
              <a:lnSpc>
                <a:spcPct val="100000"/>
              </a:lnSpc>
              <a:spcBef>
                <a:spcPts val="1060"/>
              </a:spcBef>
              <a:buClr>
                <a:srgbClr val="77CAEE"/>
              </a:buClr>
              <a:buSzPct val="45000"/>
              <a:buFont typeface="Wingdings" charset="2"/>
              <a:buChar char=""/>
            </a:pPr>
            <a:endParaRPr lang="en-US" sz="2200" b="0" strike="noStrike" spc="-1">
              <a:latin typeface="Arial"/>
            </a:endParaRPr>
          </a:p>
          <a:p>
            <a:pPr marL="432000" indent="-324000">
              <a:lnSpc>
                <a:spcPct val="100000"/>
              </a:lnSpc>
              <a:spcBef>
                <a:spcPts val="1060"/>
              </a:spcBef>
              <a:buClr>
                <a:srgbClr val="77CAEE"/>
              </a:buClr>
              <a:buSzPct val="45000"/>
              <a:buFont typeface="Wingdings" charset="2"/>
              <a:buChar char=""/>
            </a:pPr>
            <a:endParaRPr lang="en-US" sz="2400" b="0" strike="noStrike" spc="-1">
              <a:latin typeface="Arial"/>
            </a:endParaRPr>
          </a:p>
          <a:p>
            <a:pPr marL="432000" indent="-324000">
              <a:lnSpc>
                <a:spcPct val="100000"/>
              </a:lnSpc>
              <a:spcBef>
                <a:spcPts val="1060"/>
              </a:spcBef>
              <a:buClr>
                <a:srgbClr val="77CAEE"/>
              </a:buClr>
              <a:buSzPct val="45000"/>
              <a:buFont typeface="Wingdings" charset="2"/>
              <a:buChar char=""/>
            </a:pPr>
            <a:endParaRPr lang="en-US" sz="2400" b="0" strike="noStrike" spc="-1">
              <a:latin typeface="Arial"/>
            </a:endParaRPr>
          </a:p>
        </p:txBody>
      </p:sp>
      <p:pic>
        <p:nvPicPr>
          <p:cNvPr id="331" name="Picture 330"/>
          <p:cNvPicPr/>
          <p:nvPr/>
        </p:nvPicPr>
        <p:blipFill>
          <a:blip r:embed="rId2"/>
          <a:stretch/>
        </p:blipFill>
        <p:spPr>
          <a:xfrm>
            <a:off x="2514600" y="1600200"/>
            <a:ext cx="4600080" cy="1180800"/>
          </a:xfrm>
          <a:prstGeom prst="rect">
            <a:avLst/>
          </a:prstGeom>
          <a:ln w="0">
            <a:noFill/>
          </a:ln>
        </p:spPr>
      </p:pic>
      <p:sp>
        <p:nvSpPr>
          <p:cNvPr id="4" name="PlaceHolder 3"/>
          <p:cNvSpPr>
            <a:spLocks noGrp="1"/>
          </p:cNvSpPr>
          <p:nvPr>
            <p:ph type="sldNum" idx="2"/>
          </p:nvPr>
        </p:nvSpPr>
        <p:spPr/>
        <p:txBody>
          <a:bodyPr/>
          <a:lstStyle/>
          <a:p>
            <a:fld id="{5FB9C155-1677-4BCD-877B-82849A87F97C}" type="slidenum">
              <a:t>31</a:t>
            </a:fld>
            <a:endParaRPr/>
          </a:p>
        </p:txBody>
      </p:sp>
      <p:sp>
        <p:nvSpPr>
          <p:cNvPr id="5" name="PlaceHolder 4"/>
          <p:cNvSpPr>
            <a:spLocks noGrp="1"/>
          </p:cNvSpPr>
          <p:nvPr>
            <p:ph type="dt" idx="3"/>
          </p:nvPr>
        </p:nvSpPr>
        <p:spPr/>
        <p:txBody>
          <a:bodyPr/>
          <a:lstStyle/>
          <a:p>
            <a:fld id="{D10E32C0-8AE9-4EE2-BBA7-95081A8A3B7F}" type="datetime1">
              <a:rPr lang="en-US"/>
              <a:t>10/31/2025</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PlaceHolder 1"/>
          <p:cNvSpPr>
            <a:spLocks noGrp="1"/>
          </p:cNvSpPr>
          <p:nvPr>
            <p:ph type="title"/>
          </p:nvPr>
        </p:nvSpPr>
        <p:spPr>
          <a:xfrm>
            <a:off x="360000" y="180000"/>
            <a:ext cx="9355320" cy="473400"/>
          </a:xfrm>
          <a:prstGeom prst="rect">
            <a:avLst/>
          </a:prstGeom>
          <a:noFill/>
          <a:ln w="0">
            <a:noFill/>
          </a:ln>
        </p:spPr>
        <p:txBody>
          <a:bodyPr lIns="0" tIns="0" rIns="0" bIns="0" anchor="ctr">
            <a:noAutofit/>
          </a:bodyPr>
          <a:lstStyle/>
          <a:p>
            <a:pPr algn="ctr">
              <a:lnSpc>
                <a:spcPct val="100000"/>
              </a:lnSpc>
              <a:buNone/>
            </a:pPr>
            <a:r>
              <a:rPr lang="en-US" sz="3300" b="0" strike="noStrike" spc="-1">
                <a:solidFill>
                  <a:srgbClr val="FFFFFF"/>
                </a:solidFill>
                <a:latin typeface="Arial"/>
              </a:rPr>
              <a:t>Kết nối với Raspberry và kiểm tra kết quả</a:t>
            </a:r>
            <a:endParaRPr lang="en-US" sz="3300" b="0" strike="noStrike" spc="-1">
              <a:latin typeface="Arial"/>
            </a:endParaRPr>
          </a:p>
        </p:txBody>
      </p:sp>
      <p:sp>
        <p:nvSpPr>
          <p:cNvPr id="333" name="PlaceHolder 2"/>
          <p:cNvSpPr>
            <a:spLocks noGrp="1"/>
          </p:cNvSpPr>
          <p:nvPr>
            <p:ph/>
          </p:nvPr>
        </p:nvSpPr>
        <p:spPr>
          <a:xfrm>
            <a:off x="360000" y="1080000"/>
            <a:ext cx="9355320" cy="3595320"/>
          </a:xfrm>
          <a:prstGeom prst="rect">
            <a:avLst/>
          </a:prstGeom>
          <a:noFill/>
          <a:ln w="0">
            <a:noFill/>
          </a:ln>
        </p:spPr>
        <p:txBody>
          <a:bodyPr lIns="0" tIns="0" rIns="0" bIns="0" anchor="ctr">
            <a:noAutofit/>
          </a:bodyPr>
          <a:lstStyle/>
          <a:p>
            <a:pPr algn="ctr">
              <a:lnSpc>
                <a:spcPct val="100000"/>
              </a:lnSpc>
              <a:spcBef>
                <a:spcPts val="1440"/>
              </a:spcBef>
              <a:buNone/>
            </a:pPr>
            <a:r>
              <a:rPr lang="en-US" sz="4800" b="1" strike="noStrike" spc="-1">
                <a:latin typeface="Arial"/>
              </a:rPr>
              <a:t>DEMO</a:t>
            </a:r>
            <a:endParaRPr lang="en-US" sz="4800" b="0" strike="noStrike" spc="-1">
              <a:latin typeface="Arial"/>
            </a:endParaRPr>
          </a:p>
        </p:txBody>
      </p:sp>
      <p:sp>
        <p:nvSpPr>
          <p:cNvPr id="4" name="PlaceHolder 3"/>
          <p:cNvSpPr>
            <a:spLocks noGrp="1"/>
          </p:cNvSpPr>
          <p:nvPr>
            <p:ph type="sldNum" idx="2"/>
          </p:nvPr>
        </p:nvSpPr>
        <p:spPr/>
        <p:txBody>
          <a:bodyPr/>
          <a:lstStyle/>
          <a:p>
            <a:fld id="{D3D03817-D09D-4DE9-9CAB-51D6F47C1A18}" type="slidenum">
              <a:t>32</a:t>
            </a:fld>
            <a:endParaRPr/>
          </a:p>
        </p:txBody>
      </p:sp>
      <p:sp>
        <p:nvSpPr>
          <p:cNvPr id="5" name="PlaceHolder 4"/>
          <p:cNvSpPr>
            <a:spLocks noGrp="1"/>
          </p:cNvSpPr>
          <p:nvPr>
            <p:ph type="dt" idx="3"/>
          </p:nvPr>
        </p:nvSpPr>
        <p:spPr/>
        <p:txBody>
          <a:bodyPr/>
          <a:lstStyle/>
          <a:p>
            <a:fld id="{AA1C009C-4497-4EC5-9944-D658D8ACB5EE}" type="datetime1">
              <a:rPr lang="en-US"/>
              <a:t>10/31/2025</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360000" y="86760"/>
            <a:ext cx="9355320" cy="660240"/>
          </a:xfrm>
          <a:prstGeom prst="rect">
            <a:avLst/>
          </a:prstGeom>
          <a:noFill/>
          <a:ln w="0">
            <a:noFill/>
          </a:ln>
        </p:spPr>
        <p:txBody>
          <a:bodyPr lIns="0" tIns="0" rIns="0" bIns="0" anchor="ctr">
            <a:noAutofit/>
          </a:bodyPr>
          <a:lstStyle/>
          <a:p>
            <a:pPr>
              <a:lnSpc>
                <a:spcPct val="100000"/>
              </a:lnSpc>
              <a:buNone/>
            </a:pPr>
            <a:r>
              <a:rPr lang="en-US" sz="3600" b="0" strike="noStrike" spc="-1">
                <a:solidFill>
                  <a:srgbClr val="FFFFFF"/>
                </a:solidFill>
                <a:latin typeface="Noto Sans"/>
              </a:rPr>
              <a:t>Bitbake</a:t>
            </a:r>
            <a:endParaRPr lang="en-US" sz="3600" b="0" strike="noStrike" spc="-1">
              <a:latin typeface="Arial"/>
            </a:endParaRPr>
          </a:p>
        </p:txBody>
      </p:sp>
      <p:sp>
        <p:nvSpPr>
          <p:cNvPr id="222" name="PlaceHolder 2"/>
          <p:cNvSpPr>
            <a:spLocks noGrp="1"/>
          </p:cNvSpPr>
          <p:nvPr>
            <p:ph/>
          </p:nvPr>
        </p:nvSpPr>
        <p:spPr>
          <a:xfrm>
            <a:off x="360000" y="1080000"/>
            <a:ext cx="9355320" cy="359532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BitBake là công cụ chính trong Yocto Project được sử dụng để quản lý và thực hiện việc build hệ điều hành</a:t>
            </a:r>
            <a:endParaRPr lang="en-US" sz="2400" b="0" strike="noStrike" spc="-1">
              <a:latin typeface="Arial"/>
            </a:endParaRPr>
          </a:p>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Nó có nhiệm vụ xử lý các recipes, điều phối việc biên dịch mã nguồn, tạo hệ thống tập tin, và các thành phần khác của hệ điều hành.</a:t>
            </a:r>
            <a:endParaRPr lang="en-US" sz="2400" b="0" strike="noStrike" spc="-1">
              <a:latin typeface="Arial"/>
            </a:endParaRPr>
          </a:p>
          <a:p>
            <a:pPr>
              <a:lnSpc>
                <a:spcPct val="100000"/>
              </a:lnSpc>
              <a:spcBef>
                <a:spcPts val="1060"/>
              </a:spcBef>
              <a:buNone/>
            </a:pPr>
            <a:endParaRPr lang="en-US" sz="2200" b="0" strike="noStrike" spc="-1">
              <a:latin typeface="Arial"/>
            </a:endParaRPr>
          </a:p>
        </p:txBody>
      </p:sp>
      <p:sp>
        <p:nvSpPr>
          <p:cNvPr id="4" name="PlaceHolder 3"/>
          <p:cNvSpPr>
            <a:spLocks noGrp="1"/>
          </p:cNvSpPr>
          <p:nvPr>
            <p:ph type="sldNum" idx="2"/>
          </p:nvPr>
        </p:nvSpPr>
        <p:spPr/>
        <p:txBody>
          <a:bodyPr/>
          <a:lstStyle/>
          <a:p>
            <a:fld id="{B52FB45A-ECBA-4AE9-987F-B1095CF9E806}" type="slidenum">
              <a:t>4</a:t>
            </a:fld>
            <a:endParaRPr/>
          </a:p>
        </p:txBody>
      </p:sp>
      <p:sp>
        <p:nvSpPr>
          <p:cNvPr id="5" name="PlaceHolder 4"/>
          <p:cNvSpPr>
            <a:spLocks noGrp="1"/>
          </p:cNvSpPr>
          <p:nvPr>
            <p:ph type="dt" idx="3"/>
          </p:nvPr>
        </p:nvSpPr>
        <p:spPr/>
        <p:txBody>
          <a:bodyPr/>
          <a:lstStyle/>
          <a:p>
            <a:fld id="{A3E15661-36E9-4E7F-A23B-764E417429B1}" type="datetime1">
              <a:rPr lang="en-US"/>
              <a:t>10/31/2025</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360000" y="86760"/>
            <a:ext cx="9355320" cy="660240"/>
          </a:xfrm>
          <a:prstGeom prst="rect">
            <a:avLst/>
          </a:prstGeom>
          <a:noFill/>
          <a:ln w="0">
            <a:noFill/>
          </a:ln>
        </p:spPr>
        <p:txBody>
          <a:bodyPr lIns="0" tIns="0" rIns="0" bIns="0" anchor="ctr">
            <a:noAutofit/>
          </a:bodyPr>
          <a:lstStyle/>
          <a:p>
            <a:pPr>
              <a:lnSpc>
                <a:spcPct val="100000"/>
              </a:lnSpc>
              <a:buNone/>
            </a:pPr>
            <a:r>
              <a:rPr lang="en-US" sz="3600" b="0" strike="noStrike" spc="-1">
                <a:solidFill>
                  <a:srgbClr val="FFFFFF"/>
                </a:solidFill>
                <a:latin typeface="Noto Sans"/>
              </a:rPr>
              <a:t>Quá trình thực thi của Bitbake</a:t>
            </a:r>
            <a:endParaRPr lang="en-US" sz="3600" b="0" strike="noStrike" spc="-1">
              <a:latin typeface="Arial"/>
            </a:endParaRPr>
          </a:p>
        </p:txBody>
      </p:sp>
      <p:sp>
        <p:nvSpPr>
          <p:cNvPr id="224" name="PlaceHolder 2"/>
          <p:cNvSpPr>
            <a:spLocks noGrp="1"/>
          </p:cNvSpPr>
          <p:nvPr>
            <p:ph/>
          </p:nvPr>
        </p:nvSpPr>
        <p:spPr>
          <a:xfrm>
            <a:off x="360000" y="1080000"/>
            <a:ext cx="9355320" cy="359532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do_fetch: tải xuống mã nguồn và các tài nguyên cần thiết</a:t>
            </a:r>
            <a:endParaRPr lang="en-US" sz="2400" b="0" strike="noStrike" spc="-1">
              <a:latin typeface="Arial"/>
            </a:endParaRPr>
          </a:p>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do_unpack: giải nén các tệp đã tải</a:t>
            </a:r>
            <a:endParaRPr lang="en-US" sz="2400" b="0" strike="noStrike" spc="-1">
              <a:latin typeface="Arial"/>
            </a:endParaRPr>
          </a:p>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do_patch: áp dụng các bản vá lên mã nguồn</a:t>
            </a:r>
            <a:endParaRPr lang="en-US" sz="2400" b="0" strike="noStrike" spc="-1">
              <a:latin typeface="Arial"/>
            </a:endParaRPr>
          </a:p>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do_config: cấu hình phần mềm theo thông số đã chỉ định</a:t>
            </a:r>
            <a:endParaRPr lang="en-US" sz="2400" b="0" strike="noStrike" spc="-1">
              <a:latin typeface="Arial"/>
            </a:endParaRPr>
          </a:p>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do_compile: biên dịch mã nguồn</a:t>
            </a:r>
            <a:endParaRPr lang="en-US" sz="2400" b="0" strike="noStrike" spc="-1">
              <a:latin typeface="Arial"/>
            </a:endParaRPr>
          </a:p>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do_install: cài đặt </a:t>
            </a:r>
            <a:endParaRPr lang="en-US" sz="2400" b="0" strike="noStrike" spc="-1">
              <a:latin typeface="Arial"/>
            </a:endParaRPr>
          </a:p>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do_package: tạo các package như IPK, DEB, RPM, ...</a:t>
            </a:r>
            <a:endParaRPr lang="en-US" sz="2400" b="0" strike="noStrike" spc="-1">
              <a:latin typeface="Arial"/>
            </a:endParaRPr>
          </a:p>
        </p:txBody>
      </p:sp>
      <p:sp>
        <p:nvSpPr>
          <p:cNvPr id="4" name="PlaceHolder 3"/>
          <p:cNvSpPr>
            <a:spLocks noGrp="1"/>
          </p:cNvSpPr>
          <p:nvPr>
            <p:ph type="sldNum" idx="2"/>
          </p:nvPr>
        </p:nvSpPr>
        <p:spPr/>
        <p:txBody>
          <a:bodyPr/>
          <a:lstStyle/>
          <a:p>
            <a:fld id="{F674932E-D5D3-47D7-8FCA-1740A759BBA3}" type="slidenum">
              <a:t>5</a:t>
            </a:fld>
            <a:endParaRPr/>
          </a:p>
        </p:txBody>
      </p:sp>
      <p:sp>
        <p:nvSpPr>
          <p:cNvPr id="5" name="PlaceHolder 4"/>
          <p:cNvSpPr>
            <a:spLocks noGrp="1"/>
          </p:cNvSpPr>
          <p:nvPr>
            <p:ph type="dt" idx="3"/>
          </p:nvPr>
        </p:nvSpPr>
        <p:spPr/>
        <p:txBody>
          <a:bodyPr/>
          <a:lstStyle/>
          <a:p>
            <a:fld id="{5E0F05C8-1247-4DD2-8F1D-67265D728929}" type="datetime1">
              <a:rPr lang="en-US"/>
              <a:t>10/31/2025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360000" y="152280"/>
            <a:ext cx="9355320" cy="527760"/>
          </a:xfrm>
          <a:prstGeom prst="rect">
            <a:avLst/>
          </a:prstGeom>
          <a:noFill/>
          <a:ln w="0">
            <a:noFill/>
          </a:ln>
        </p:spPr>
        <p:txBody>
          <a:bodyPr lIns="0" tIns="0" rIns="0" bIns="0" anchor="ctr">
            <a:noAutofit/>
          </a:bodyPr>
          <a:lstStyle/>
          <a:p>
            <a:pPr>
              <a:lnSpc>
                <a:spcPct val="100000"/>
              </a:lnSpc>
              <a:buNone/>
            </a:pPr>
            <a:r>
              <a:rPr lang="en-US" sz="3600" b="0" strike="noStrike" spc="-1">
                <a:solidFill>
                  <a:srgbClr val="FFFFFF"/>
                </a:solidFill>
                <a:latin typeface="Noto Sans"/>
              </a:rPr>
              <a:t>Automatic testing GPIO trên Raspberry</a:t>
            </a:r>
            <a:endParaRPr lang="en-US" sz="3600" b="0" strike="noStrike" spc="-1">
              <a:latin typeface="Arial"/>
            </a:endParaRPr>
          </a:p>
        </p:txBody>
      </p:sp>
      <p:sp>
        <p:nvSpPr>
          <p:cNvPr id="226" name="PlaceHolder 2"/>
          <p:cNvSpPr>
            <a:spLocks noGrp="1"/>
          </p:cNvSpPr>
          <p:nvPr>
            <p:ph/>
          </p:nvPr>
        </p:nvSpPr>
        <p:spPr>
          <a:xfrm>
            <a:off x="360000" y="1080000"/>
            <a:ext cx="9355320" cy="359532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Các bước thực hiện:</a:t>
            </a:r>
            <a:endParaRPr lang="en-US" sz="2400" b="0" strike="noStrike" spc="-1">
              <a:latin typeface="Arial"/>
            </a:endParaRPr>
          </a:p>
          <a:p>
            <a:pPr marL="864000" lvl="1" indent="-324000">
              <a:lnSpc>
                <a:spcPct val="100000"/>
              </a:lnSpc>
              <a:spcBef>
                <a:spcPts val="850"/>
              </a:spcBef>
              <a:buClr>
                <a:srgbClr val="77CAEE"/>
              </a:buClr>
              <a:buSzPct val="45000"/>
              <a:buFont typeface="Wingdings" charset="2"/>
              <a:buChar char=""/>
            </a:pPr>
            <a:r>
              <a:rPr lang="en-US" sz="2100" b="0" strike="noStrike" spc="-1">
                <a:solidFill>
                  <a:srgbClr val="009BDD"/>
                </a:solidFill>
                <a:latin typeface="Arial"/>
              </a:rPr>
              <a:t>Cài đặt các package cần thiết:</a:t>
            </a:r>
            <a:endParaRPr lang="en-US" sz="2100" b="0" strike="noStrike" spc="-1">
              <a:latin typeface="Arial"/>
            </a:endParaRPr>
          </a:p>
          <a:p>
            <a:pPr>
              <a:lnSpc>
                <a:spcPct val="100000"/>
              </a:lnSpc>
              <a:spcBef>
                <a:spcPts val="1417"/>
              </a:spcBef>
              <a:buNone/>
            </a:pPr>
            <a:endParaRPr lang="en-US" sz="2100" b="0" strike="noStrike" spc="-1">
              <a:latin typeface="Arial"/>
            </a:endParaRPr>
          </a:p>
          <a:p>
            <a:pPr>
              <a:lnSpc>
                <a:spcPct val="100000"/>
              </a:lnSpc>
              <a:spcBef>
                <a:spcPts val="1417"/>
              </a:spcBef>
              <a:buNone/>
            </a:pPr>
            <a:endParaRPr lang="en-US" sz="2100" b="0" strike="noStrike" spc="-1">
              <a:latin typeface="Arial"/>
            </a:endParaRPr>
          </a:p>
          <a:p>
            <a:pPr>
              <a:lnSpc>
                <a:spcPct val="100000"/>
              </a:lnSpc>
              <a:spcBef>
                <a:spcPts val="1417"/>
              </a:spcBef>
              <a:buNone/>
            </a:pPr>
            <a:endParaRPr lang="en-US" sz="2100" b="0" strike="noStrike" spc="-1">
              <a:latin typeface="Arial"/>
            </a:endParaRPr>
          </a:p>
        </p:txBody>
      </p:sp>
      <p:pic>
        <p:nvPicPr>
          <p:cNvPr id="227" name="Picture 226"/>
          <p:cNvPicPr/>
          <p:nvPr/>
        </p:nvPicPr>
        <p:blipFill>
          <a:blip r:embed="rId2"/>
          <a:stretch/>
        </p:blipFill>
        <p:spPr>
          <a:xfrm>
            <a:off x="107280" y="2143440"/>
            <a:ext cx="9895680" cy="1285200"/>
          </a:xfrm>
          <a:prstGeom prst="rect">
            <a:avLst/>
          </a:prstGeom>
          <a:ln w="0">
            <a:noFill/>
          </a:ln>
        </p:spPr>
      </p:pic>
      <p:sp>
        <p:nvSpPr>
          <p:cNvPr id="4" name="PlaceHolder 3"/>
          <p:cNvSpPr>
            <a:spLocks noGrp="1"/>
          </p:cNvSpPr>
          <p:nvPr>
            <p:ph type="sldNum" idx="2"/>
          </p:nvPr>
        </p:nvSpPr>
        <p:spPr/>
        <p:txBody>
          <a:bodyPr/>
          <a:lstStyle/>
          <a:p>
            <a:fld id="{2571CA83-B824-4B41-9D99-C67454359628}" type="slidenum">
              <a:t>6</a:t>
            </a:fld>
            <a:endParaRPr/>
          </a:p>
        </p:txBody>
      </p:sp>
      <p:sp>
        <p:nvSpPr>
          <p:cNvPr id="5" name="PlaceHolder 4"/>
          <p:cNvSpPr>
            <a:spLocks noGrp="1"/>
          </p:cNvSpPr>
          <p:nvPr>
            <p:ph type="dt" idx="3"/>
          </p:nvPr>
        </p:nvSpPr>
        <p:spPr/>
        <p:txBody>
          <a:bodyPr/>
          <a:lstStyle/>
          <a:p>
            <a:fld id="{4311CC92-3DFD-40BA-9C48-94B4E610B720}" type="datetime1">
              <a:rPr lang="en-US"/>
              <a:t>10/31/2025</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360000" y="152280"/>
            <a:ext cx="9355320" cy="527760"/>
          </a:xfrm>
          <a:prstGeom prst="rect">
            <a:avLst/>
          </a:prstGeom>
          <a:noFill/>
          <a:ln w="0">
            <a:noFill/>
          </a:ln>
        </p:spPr>
        <p:txBody>
          <a:bodyPr lIns="0" tIns="0" rIns="0" bIns="0" anchor="ctr">
            <a:noAutofit/>
          </a:bodyPr>
          <a:lstStyle/>
          <a:p>
            <a:pPr>
              <a:lnSpc>
                <a:spcPct val="100000"/>
              </a:lnSpc>
              <a:buNone/>
            </a:pPr>
            <a:r>
              <a:rPr lang="en-US" sz="3600" b="0" strike="noStrike" spc="-1">
                <a:solidFill>
                  <a:srgbClr val="FFFFFF"/>
                </a:solidFill>
                <a:latin typeface="Noto Sans"/>
              </a:rPr>
              <a:t>Automatic testing GPIO trên Raspberry</a:t>
            </a:r>
            <a:endParaRPr lang="en-US" sz="3600" b="0" strike="noStrike" spc="-1">
              <a:latin typeface="Arial"/>
            </a:endParaRPr>
          </a:p>
        </p:txBody>
      </p:sp>
      <p:sp>
        <p:nvSpPr>
          <p:cNvPr id="229" name="PlaceHolder 2"/>
          <p:cNvSpPr>
            <a:spLocks noGrp="1"/>
          </p:cNvSpPr>
          <p:nvPr>
            <p:ph/>
          </p:nvPr>
        </p:nvSpPr>
        <p:spPr>
          <a:xfrm>
            <a:off x="360000" y="1080000"/>
            <a:ext cx="9355320" cy="359532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Các bước thực hiện:</a:t>
            </a:r>
            <a:endParaRPr lang="en-US" sz="2400" b="0" strike="noStrike" spc="-1">
              <a:latin typeface="Arial"/>
            </a:endParaRPr>
          </a:p>
          <a:p>
            <a:pPr marL="864000" lvl="1" indent="-324000">
              <a:lnSpc>
                <a:spcPct val="100000"/>
              </a:lnSpc>
              <a:spcBef>
                <a:spcPts val="850"/>
              </a:spcBef>
              <a:buClr>
                <a:srgbClr val="77CAEE"/>
              </a:buClr>
              <a:buSzPct val="45000"/>
              <a:buFont typeface="Wingdings" charset="2"/>
              <a:buChar char=""/>
            </a:pPr>
            <a:r>
              <a:rPr lang="en-US" sz="2100" b="0" strike="noStrike" spc="-1">
                <a:solidFill>
                  <a:srgbClr val="009BDD"/>
                </a:solidFill>
                <a:latin typeface="Arial"/>
              </a:rPr>
              <a:t>Tạo thư mục mới:</a:t>
            </a:r>
            <a:endParaRPr lang="en-US" sz="2100" b="0" strike="noStrike" spc="-1">
              <a:latin typeface="Arial"/>
            </a:endParaRPr>
          </a:p>
          <a:p>
            <a:pPr>
              <a:lnSpc>
                <a:spcPct val="100000"/>
              </a:lnSpc>
              <a:spcBef>
                <a:spcPts val="1417"/>
              </a:spcBef>
              <a:buNone/>
            </a:pPr>
            <a:endParaRPr lang="en-US" sz="2100" b="0" strike="noStrike" spc="-1">
              <a:latin typeface="Arial"/>
            </a:endParaRPr>
          </a:p>
          <a:p>
            <a:pPr marL="864000" lvl="1" indent="-324000">
              <a:lnSpc>
                <a:spcPct val="100000"/>
              </a:lnSpc>
              <a:spcBef>
                <a:spcPts val="1134"/>
              </a:spcBef>
              <a:buClr>
                <a:srgbClr val="77CAEE"/>
              </a:buClr>
              <a:buSzPct val="45000"/>
              <a:buFont typeface="Wingdings" charset="2"/>
              <a:buChar char=""/>
            </a:pPr>
            <a:r>
              <a:rPr lang="en-US" sz="2100" b="0" strike="noStrike" spc="-1">
                <a:solidFill>
                  <a:srgbClr val="009BDD"/>
                </a:solidFill>
                <a:latin typeface="Arial"/>
              </a:rPr>
              <a:t>Git clone poky:</a:t>
            </a:r>
            <a:endParaRPr lang="en-US" sz="2100" b="0" strike="noStrike" spc="-1">
              <a:latin typeface="Arial"/>
            </a:endParaRPr>
          </a:p>
          <a:p>
            <a:pPr>
              <a:lnSpc>
                <a:spcPct val="100000"/>
              </a:lnSpc>
              <a:spcBef>
                <a:spcPts val="1417"/>
              </a:spcBef>
              <a:buNone/>
            </a:pPr>
            <a:endParaRPr lang="en-US" sz="2100" b="0" strike="noStrike" spc="-1">
              <a:latin typeface="Arial"/>
            </a:endParaRPr>
          </a:p>
          <a:p>
            <a:pPr marL="864000" lvl="1" indent="-324000">
              <a:lnSpc>
                <a:spcPct val="100000"/>
              </a:lnSpc>
              <a:spcBef>
                <a:spcPts val="850"/>
              </a:spcBef>
              <a:buClr>
                <a:srgbClr val="77CAEE"/>
              </a:buClr>
              <a:buSzPct val="45000"/>
              <a:buFont typeface="Wingdings" charset="2"/>
              <a:buChar char=""/>
            </a:pPr>
            <a:r>
              <a:rPr lang="en-US" sz="2100" b="0" strike="noStrike" spc="-1">
                <a:solidFill>
                  <a:srgbClr val="009BDD"/>
                </a:solidFill>
                <a:latin typeface="Arial"/>
              </a:rPr>
              <a:t>Git clone meta-raspberry</a:t>
            </a:r>
            <a:endParaRPr lang="en-US" sz="2100" b="0" strike="noStrike" spc="-1">
              <a:latin typeface="Arial"/>
            </a:endParaRPr>
          </a:p>
          <a:p>
            <a:pPr>
              <a:lnSpc>
                <a:spcPct val="100000"/>
              </a:lnSpc>
              <a:spcBef>
                <a:spcPts val="1417"/>
              </a:spcBef>
              <a:buNone/>
            </a:pPr>
            <a:endParaRPr lang="en-US" sz="2100" b="0" strike="noStrike" spc="-1">
              <a:latin typeface="Arial"/>
            </a:endParaRPr>
          </a:p>
          <a:p>
            <a:pPr marL="864000" lvl="1" indent="-324000">
              <a:lnSpc>
                <a:spcPct val="100000"/>
              </a:lnSpc>
              <a:spcBef>
                <a:spcPts val="850"/>
              </a:spcBef>
              <a:buClr>
                <a:srgbClr val="77CAEE"/>
              </a:buClr>
              <a:buSzPct val="45000"/>
              <a:buFont typeface="Wingdings" charset="2"/>
              <a:buChar char=""/>
            </a:pPr>
            <a:r>
              <a:rPr lang="en-US" sz="2100" b="0" strike="noStrike" spc="-1">
                <a:solidFill>
                  <a:srgbClr val="009BDD"/>
                </a:solidFill>
                <a:latin typeface="Arial"/>
              </a:rPr>
              <a:t>Thiết lập môi trường cho Yocto</a:t>
            </a:r>
            <a:endParaRPr lang="en-US" sz="2100" b="0" strike="noStrike" spc="-1">
              <a:latin typeface="Arial"/>
            </a:endParaRPr>
          </a:p>
          <a:p>
            <a:pPr>
              <a:lnSpc>
                <a:spcPct val="100000"/>
              </a:lnSpc>
              <a:spcBef>
                <a:spcPts val="1417"/>
              </a:spcBef>
              <a:buNone/>
            </a:pPr>
            <a:endParaRPr lang="en-US" sz="2100" b="0" strike="noStrike" spc="-1">
              <a:latin typeface="Arial"/>
            </a:endParaRPr>
          </a:p>
          <a:p>
            <a:pPr>
              <a:lnSpc>
                <a:spcPct val="100000"/>
              </a:lnSpc>
              <a:spcBef>
                <a:spcPts val="1417"/>
              </a:spcBef>
              <a:buNone/>
            </a:pPr>
            <a:endParaRPr lang="en-US" sz="2100" b="0" strike="noStrike" spc="-1">
              <a:latin typeface="Arial"/>
            </a:endParaRPr>
          </a:p>
        </p:txBody>
      </p:sp>
      <p:pic>
        <p:nvPicPr>
          <p:cNvPr id="230" name="Picture 229"/>
          <p:cNvPicPr/>
          <p:nvPr/>
        </p:nvPicPr>
        <p:blipFill>
          <a:blip r:embed="rId2"/>
          <a:stretch/>
        </p:blipFill>
        <p:spPr>
          <a:xfrm>
            <a:off x="914400" y="1909800"/>
            <a:ext cx="2967120" cy="272520"/>
          </a:xfrm>
          <a:prstGeom prst="rect">
            <a:avLst/>
          </a:prstGeom>
          <a:ln w="18000">
            <a:noFill/>
          </a:ln>
        </p:spPr>
      </p:pic>
      <p:pic>
        <p:nvPicPr>
          <p:cNvPr id="231" name="Picture 230"/>
          <p:cNvPicPr/>
          <p:nvPr/>
        </p:nvPicPr>
        <p:blipFill>
          <a:blip r:embed="rId3"/>
          <a:stretch/>
        </p:blipFill>
        <p:spPr>
          <a:xfrm>
            <a:off x="922320" y="3878280"/>
            <a:ext cx="8910360" cy="419400"/>
          </a:xfrm>
          <a:prstGeom prst="rect">
            <a:avLst/>
          </a:prstGeom>
          <a:ln w="18000">
            <a:noFill/>
          </a:ln>
        </p:spPr>
      </p:pic>
      <p:pic>
        <p:nvPicPr>
          <p:cNvPr id="232" name="Picture 231"/>
          <p:cNvPicPr/>
          <p:nvPr/>
        </p:nvPicPr>
        <p:blipFill>
          <a:blip r:embed="rId4"/>
          <a:stretch/>
        </p:blipFill>
        <p:spPr>
          <a:xfrm>
            <a:off x="914400" y="2971800"/>
            <a:ext cx="8910720" cy="419400"/>
          </a:xfrm>
          <a:prstGeom prst="rect">
            <a:avLst/>
          </a:prstGeom>
          <a:ln w="18000">
            <a:noFill/>
          </a:ln>
        </p:spPr>
      </p:pic>
      <p:pic>
        <p:nvPicPr>
          <p:cNvPr id="233" name="Picture 232"/>
          <p:cNvPicPr/>
          <p:nvPr/>
        </p:nvPicPr>
        <p:blipFill>
          <a:blip r:embed="rId5"/>
          <a:stretch/>
        </p:blipFill>
        <p:spPr>
          <a:xfrm>
            <a:off x="914400" y="4676400"/>
            <a:ext cx="8339040" cy="328320"/>
          </a:xfrm>
          <a:prstGeom prst="rect">
            <a:avLst/>
          </a:prstGeom>
          <a:ln w="18000">
            <a:noFill/>
          </a:ln>
        </p:spPr>
      </p:pic>
      <p:sp>
        <p:nvSpPr>
          <p:cNvPr id="4" name="PlaceHolder 3"/>
          <p:cNvSpPr>
            <a:spLocks noGrp="1"/>
          </p:cNvSpPr>
          <p:nvPr>
            <p:ph type="sldNum" idx="2"/>
          </p:nvPr>
        </p:nvSpPr>
        <p:spPr/>
        <p:txBody>
          <a:bodyPr/>
          <a:lstStyle/>
          <a:p>
            <a:fld id="{C4EE6B76-FE0C-4D6D-ACBF-4CD5C55262A0}" type="slidenum">
              <a:t>7</a:t>
            </a:fld>
            <a:endParaRPr/>
          </a:p>
        </p:txBody>
      </p:sp>
      <p:sp>
        <p:nvSpPr>
          <p:cNvPr id="5" name="PlaceHolder 4"/>
          <p:cNvSpPr>
            <a:spLocks noGrp="1"/>
          </p:cNvSpPr>
          <p:nvPr>
            <p:ph type="dt" idx="3"/>
          </p:nvPr>
        </p:nvSpPr>
        <p:spPr/>
        <p:txBody>
          <a:bodyPr/>
          <a:lstStyle/>
          <a:p>
            <a:fld id="{5D66C542-8204-43AA-A744-152E17B894A2}" type="datetime1">
              <a:rPr lang="en-US"/>
              <a:t>10/31/2025</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360000" y="180000"/>
            <a:ext cx="9355320" cy="473400"/>
          </a:xfrm>
          <a:prstGeom prst="rect">
            <a:avLst/>
          </a:prstGeom>
          <a:noFill/>
          <a:ln w="0">
            <a:noFill/>
          </a:ln>
        </p:spPr>
        <p:txBody>
          <a:bodyPr lIns="0" tIns="0" rIns="0" bIns="0" anchor="ctr">
            <a:noAutofit/>
          </a:bodyPr>
          <a:lstStyle/>
          <a:p>
            <a:pPr>
              <a:lnSpc>
                <a:spcPct val="100000"/>
              </a:lnSpc>
              <a:buNone/>
            </a:pPr>
            <a:r>
              <a:rPr lang="en-US" sz="3600" b="0" strike="noStrike" spc="-1">
                <a:solidFill>
                  <a:srgbClr val="FFFFFF"/>
                </a:solidFill>
                <a:latin typeface="Arial"/>
              </a:rPr>
              <a:t>Tạo layer mới, recipe mới</a:t>
            </a:r>
            <a:endParaRPr lang="en-US" sz="3600" b="0" strike="noStrike" spc="-1">
              <a:latin typeface="Arial"/>
            </a:endParaRPr>
          </a:p>
        </p:txBody>
      </p:sp>
      <p:sp>
        <p:nvSpPr>
          <p:cNvPr id="235" name="PlaceHolder 2"/>
          <p:cNvSpPr>
            <a:spLocks noGrp="1"/>
          </p:cNvSpPr>
          <p:nvPr>
            <p:ph/>
          </p:nvPr>
        </p:nvSpPr>
        <p:spPr>
          <a:xfrm>
            <a:off x="360000" y="1080000"/>
            <a:ext cx="9355320" cy="359532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Thêm machine vào local.conf</a:t>
            </a:r>
            <a:endParaRPr lang="en-US" sz="2400" b="0" strike="noStrike" spc="-1">
              <a:latin typeface="Arial"/>
            </a:endParaRPr>
          </a:p>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Tạo layer mới</a:t>
            </a:r>
            <a:endParaRPr lang="en-US" sz="2400" b="0" strike="noStrike" spc="-1">
              <a:latin typeface="Arial"/>
            </a:endParaRPr>
          </a:p>
          <a:p>
            <a:pPr marL="432000" indent="-324000">
              <a:lnSpc>
                <a:spcPct val="100000"/>
              </a:lnSpc>
              <a:spcBef>
                <a:spcPts val="1060"/>
              </a:spcBef>
              <a:buClr>
                <a:srgbClr val="77CAEE"/>
              </a:buClr>
              <a:buSzPct val="45000"/>
              <a:buFont typeface="Wingdings" charset="2"/>
              <a:buChar char=""/>
            </a:pPr>
            <a:endParaRPr lang="en-US" sz="2400" b="0" strike="noStrike" spc="-1">
              <a:latin typeface="Arial"/>
            </a:endParaRPr>
          </a:p>
          <a:p>
            <a:pPr marL="432000" indent="-324000">
              <a:lnSpc>
                <a:spcPct val="100000"/>
              </a:lnSpc>
              <a:spcBef>
                <a:spcPts val="1060"/>
              </a:spcBef>
              <a:buClr>
                <a:srgbClr val="77CAEE"/>
              </a:buClr>
              <a:buSzPct val="45000"/>
              <a:buFont typeface="Wingdings" charset="2"/>
              <a:buChar char=""/>
            </a:pPr>
            <a:endParaRPr lang="en-US" sz="2400" b="0" strike="noStrike" spc="-1">
              <a:latin typeface="Arial"/>
            </a:endParaRPr>
          </a:p>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Layer mới có cấu trúc:</a:t>
            </a:r>
            <a:endParaRPr lang="en-US" sz="2400" b="0" strike="noStrike" spc="-1">
              <a:latin typeface="Arial"/>
            </a:endParaRPr>
          </a:p>
          <a:p>
            <a:pPr>
              <a:lnSpc>
                <a:spcPct val="100000"/>
              </a:lnSpc>
              <a:spcBef>
                <a:spcPts val="1060"/>
              </a:spcBef>
              <a:buNone/>
            </a:pPr>
            <a:endParaRPr lang="en-US" sz="2400" b="0" strike="noStrike" spc="-1">
              <a:latin typeface="Arial"/>
            </a:endParaRPr>
          </a:p>
          <a:p>
            <a:pPr>
              <a:lnSpc>
                <a:spcPct val="100000"/>
              </a:lnSpc>
              <a:spcBef>
                <a:spcPts val="1060"/>
              </a:spcBef>
              <a:buNone/>
            </a:pPr>
            <a:endParaRPr lang="en-US" sz="2400" b="0" strike="noStrike" spc="-1">
              <a:latin typeface="Arial"/>
            </a:endParaRPr>
          </a:p>
        </p:txBody>
      </p:sp>
      <p:pic>
        <p:nvPicPr>
          <p:cNvPr id="236" name="Picture 235"/>
          <p:cNvPicPr/>
          <p:nvPr/>
        </p:nvPicPr>
        <p:blipFill>
          <a:blip r:embed="rId2"/>
          <a:stretch/>
        </p:blipFill>
        <p:spPr>
          <a:xfrm>
            <a:off x="690480" y="2014560"/>
            <a:ext cx="8910720" cy="728640"/>
          </a:xfrm>
          <a:prstGeom prst="rect">
            <a:avLst/>
          </a:prstGeom>
          <a:ln w="18000">
            <a:noFill/>
          </a:ln>
        </p:spPr>
      </p:pic>
      <p:pic>
        <p:nvPicPr>
          <p:cNvPr id="237" name="Picture 236"/>
          <p:cNvPicPr/>
          <p:nvPr/>
        </p:nvPicPr>
        <p:blipFill>
          <a:blip r:embed="rId3"/>
          <a:stretch/>
        </p:blipFill>
        <p:spPr>
          <a:xfrm>
            <a:off x="6606000" y="2971800"/>
            <a:ext cx="2995200" cy="2073600"/>
          </a:xfrm>
          <a:prstGeom prst="rect">
            <a:avLst/>
          </a:prstGeom>
          <a:ln w="18000">
            <a:noFill/>
          </a:ln>
        </p:spPr>
      </p:pic>
      <p:pic>
        <p:nvPicPr>
          <p:cNvPr id="238" name="Picture 237"/>
          <p:cNvPicPr/>
          <p:nvPr/>
        </p:nvPicPr>
        <p:blipFill>
          <a:blip r:embed="rId4"/>
          <a:stretch/>
        </p:blipFill>
        <p:spPr>
          <a:xfrm>
            <a:off x="5486400" y="1143000"/>
            <a:ext cx="4110120" cy="315720"/>
          </a:xfrm>
          <a:prstGeom prst="rect">
            <a:avLst/>
          </a:prstGeom>
          <a:ln w="18000">
            <a:noFill/>
          </a:ln>
        </p:spPr>
      </p:pic>
      <p:sp>
        <p:nvSpPr>
          <p:cNvPr id="4" name="PlaceHolder 3"/>
          <p:cNvSpPr>
            <a:spLocks noGrp="1"/>
          </p:cNvSpPr>
          <p:nvPr>
            <p:ph type="sldNum" idx="2"/>
          </p:nvPr>
        </p:nvSpPr>
        <p:spPr/>
        <p:txBody>
          <a:bodyPr/>
          <a:lstStyle/>
          <a:p>
            <a:fld id="{41485350-8568-4411-ACF3-3AE84B02A3B3}" type="slidenum">
              <a:t>8</a:t>
            </a:fld>
            <a:endParaRPr/>
          </a:p>
        </p:txBody>
      </p:sp>
      <p:sp>
        <p:nvSpPr>
          <p:cNvPr id="5" name="PlaceHolder 4"/>
          <p:cNvSpPr>
            <a:spLocks noGrp="1"/>
          </p:cNvSpPr>
          <p:nvPr>
            <p:ph type="dt" idx="3"/>
          </p:nvPr>
        </p:nvSpPr>
        <p:spPr/>
        <p:txBody>
          <a:bodyPr/>
          <a:lstStyle/>
          <a:p>
            <a:fld id="{C25B4F0D-DB04-4717-ADFC-CF3468C710F0}" type="datetime1">
              <a:rPr lang="en-US"/>
              <a:t>10/31/2025</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0"/>
            <a:ext cx="9069120" cy="684360"/>
          </a:xfrm>
          <a:prstGeom prst="rect">
            <a:avLst/>
          </a:prstGeom>
          <a:noFill/>
          <a:ln w="0">
            <a:noFill/>
          </a:ln>
        </p:spPr>
        <p:txBody>
          <a:bodyPr lIns="0" tIns="0" rIns="0" bIns="0" anchor="ctr">
            <a:noAutofit/>
          </a:bodyPr>
          <a:lstStyle/>
          <a:p>
            <a:pPr>
              <a:lnSpc>
                <a:spcPct val="100000"/>
              </a:lnSpc>
              <a:buNone/>
            </a:pPr>
            <a:r>
              <a:rPr lang="en-US" sz="3600" b="0" strike="noStrike" spc="-1">
                <a:solidFill>
                  <a:srgbClr val="FFFFFF"/>
                </a:solidFill>
                <a:latin typeface="Arial"/>
              </a:rPr>
              <a:t>Tạo layer mới, recipe mới</a:t>
            </a:r>
            <a:endParaRPr lang="en-US" sz="3600" b="0" strike="noStrike" spc="-1">
              <a:latin typeface="Arial"/>
            </a:endParaRPr>
          </a:p>
        </p:txBody>
      </p:sp>
      <p:sp>
        <p:nvSpPr>
          <p:cNvPr id="240" name="PlaceHolder 2"/>
          <p:cNvSpPr>
            <a:spLocks noGrp="1"/>
          </p:cNvSpPr>
          <p:nvPr>
            <p:ph/>
          </p:nvPr>
        </p:nvSpPr>
        <p:spPr>
          <a:xfrm>
            <a:off x="504000" y="1326600"/>
            <a:ext cx="4066200" cy="1565640"/>
          </a:xfrm>
          <a:prstGeom prst="rect">
            <a:avLst/>
          </a:prstGeom>
          <a:noFill/>
          <a:ln w="0">
            <a:noFill/>
          </a:ln>
        </p:spPr>
        <p:txBody>
          <a:bodyPr lIns="0" tIns="0" rIns="0" bIns="0" anchor="t">
            <a:noAutofit/>
          </a:bodyPr>
          <a:lstStyle/>
          <a:p>
            <a:pPr marL="432000" indent="-324000">
              <a:lnSpc>
                <a:spcPct val="100000"/>
              </a:lnSpc>
              <a:spcBef>
                <a:spcPts val="1060"/>
              </a:spcBef>
              <a:buClr>
                <a:srgbClr val="77CAEE"/>
              </a:buClr>
              <a:buSzPct val="45000"/>
              <a:buFont typeface="Wingdings" charset="2"/>
              <a:buChar char=""/>
            </a:pPr>
            <a:r>
              <a:rPr lang="en-US" sz="2400" b="0" strike="noStrike" spc="-1">
                <a:solidFill>
                  <a:srgbClr val="009BDD"/>
                </a:solidFill>
                <a:latin typeface="Arial"/>
              </a:rPr>
              <a:t>Xóa recipes-example tạo cây thư mục mới như hình bên, tạo các file mã nguồn </a:t>
            </a:r>
            <a:endParaRPr lang="en-US" sz="2400" b="0" strike="noStrike" spc="-1">
              <a:latin typeface="Arial"/>
            </a:endParaRPr>
          </a:p>
          <a:p>
            <a:pPr>
              <a:lnSpc>
                <a:spcPct val="100000"/>
              </a:lnSpc>
              <a:spcBef>
                <a:spcPts val="1060"/>
              </a:spcBef>
              <a:buNone/>
            </a:pPr>
            <a:endParaRPr lang="en-US" sz="2400" b="0" strike="noStrike" spc="-1">
              <a:latin typeface="Arial"/>
            </a:endParaRPr>
          </a:p>
        </p:txBody>
      </p:sp>
      <p:sp>
        <p:nvSpPr>
          <p:cNvPr id="241" name="PlaceHolder 3"/>
          <p:cNvSpPr>
            <a:spLocks noGrp="1"/>
          </p:cNvSpPr>
          <p:nvPr>
            <p:ph/>
          </p:nvPr>
        </p:nvSpPr>
        <p:spPr>
          <a:xfrm>
            <a:off x="504000" y="3044520"/>
            <a:ext cx="4424040" cy="1565640"/>
          </a:xfrm>
          <a:prstGeom prst="rect">
            <a:avLst/>
          </a:prstGeom>
          <a:noFill/>
          <a:ln w="0">
            <a:noFill/>
          </a:ln>
        </p:spPr>
        <p:txBody>
          <a:bodyPr lIns="0" tIns="0" rIns="0" bIns="0" anchor="t">
            <a:normAutofit/>
          </a:bodyPr>
          <a:lstStyle/>
          <a:p>
            <a:endParaRPr lang="en-US" sz="3200" b="0" strike="noStrike" spc="-1">
              <a:latin typeface="Arial"/>
            </a:endParaRPr>
          </a:p>
        </p:txBody>
      </p:sp>
      <p:pic>
        <p:nvPicPr>
          <p:cNvPr id="242" name="Picture 241"/>
          <p:cNvPicPr/>
          <p:nvPr/>
        </p:nvPicPr>
        <p:blipFill>
          <a:blip r:embed="rId2"/>
          <a:stretch/>
        </p:blipFill>
        <p:spPr>
          <a:xfrm>
            <a:off x="5257800" y="685800"/>
            <a:ext cx="4768920" cy="4390560"/>
          </a:xfrm>
          <a:prstGeom prst="rect">
            <a:avLst/>
          </a:prstGeom>
          <a:ln w="0">
            <a:noFill/>
          </a:ln>
        </p:spPr>
      </p:pic>
      <p:sp>
        <p:nvSpPr>
          <p:cNvPr id="5" name="PlaceHolder 4"/>
          <p:cNvSpPr>
            <a:spLocks noGrp="1"/>
          </p:cNvSpPr>
          <p:nvPr>
            <p:ph type="sldNum" idx="8"/>
          </p:nvPr>
        </p:nvSpPr>
        <p:spPr/>
        <p:txBody>
          <a:bodyPr/>
          <a:lstStyle/>
          <a:p>
            <a:fld id="{26253E14-0D96-4962-8747-C19649A309ED}" type="slidenum">
              <a:t>9</a:t>
            </a:fld>
            <a:endParaRPr/>
          </a:p>
        </p:txBody>
      </p:sp>
      <p:sp>
        <p:nvSpPr>
          <p:cNvPr id="6" name="PlaceHolder 5"/>
          <p:cNvSpPr>
            <a:spLocks noGrp="1"/>
          </p:cNvSpPr>
          <p:nvPr>
            <p:ph type="dt" idx="9"/>
          </p:nvPr>
        </p:nvSpPr>
        <p:spPr/>
        <p:txBody>
          <a:bodyPr/>
          <a:lstStyle/>
          <a:p>
            <a:fld id="{6DEFC7F0-EEEA-47A2-869E-E6D6961E479A}" type="datetime1">
              <a:rPr lang="en-US"/>
              <a:t>10/31/2025</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Curve</Template>
  <TotalTime>307</TotalTime>
  <Words>1204</Words>
  <Application>Microsoft Office PowerPoint</Application>
  <PresentationFormat>Custom</PresentationFormat>
  <Paragraphs>199</Paragraphs>
  <Slides>32</Slides>
  <Notes>0</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32</vt:i4>
      </vt:variant>
    </vt:vector>
  </HeadingPairs>
  <TitlesOfParts>
    <vt:vector size="42" baseType="lpstr">
      <vt:lpstr>Arial</vt:lpstr>
      <vt:lpstr>Noto Sans</vt:lpstr>
      <vt:lpstr>Symbol</vt:lpstr>
      <vt:lpstr>Times New Roman</vt:lpstr>
      <vt:lpstr>Wingdings</vt:lpstr>
      <vt:lpstr>Office Theme</vt:lpstr>
      <vt:lpstr>Office Theme</vt:lpstr>
      <vt:lpstr>Office Theme</vt:lpstr>
      <vt:lpstr>Office Theme</vt:lpstr>
      <vt:lpstr>Office Theme</vt:lpstr>
      <vt:lpstr>Enhancement of Automation Testing System Using Yocto Project</vt:lpstr>
      <vt:lpstr>Mục tiêu đề tài</vt:lpstr>
      <vt:lpstr>Giới thiệu Yocto Project</vt:lpstr>
      <vt:lpstr>Bitbake</vt:lpstr>
      <vt:lpstr>Quá trình thực thi của Bitbake</vt:lpstr>
      <vt:lpstr>Automatic testing GPIO trên Raspberry</vt:lpstr>
      <vt:lpstr>Automatic testing GPIO trên Raspberry</vt:lpstr>
      <vt:lpstr>Tạo layer mới, recipe mới</vt:lpstr>
      <vt:lpstr>Tạo layer mới, recipe mới</vt:lpstr>
      <vt:lpstr>Các file trong recipe</vt:lpstr>
      <vt:lpstr>Các file trong recipe</vt:lpstr>
      <vt:lpstr>Các file trong recipe</vt:lpstr>
      <vt:lpstr>Các file trong recipe</vt:lpstr>
      <vt:lpstr>Các file trong recipe</vt:lpstr>
      <vt:lpstr>Các file trong recipe</vt:lpstr>
      <vt:lpstr>Các file trong recipe</vt:lpstr>
      <vt:lpstr>Các file trong recipe</vt:lpstr>
      <vt:lpstr>Các file trong recipe</vt:lpstr>
      <vt:lpstr>Các file trong recipe</vt:lpstr>
      <vt:lpstr>Các file trong recipe</vt:lpstr>
      <vt:lpstr>Các file trong recipe</vt:lpstr>
      <vt:lpstr>Các file trong recipe</vt:lpstr>
      <vt:lpstr>Các file trong recipe</vt:lpstr>
      <vt:lpstr>Thêm layer mới tạo vào bblayers.conf</vt:lpstr>
      <vt:lpstr>Thêm các tùy chỉnh trong local.conf</vt:lpstr>
      <vt:lpstr>Build lại image</vt:lpstr>
      <vt:lpstr>Đưa image vào thẻ SD</vt:lpstr>
      <vt:lpstr>Kết nối Raspberry với led</vt:lpstr>
      <vt:lpstr>Kết nối với Raspberry và kiểm tra kết quả</vt:lpstr>
      <vt:lpstr>Kết nối với Raspberry và kiểm tra kết quả</vt:lpstr>
      <vt:lpstr>Kết nối với Raspberry và kiểm tra kết quả</vt:lpstr>
      <vt:lpstr>Kết nối với Raspberry và kiểm tra kết quả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Curve</dc:title>
  <dc:subject/>
  <dc:creator/>
  <dc:description/>
  <cp:lastModifiedBy>Vũ Huỳnh Nhất</cp:lastModifiedBy>
  <cp:revision>37</cp:revision>
  <dcterms:created xsi:type="dcterms:W3CDTF">2024-10-26T09:00:33Z</dcterms:created>
  <dcterms:modified xsi:type="dcterms:W3CDTF">2025-10-31T10:07:44Z</dcterms:modified>
  <dc:language>en-US</dc:language>
</cp:coreProperties>
</file>