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6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2867695" y="463597"/>
            <a:ext cx="7190704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CÁO MÔN HỌC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 TRÌNH TRÒ CHƠI VÀ MÔ PHỎNG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3657182" y="2193301"/>
            <a:ext cx="5611729" cy="504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ĐÈ TÀI: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THIẾT KẾ GAME CỜ NGƯỜI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02088" y="3683003"/>
            <a:ext cx="6096000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440180" algn="l"/>
                <a:tab pos="5040630" algn="l"/>
              </a:tabLst>
            </a:pPr>
            <a:r>
              <a:rPr lang="en-US" sz="23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4634596" y="4274961"/>
            <a:ext cx="312887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440180" algn="l"/>
                <a:tab pos="5040630" algn="l"/>
              </a:tabLst>
            </a:pP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Thắng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4437170" y="3163795"/>
            <a:ext cx="40284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440180" algn="l"/>
                <a:tab pos="5040630" algn="l"/>
              </a:tabLst>
            </a:pP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GVHD: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Hùng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4634596" y="4635298"/>
            <a:ext cx="2471639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440180" algn="l"/>
                <a:tab pos="5040630" algn="l"/>
              </a:tabLst>
            </a:pP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3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Huỳnh</a:t>
            </a: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Vỹ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/>
          <p:cNvSpPr/>
          <p:nvPr/>
        </p:nvSpPr>
        <p:spPr>
          <a:xfrm>
            <a:off x="4634596" y="5044275"/>
            <a:ext cx="192770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440180" algn="l"/>
                <a:tab pos="5040630" algn="l"/>
              </a:tabLst>
            </a:pP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3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Tú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/>
          <p:cNvSpPr/>
          <p:nvPr/>
        </p:nvSpPr>
        <p:spPr>
          <a:xfrm>
            <a:off x="4634596" y="5463164"/>
            <a:ext cx="38309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440180" algn="l"/>
                <a:tab pos="5040630" algn="l"/>
              </a:tabLst>
            </a:pP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3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Phan</a:t>
            </a:r>
            <a:r>
              <a:rPr lang="en-US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2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3931434" y="526892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1217957" y="1299624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1" descr="C:\Users\minhminh\Downloads\Anh\o c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82" y="2072356"/>
            <a:ext cx="2386150" cy="205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2" descr="C:\Users\minhminh\Downloads\Anh\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40" y="2081881"/>
            <a:ext cx="2376120" cy="204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7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137497" y="526892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956415" y="1248109"/>
            <a:ext cx="380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3" descr="C:\Users\minhminh\Downloads\Anh\men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1" y="1969326"/>
            <a:ext cx="5295900" cy="315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:\Users\minhminh\Downloads\Anh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57" y="1969326"/>
            <a:ext cx="4924425" cy="284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8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356437" y="514013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1085204" y="1196593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1519617" y="1892052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5" descr="C:\Users\minhminh\Downloads\Anh\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33" y="1966208"/>
            <a:ext cx="5543456" cy="3996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07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639772" y="668560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1084857" y="1260988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1602835" y="1904932"/>
            <a:ext cx="240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6" descr="C:\Users\minhminh\Downloads\Anh\trungbin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96" y="2455608"/>
            <a:ext cx="5876866" cy="380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685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742803" y="514013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1239404" y="1273867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1647528" y="1904931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7" descr="C:\Users\minhminh\Downloads\Anh\Kh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02" y="1850299"/>
            <a:ext cx="6360226" cy="4305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3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433711" y="459966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000259" y="690799"/>
            <a:ext cx="6096000" cy="1084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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1249251" y="1667331"/>
            <a:ext cx="10419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thắng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249251" y="3741937"/>
            <a:ext cx="1547218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"/>
            </a:pP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249251" y="4321904"/>
            <a:ext cx="6096000" cy="1687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ƣu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122577" y="526892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066827" y="1235230"/>
            <a:ext cx="263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endParaRPr lang="en-US" sz="2400" dirty="0"/>
          </a:p>
        </p:txBody>
      </p:sp>
      <p:sp>
        <p:nvSpPr>
          <p:cNvPr id="6" name="Hình chữ nhật 5"/>
          <p:cNvSpPr/>
          <p:nvPr/>
        </p:nvSpPr>
        <p:spPr>
          <a:xfrm>
            <a:off x="1335110" y="1791984"/>
            <a:ext cx="1023011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dẹp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2D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3D.</a:t>
            </a: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Lƣu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đƣợc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743685" y="1732651"/>
            <a:ext cx="10756150" cy="3222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endParaRPr lang="en-US" sz="4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lắng</a:t>
            </a: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endParaRPr lang="en-US" sz="4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Thanks You !!!</a:t>
            </a:r>
            <a:endParaRPr lang="en-US" sz="4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57103" y="874621"/>
            <a:ext cx="3284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204125" y="1879173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2020535" y="2452838"/>
            <a:ext cx="174387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3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2016446" y="2822170"/>
            <a:ext cx="183736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3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2016446" y="3157318"/>
            <a:ext cx="160973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2016446" y="3488168"/>
            <a:ext cx="33682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/>
          <p:cNvSpPr/>
          <p:nvPr/>
        </p:nvSpPr>
        <p:spPr>
          <a:xfrm>
            <a:off x="2026096" y="3857500"/>
            <a:ext cx="27302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/>
          <p:cNvSpPr/>
          <p:nvPr/>
        </p:nvSpPr>
        <p:spPr>
          <a:xfrm>
            <a:off x="2016446" y="4154166"/>
            <a:ext cx="363593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1204125" y="4673108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523863" y="385225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1072325" y="1080683"/>
            <a:ext cx="2989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819955" y="1645255"/>
            <a:ext cx="10719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rô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ấy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hi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thoải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vẻ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24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858592" y="1014315"/>
            <a:ext cx="6096000" cy="5871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4472347" y="552650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1246656" y="1868780"/>
            <a:ext cx="4867038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Bảng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18833"/>
              </p:ext>
            </p:extLst>
          </p:nvPr>
        </p:nvGraphicFramePr>
        <p:xfrm>
          <a:off x="1405181" y="2483609"/>
          <a:ext cx="9417026" cy="288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312"/>
                <a:gridCol w="1643661"/>
                <a:gridCol w="3360606"/>
                <a:gridCol w="3669447"/>
              </a:tblGrid>
              <a:tr h="57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14ĐC166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Chiến Thắng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nguyenthang1127@gmail.com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14ĐC102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 Nhật Vỹ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Huynhnhatvy96@gmail.com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14DC197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Phan văn Quốc Gia Nghĩa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gianghia.dl@gmail.com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14ĐC182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 Văn Tú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Minhtucntt95@gmail.com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545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53362" y="1148275"/>
            <a:ext cx="5598007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Bảng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0445"/>
              </p:ext>
            </p:extLst>
          </p:nvPr>
        </p:nvGraphicFramePr>
        <p:xfrm>
          <a:off x="1285316" y="1986325"/>
          <a:ext cx="9623090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5701"/>
                <a:gridCol w="4232154"/>
                <a:gridCol w="2668094"/>
                <a:gridCol w="1847141"/>
              </a:tblGrid>
              <a:tr h="487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5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bàn cớ caro hàng ngang, hàng dọc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 , Tú , Nghĩa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Lever1 (đánh 3 quân là thắng)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Thắng, Nghĩa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Lever2(đánh 4 quân là thắng)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Vỹ, Thắng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Lever3(đánh 5 quân là thắng)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Nghĩa, Tú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0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thắng thua, xử lý con chuột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 , Thắng,Vỹ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Tú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Hình chữ nhật 8"/>
          <p:cNvSpPr/>
          <p:nvPr/>
        </p:nvSpPr>
        <p:spPr>
          <a:xfrm>
            <a:off x="4710544" y="359467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3013656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9381" y="1083880"/>
            <a:ext cx="549220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4459468" y="436740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graphicFrame>
        <p:nvGraphicFramePr>
          <p:cNvPr id="6" name="Bảng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0001"/>
              </p:ext>
            </p:extLst>
          </p:nvPr>
        </p:nvGraphicFramePr>
        <p:xfrm>
          <a:off x="1259622" y="2014336"/>
          <a:ext cx="9107870" cy="2763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608"/>
                <a:gridCol w="4821984"/>
                <a:gridCol w="3036278"/>
              </a:tblGrid>
              <a:tr h="552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, công việc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làm được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được giao diện , dễ sử dụng 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người chơi tùy theo người chơi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thắng và thua cuộc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 lại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/>
          <p:cNvSpPr/>
          <p:nvPr/>
        </p:nvSpPr>
        <p:spPr>
          <a:xfrm>
            <a:off x="4485226" y="441469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1007930" y="1170836"/>
            <a:ext cx="1670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270715" y="1730963"/>
            <a:ext cx="9740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270715" y="2706588"/>
            <a:ext cx="941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19x19 ô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270715" y="3280058"/>
            <a:ext cx="9856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ô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dọc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thắng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/>
          <p:cNvSpPr/>
          <p:nvPr/>
        </p:nvSpPr>
        <p:spPr>
          <a:xfrm>
            <a:off x="1270715" y="4892716"/>
            <a:ext cx="9740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40s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40s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150375" y="423861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1131399" y="1196593"/>
            <a:ext cx="1670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1612243" y="1925834"/>
            <a:ext cx="183261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HÒA GAME</a:t>
            </a:r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2391178" y="2433665"/>
            <a:ext cx="7963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cờ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bại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hòa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85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884350" y="110960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4. </a:t>
            </a:r>
            <a:r>
              <a:rPr lang="en-US" sz="2400" dirty="0" err="1" smtClean="0">
                <a:latin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</a:rPr>
              <a:t> ô</a:t>
            </a:r>
            <a:endParaRPr lang="en-US" sz="2400" dirty="0"/>
          </a:p>
        </p:txBody>
      </p:sp>
      <p:sp>
        <p:nvSpPr>
          <p:cNvPr id="5" name="Hình chữ nhật 4"/>
          <p:cNvSpPr/>
          <p:nvPr/>
        </p:nvSpPr>
        <p:spPr>
          <a:xfrm>
            <a:off x="1350236" y="1846873"/>
            <a:ext cx="2657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4536741" y="372345"/>
            <a:ext cx="36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2429814" y="2493204"/>
            <a:ext cx="6096000" cy="21523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3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ô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“game over”.</a:t>
            </a:r>
          </a:p>
          <a:p>
            <a:pPr marL="27432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ô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dọc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“game over”.</a:t>
            </a:r>
          </a:p>
          <a:p>
            <a:pPr marL="27432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ô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“game over”.</a:t>
            </a:r>
          </a:p>
          <a:p>
            <a:pPr marL="27432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ô.</a:t>
            </a:r>
            <a:endParaRPr lang="en-US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33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840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GIANGHIA</dc:creator>
  <cp:lastModifiedBy>DELL</cp:lastModifiedBy>
  <cp:revision>9</cp:revision>
  <dcterms:created xsi:type="dcterms:W3CDTF">2018-01-19T04:06:03Z</dcterms:created>
  <dcterms:modified xsi:type="dcterms:W3CDTF">2018-01-19T15:12:02Z</dcterms:modified>
</cp:coreProperties>
</file>