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4da927fa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4da927fa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4da927faf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4da927fa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4da927faf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4da927fa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4da927faf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4da927faf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4da927faf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4da927faf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4da927faf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4da927fa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4da927faf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4da927faf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4da927faf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4da927faf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4da927faf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4da927faf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4da927f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4da927f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4da927fa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4da927fa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4da927fa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4da927fa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4da927fa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4da927fa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4da927fa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4da927fa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4da927fa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4da927fa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4da927fa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4da927fa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4da927fa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4da927fa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thefc17/epl-results-19932018/version/1" TargetMode="External"/><Relationship Id="rId4" Type="http://schemas.openxmlformats.org/officeDocument/2006/relationships/hyperlink" Target="http://www.football-data.co.uk/englandm.php" TargetMode="External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I Beat The Bookies?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Nick Campanelli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Multinomial Logistic Regression</a:t>
            </a:r>
            <a:endParaRPr/>
          </a:p>
        </p:txBody>
      </p:sp>
      <p:sp>
        <p:nvSpPr>
          <p:cNvPr id="105" name="Google Shape;10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Features</a:t>
            </a:r>
            <a:r>
              <a:rPr lang="en"/>
              <a:t>: </a:t>
            </a:r>
            <a:r>
              <a:rPr lang="en">
                <a:solidFill>
                  <a:schemeClr val="dk1"/>
                </a:solidFill>
              </a:rPr>
              <a:t>head to head win ratio, home or away, opponent’s league finish last year, opponent’s all time win ratio, and win streak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Target: Result in three classes. Win, loss, or draw.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Training set: Seasons from 1994-95 through 2015-16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Testing set: 2016-17 season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Parameters: C = 0.1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750" y="277263"/>
            <a:ext cx="7810500" cy="256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7763" y="2940479"/>
            <a:ext cx="4228466" cy="95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3720" y="3995883"/>
            <a:ext cx="6956555" cy="75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3"/>
          <p:cNvSpPr txBox="1"/>
          <p:nvPr/>
        </p:nvSpPr>
        <p:spPr>
          <a:xfrm>
            <a:off x="666750" y="3142500"/>
            <a:ext cx="21507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Report and Model Coefficients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3"/>
          <p:cNvSpPr txBox="1"/>
          <p:nvPr/>
        </p:nvSpPr>
        <p:spPr>
          <a:xfrm>
            <a:off x="666750" y="4748350"/>
            <a:ext cx="7810500" cy="1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head to head win ratio, home or away, opponent’s league finish last year, opponent’s all time win ratio, win streak</a:t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Classifier</a:t>
            </a:r>
            <a:endParaRPr/>
          </a:p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Features</a:t>
            </a:r>
            <a:r>
              <a:rPr lang="en"/>
              <a:t>: </a:t>
            </a:r>
            <a:r>
              <a:rPr lang="en">
                <a:solidFill>
                  <a:schemeClr val="dk1"/>
                </a:solidFill>
              </a:rPr>
              <a:t>head to head win ratio, home or away, opponent’s league finish last year, opponent’s all time win ratio, and win streak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Target: Result in three classes. Win, loss, or draw.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Training set: Seasons from 1994-95 through 2015-16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Testing set: 2016-17 season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Parameters: n_estimators = 250, max_depth = 7, max_features = sqrt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563" y="121700"/>
            <a:ext cx="7762875" cy="256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0575" y="3112675"/>
            <a:ext cx="6802850" cy="161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Important: A Better Model?</a:t>
            </a:r>
            <a:endParaRPr/>
          </a:p>
        </p:txBody>
      </p:sp>
      <p:sp>
        <p:nvSpPr>
          <p:cNvPr id="132" name="Google Shape;13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Precision, precision, precision! 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 sz="2400">
                <a:solidFill>
                  <a:srgbClr val="000000"/>
                </a:solidFill>
              </a:rPr>
              <a:t>Can it go higher?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Logistic Regression is faster, more interpretable and performs better!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Model with only the most consistent teams?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Model with only two classes?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 sz="2400">
                <a:solidFill>
                  <a:srgbClr val="000000"/>
                </a:solidFill>
              </a:rPr>
              <a:t>Draws are poorly predicted!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Class Logistic Regression</a:t>
            </a:r>
            <a:endParaRPr/>
          </a:p>
        </p:txBody>
      </p:sp>
      <p:pic>
        <p:nvPicPr>
          <p:cNvPr id="138" name="Google Shape;13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10" y="1506350"/>
            <a:ext cx="6753250" cy="213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my Model to Place Bets</a:t>
            </a:r>
            <a:endParaRPr/>
          </a:p>
        </p:txBody>
      </p:sp>
      <p:sp>
        <p:nvSpPr>
          <p:cNvPr id="144" name="Google Shape;144;p28"/>
          <p:cNvSpPr txBox="1"/>
          <p:nvPr/>
        </p:nvSpPr>
        <p:spPr>
          <a:xfrm>
            <a:off x="386100" y="1017725"/>
            <a:ext cx="8371800" cy="3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Betting odds gathered from Bet365</a:t>
            </a:r>
            <a:endParaRPr sz="3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Betting strategy: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 sz="3000"/>
              <a:t>Only bet on predicted wins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 sz="3000"/>
              <a:t>Place $100 wager per bet</a:t>
            </a:r>
            <a:endParaRPr sz="3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Betting Results</a:t>
            </a:r>
            <a:endParaRPr/>
          </a:p>
        </p:txBody>
      </p:sp>
      <p:sp>
        <p:nvSpPr>
          <p:cNvPr id="150" name="Google Shape;150;p29"/>
          <p:cNvSpPr txBox="1"/>
          <p:nvPr>
            <p:ph idx="1" type="body"/>
          </p:nvPr>
        </p:nvSpPr>
        <p:spPr>
          <a:xfrm>
            <a:off x="311700" y="1152475"/>
            <a:ext cx="592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Total bets: 231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Total investment of all bets: $25,410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Total return: $29,380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Total profit: $3,970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ROI: 15.5% in a 9 month timeframe!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Without betting on the big teams, total profit is $5,137 on 131 bets!</a:t>
            </a:r>
            <a:endParaRPr sz="2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51" name="Google Shape;15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1500" y="357188"/>
            <a:ext cx="2590800" cy="442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57" name="Google Shape;15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Results can be improved with better odds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Betting threshold?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Simplistic models with a well defined use case can be quite effective!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Logistic Regression vs. Random Forest Classifier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Should I use this model to actually bet on the Premier League?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Would more features be useful?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Money spent?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Goals for/against?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Weather?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Is this model generalizable?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000000"/>
                </a:solidFill>
              </a:rPr>
              <a:t>Questions?</a:t>
            </a:r>
            <a:endParaRPr b="1" sz="3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Goal</a:t>
            </a:r>
            <a:r>
              <a:rPr lang="en"/>
              <a:t>: To use machine learning to predict results in the English Premier League and inform a betting strategy.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Why</a:t>
            </a:r>
            <a:r>
              <a:rPr lang="en"/>
              <a:t>: Sports betting, particularly on soccer, offers a chance to make some significant money. With lots of companies competing and offering attractive odds, an informed betting strategy may effectively net a profit.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How</a:t>
            </a:r>
            <a:r>
              <a:rPr lang="en"/>
              <a:t>: Using my domain knowledge as a soccer fan to construct informative features from the all time history of the English Premier League.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1269275" y="2146200"/>
            <a:ext cx="6421200" cy="8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Why the English Premier League?</a:t>
            </a:r>
            <a:endParaRPr b="1"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EPL Results 1993-2018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u="sng">
                <a:solidFill>
                  <a:schemeClr val="hlink"/>
                </a:solidFill>
                <a:hlinkClick r:id="rId3"/>
              </a:rPr>
              <a:t>https://www.kaggle.com/thefc17/epl-results-19932018/version/1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Results from seasons 1993/94 - 2017/18 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EPL Betting Odds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u="sng">
                <a:solidFill>
                  <a:schemeClr val="hlink"/>
                </a:solidFill>
                <a:hlinkClick r:id="rId4"/>
              </a:rPr>
              <a:t>http://www.football-data.co.uk/englandm.php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Standings for seasons 1994/95 - 2016-17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13450" y="2884150"/>
            <a:ext cx="4917100" cy="168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Drop </a:t>
            </a:r>
            <a:r>
              <a:rPr lang="en"/>
              <a:t>unnecessary</a:t>
            </a:r>
            <a:r>
              <a:rPr lang="en"/>
              <a:t>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Duplicate and organize the dataframe - index by Season/Team/Date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domain knowledge to add features and merge data from league standings CSV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534300"/>
            <a:ext cx="8520600" cy="2034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/>
        </p:nvSpPr>
        <p:spPr>
          <a:xfrm>
            <a:off x="1259000" y="383850"/>
            <a:ext cx="2778900" cy="6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Home or Away?</a:t>
            </a:r>
            <a:endParaRPr b="1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/>
        </p:nvSpPr>
        <p:spPr>
          <a:xfrm>
            <a:off x="2075400" y="0"/>
            <a:ext cx="49932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Opponent’s League Finish Last Year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(Manchester United)</a:t>
            </a:r>
            <a:endParaRPr b="1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/>
        </p:nvSpPr>
        <p:spPr>
          <a:xfrm>
            <a:off x="2430150" y="0"/>
            <a:ext cx="42837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Opponent’s League Finish Last Year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(Leicester City)</a:t>
            </a:r>
            <a:endParaRPr b="1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/>
        </p:nvSpPr>
        <p:spPr>
          <a:xfrm>
            <a:off x="5312400" y="921225"/>
            <a:ext cx="3485400" cy="7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Collinearity?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