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3767231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3767231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3767231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3767231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3767231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3767231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3767231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3767231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3767231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3767231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3767231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3767231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37672312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37672312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37672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37672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376723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376723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376723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376723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3767231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3767231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3767231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c3767231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3767231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c3767231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376723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376723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376723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376723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www.yelp.com/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Dataset: NLP Classifier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Campanelli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1 </a:t>
            </a:r>
            <a:r>
              <a:rPr lang="en"/>
              <a:t>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Word tokens, CountVectorizer, Multinomial Naive Bayes, 5 targets, f1 scores!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741" y="2104675"/>
            <a:ext cx="6270500" cy="24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</a:t>
            </a:r>
            <a:endParaRPr b="1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Word tokens, CountVectorizer, Multinomial Naive Bayes, 2 class targe, f1 score!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38" y="2571745"/>
            <a:ext cx="7551525" cy="16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NGrams tokenization??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Sentence ordering information is lost with word tokenization!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N-gram tokenization (2,3,4 etc) keeps the information that comes with ordering!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Think of the difference (but, good) and (good, but)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MASSIVE VOCABULARY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675575" y="2809725"/>
            <a:ext cx="77382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Ex: “</a:t>
            </a:r>
            <a:r>
              <a:rPr lang="en" sz="1800"/>
              <a:t>I want to eat their burritos again!”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[(I, want), (want,eat), (eat,their), (their, burritos), (burritos,again)]</a:t>
            </a:r>
            <a:endParaRPr sz="1800"/>
          </a:p>
        </p:txBody>
      </p:sp>
      <p:cxnSp>
        <p:nvCxnSpPr>
          <p:cNvPr id="134" name="Google Shape;134;p24"/>
          <p:cNvCxnSpPr/>
          <p:nvPr/>
        </p:nvCxnSpPr>
        <p:spPr>
          <a:xfrm>
            <a:off x="2057425" y="3305325"/>
            <a:ext cx="1151400" cy="9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4"/>
          <p:cNvSpPr txBox="1"/>
          <p:nvPr/>
        </p:nvSpPr>
        <p:spPr>
          <a:xfrm>
            <a:off x="2510375" y="3285675"/>
            <a:ext cx="4068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Bigram tokenization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3</a:t>
            </a:r>
            <a:endParaRPr b="1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Bigrams</a:t>
            </a:r>
            <a:r>
              <a:rPr lang="en" sz="2400">
                <a:solidFill>
                  <a:schemeClr val="dk1"/>
                </a:solidFill>
              </a:rPr>
              <a:t>, CountVectorizer, Multinomial Naive Bayes, 2 class targe, f1 score! Vocabulary = 3.4 million bigrams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088" y="2571750"/>
            <a:ext cx="7261825" cy="16240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w/ Chi Squared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Chi Squared statistic compares observed vs. expected frequencies in counts to ascertain whether a given term and the change in class are independent. The bigrams with the highest chi-squared value are the most informative features!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950" y="3345950"/>
            <a:ext cx="3557050" cy="10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4913200" y="3454575"/>
            <a:ext cx="3823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bigrams based on a p-value &lt;= 0.05 reduced the vocabulary by 96% - down to the 150,000 most informative features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4 - Final Model</a:t>
            </a:r>
            <a:endParaRPr b="1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Bigrams, Chi-Squared feature selection, CountVectorizer, Multinomial Naive Bayes, 2 class targe, f1 score! Vocabulary = 150,000 bigrams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38" y="2972150"/>
            <a:ext cx="7252925" cy="1524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Relatively high f1 scores can be attained with a simple bag of words model.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Stratified sampling for 5 class prediction.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Word tokenization &lt; n-gram tokenization. Would tri or quad be better?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Feature selection is key!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Will this work when generalized to all reviews?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353000"/>
            <a:ext cx="8520600" cy="24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In part 1 to develop a classifier that takes tokenized text and predicts if the review is positive or negative. In part 2 to use sentiment analysis as an alternative to star rating.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How</a:t>
            </a:r>
            <a:r>
              <a:rPr lang="en"/>
              <a:t>: Using Yelp’s massive online dataset and standard NLP libraries.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Why</a:t>
            </a:r>
            <a:r>
              <a:rPr lang="en"/>
              <a:t>: To understand NLP workflow and text preprocessing. To work with simple sentiment analysis and understand its efficacy in classification.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50" y="-115625"/>
            <a:ext cx="8662900" cy="38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564750" y="3254975"/>
            <a:ext cx="80145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Yelp provides an all purpose dataset for learning and challenges (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https://www.yelp.com/dataset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quick facts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6.8 million reviews for 192 thousand business in 10 metropolitan areas!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in several massive JSON files!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Aggregated check in data, photos and business attributes also available!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748950" y="568050"/>
            <a:ext cx="76461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Predicting Review Labels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4,000 restaurants and 330,000 reviews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95275"/>
            <a:ext cx="60960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95275"/>
            <a:ext cx="60960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95275"/>
            <a:ext cx="60960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Tokenizing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order to feed text into a classifier it first needs to be cleaned and tokenized. Using an example sentence here are the steps I took: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Ex: “This restaurant has great service, and DELICIOUS food that tastes like home!!”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7" name="Google Shape;97;p20"/>
          <p:cNvCxnSpPr/>
          <p:nvPr/>
        </p:nvCxnSpPr>
        <p:spPr>
          <a:xfrm flipH="1">
            <a:off x="3976550" y="2653850"/>
            <a:ext cx="15300" cy="10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20"/>
          <p:cNvSpPr txBox="1"/>
          <p:nvPr/>
        </p:nvSpPr>
        <p:spPr>
          <a:xfrm>
            <a:off x="2210750" y="2912600"/>
            <a:ext cx="17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Lowercase and punctuation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890525" y="3761675"/>
            <a:ext cx="73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“this restaurant has great service and delicious food that tastes like home”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234768"/>
            <a:ext cx="8520600" cy="4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“this restaurant has great service and delicious food that tastes like home”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1805700" y="670500"/>
            <a:ext cx="159600" cy="10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1"/>
          <p:cNvCxnSpPr/>
          <p:nvPr/>
        </p:nvCxnSpPr>
        <p:spPr>
          <a:xfrm flipH="1">
            <a:off x="7146027" y="685815"/>
            <a:ext cx="3384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1"/>
          <p:cNvSpPr txBox="1"/>
          <p:nvPr/>
        </p:nvSpPr>
        <p:spPr>
          <a:xfrm>
            <a:off x="2268900" y="859825"/>
            <a:ext cx="46062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Remove stop words, turn into list of tokens </a:t>
            </a:r>
            <a:endParaRPr b="1" sz="1800"/>
          </a:p>
        </p:txBody>
      </p:sp>
      <p:sp>
        <p:nvSpPr>
          <p:cNvPr id="108" name="Google Shape;108;p21"/>
          <p:cNvSpPr txBox="1"/>
          <p:nvPr/>
        </p:nvSpPr>
        <p:spPr>
          <a:xfrm>
            <a:off x="848700" y="1842450"/>
            <a:ext cx="7446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[“restaurant”, “has”, “great”, “service”, “delicious”, “food”, ”tastes”, “home”]</a:t>
            </a:r>
            <a:endParaRPr sz="1800"/>
          </a:p>
        </p:txBody>
      </p:sp>
      <p:cxnSp>
        <p:nvCxnSpPr>
          <p:cNvPr id="109" name="Google Shape;109;p21"/>
          <p:cNvCxnSpPr/>
          <p:nvPr/>
        </p:nvCxnSpPr>
        <p:spPr>
          <a:xfrm>
            <a:off x="1289725" y="2594775"/>
            <a:ext cx="1120800" cy="11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1"/>
          <p:cNvCxnSpPr/>
          <p:nvPr/>
        </p:nvCxnSpPr>
        <p:spPr>
          <a:xfrm flipH="1">
            <a:off x="5773100" y="2456600"/>
            <a:ext cx="1658100" cy="12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1"/>
          <p:cNvCxnSpPr/>
          <p:nvPr/>
        </p:nvCxnSpPr>
        <p:spPr>
          <a:xfrm>
            <a:off x="4191575" y="2379825"/>
            <a:ext cx="30600" cy="9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1"/>
          <p:cNvSpPr txBox="1"/>
          <p:nvPr/>
        </p:nvSpPr>
        <p:spPr>
          <a:xfrm>
            <a:off x="2890650" y="4027925"/>
            <a:ext cx="33627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Count Vectorize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